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0" r:id="rId5"/>
    <p:sldMasterId id="2147483666" r:id="rId6"/>
    <p:sldMasterId id="2147483684" r:id="rId7"/>
  </p:sldMasterIdLst>
  <p:notesMasterIdLst>
    <p:notesMasterId r:id="rId54"/>
  </p:notesMasterIdLst>
  <p:sldIdLst>
    <p:sldId id="877" r:id="rId8"/>
    <p:sldId id="2147474634" r:id="rId9"/>
    <p:sldId id="852" r:id="rId10"/>
    <p:sldId id="2147474635" r:id="rId11"/>
    <p:sldId id="872" r:id="rId12"/>
    <p:sldId id="2147474636" r:id="rId13"/>
    <p:sldId id="978" r:id="rId14"/>
    <p:sldId id="980" r:id="rId15"/>
    <p:sldId id="981" r:id="rId16"/>
    <p:sldId id="2147474633" r:id="rId17"/>
    <p:sldId id="269" r:id="rId18"/>
    <p:sldId id="270" r:id="rId19"/>
    <p:sldId id="982" r:id="rId20"/>
    <p:sldId id="2147474637" r:id="rId21"/>
    <p:sldId id="961" r:id="rId22"/>
    <p:sldId id="958" r:id="rId23"/>
    <p:sldId id="915" r:id="rId24"/>
    <p:sldId id="957" r:id="rId25"/>
    <p:sldId id="983" r:id="rId26"/>
    <p:sldId id="984" r:id="rId27"/>
    <p:sldId id="894" r:id="rId28"/>
    <p:sldId id="987" r:id="rId29"/>
    <p:sldId id="989" r:id="rId30"/>
    <p:sldId id="985" r:id="rId31"/>
    <p:sldId id="988" r:id="rId32"/>
    <p:sldId id="895" r:id="rId33"/>
    <p:sldId id="990" r:id="rId34"/>
    <p:sldId id="880" r:id="rId35"/>
    <p:sldId id="260" r:id="rId36"/>
    <p:sldId id="2147474638" r:id="rId37"/>
    <p:sldId id="992" r:id="rId38"/>
    <p:sldId id="884" r:id="rId39"/>
    <p:sldId id="885" r:id="rId40"/>
    <p:sldId id="887" r:id="rId41"/>
    <p:sldId id="888" r:id="rId42"/>
    <p:sldId id="879" r:id="rId43"/>
    <p:sldId id="2147474615" r:id="rId44"/>
    <p:sldId id="2147474611" r:id="rId45"/>
    <p:sldId id="2147474623" r:id="rId46"/>
    <p:sldId id="2147474617" r:id="rId47"/>
    <p:sldId id="2147474618" r:id="rId48"/>
    <p:sldId id="2147474619" r:id="rId49"/>
    <p:sldId id="2147474620" r:id="rId50"/>
    <p:sldId id="2147474621" r:id="rId51"/>
    <p:sldId id="2147474622" r:id="rId52"/>
    <p:sldId id="2147474632" r:id="rId53"/>
  </p:sldIdLst>
  <p:sldSz cx="18288000" cy="10287000"/>
  <p:notesSz cx="6858000" cy="9144000"/>
  <p:embeddedFontLst>
    <p:embeddedFont>
      <p:font typeface="ADLaM Display" panose="02010000000000000000" pitchFamily="2" charset="0"/>
      <p:regular r:id="rId55"/>
    </p:embeddedFont>
    <p:embeddedFont>
      <p:font typeface="Arial Rounded MT Bold" panose="020F0704030504030204" pitchFamily="34" charset="0"/>
      <p:regular r:id="rId56"/>
    </p:embeddedFont>
    <p:embeddedFont>
      <p:font typeface="Atkinson Hyperlegible" panose="020B0604020202020204" charset="0"/>
      <p:regular r:id="rId57"/>
    </p:embeddedFont>
    <p:embeddedFont>
      <p:font typeface="Atkinson Hyperlegible Bold" panose="020B0604020202020204" charset="0"/>
      <p:regular r:id="rId58"/>
    </p:embeddedFont>
    <p:embeddedFont>
      <p:font typeface="Cavolini" panose="03000502040302020204" pitchFamily="66" charset="0"/>
      <p:regular r:id="rId59"/>
      <p:bold r:id="rId60"/>
      <p:italic r:id="rId61"/>
      <p:boldItalic r:id="rId62"/>
    </p:embeddedFont>
    <p:embeddedFont>
      <p:font typeface="Congenial" panose="02000503040000020004" pitchFamily="2" charset="0"/>
      <p:regular r:id="rId63"/>
      <p:bold r:id="rId64"/>
      <p:italic r:id="rId65"/>
      <p:boldItalic r:id="rId66"/>
    </p:embeddedFont>
    <p:embeddedFont>
      <p:font typeface="Tw Cen MT" panose="020B0602020104020603" pitchFamily="34"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56" userDrawn="1">
          <p15:clr>
            <a:srgbClr val="A4A3A4"/>
          </p15:clr>
        </p15:guide>
        <p15:guide id="3" orient="horz" pos="32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3E14C238-3407-E97D-EADE-ED75DDC8B04A}" name="DOMINGUEZ, Morgane" initials="MD" userId="S::mdominguez@who.int::d29c428e-ee62-4017-a838-521138d5b01c" providerId="AD"/>
  <p188:author id="{886B4A95-4D5C-D9FE-31C2-86AFC6B13117}" name="Marie-Laure  QUILICI" initials="MQ" userId="S::marie-laure.quilici_pasteur.fr#ext#@worldhealthorg.onmicrosoft.com::64e3560b-0d64-44cc-bb94-453fa14be284" providerId="AD"/>
  <p188:author id="{C86E1C9F-EDEA-A088-F630-D2A000C1EE51}" name="Andrew Azman" initials="AA" userId="S::aazman1_jh.edu#ext#@worldhealthorg.onmicrosoft.com::b2860add-2acb-47ce-8211-c7e248b472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209D94"/>
    <a:srgbClr val="F9ECD5"/>
    <a:srgbClr val="F5801F"/>
    <a:srgbClr val="F9B277"/>
    <a:srgbClr val="878680"/>
    <a:srgbClr val="A9E197"/>
    <a:srgbClr val="C5E6E8"/>
    <a:srgbClr val="EFE0C7"/>
    <a:srgbClr val="4392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D612D-0D2D-4759-B1F1-21197C193390}" v="1" dt="2025-05-22T09:43:23.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26" autoAdjust="0"/>
    <p:restoredTop sz="86695" autoAdjust="0"/>
  </p:normalViewPr>
  <p:slideViewPr>
    <p:cSldViewPr snapToGrid="0">
      <p:cViewPr varScale="1">
        <p:scale>
          <a:sx n="64" d="100"/>
          <a:sy n="64" d="100"/>
        </p:scale>
        <p:origin x="1332" y="90"/>
      </p:cViewPr>
      <p:guideLst>
        <p:guide pos="2856"/>
        <p:guide orient="horz" pos="3216"/>
      </p:guideLst>
    </p:cSldViewPr>
  </p:slideViewPr>
  <p:notesTextViewPr>
    <p:cViewPr>
      <p:scale>
        <a:sx n="300" d="100"/>
        <a:sy n="3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7.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3.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font" Target="fonts/font1.fntdata"/><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09B90F39-17FB-4271-9700-70AEEE03B7A2}"/>
    <pc:docChg chg="undo custSel modSld">
      <pc:chgData name="DOMINGUEZ, Morgane" userId="d29c428e-ee62-4017-a838-521138d5b01c" providerId="ADAL" clId="{09B90F39-17FB-4271-9700-70AEEE03B7A2}" dt="2025-05-19T10:33:53.468" v="1215" actId="255"/>
      <pc:docMkLst>
        <pc:docMk/>
      </pc:docMkLst>
      <pc:sldChg chg="addSp delSp modSp mod modTransition delAnim modAnim modNotesTx">
        <pc:chgData name="DOMINGUEZ, Morgane" userId="d29c428e-ee62-4017-a838-521138d5b01c" providerId="ADAL" clId="{09B90F39-17FB-4271-9700-70AEEE03B7A2}" dt="2025-05-19T10:31:44.288" v="1196"/>
        <pc:sldMkLst>
          <pc:docMk/>
          <pc:sldMk cId="0" sldId="260"/>
        </pc:sldMkLst>
        <pc:spChg chg="mod">
          <ac:chgData name="DOMINGUEZ, Morgane" userId="d29c428e-ee62-4017-a838-521138d5b01c" providerId="ADAL" clId="{09B90F39-17FB-4271-9700-70AEEE03B7A2}" dt="2025-05-19T10:24:11.296" v="1135" actId="255"/>
          <ac:spMkLst>
            <pc:docMk/>
            <pc:sldMk cId="0" sldId="260"/>
            <ac:spMk id="14" creationId="{8882191B-935F-F9A2-9BB2-6C4558EB2DD9}"/>
          </ac:spMkLst>
        </pc:spChg>
      </pc:sldChg>
      <pc:sldChg chg="addSp delSp modSp mod modTransition delAnim modAnim modNotesTx">
        <pc:chgData name="DOMINGUEZ, Morgane" userId="d29c428e-ee62-4017-a838-521138d5b01c" providerId="ADAL" clId="{09B90F39-17FB-4271-9700-70AEEE03B7A2}" dt="2025-05-19T10:29:34.538" v="1178"/>
        <pc:sldMkLst>
          <pc:docMk/>
          <pc:sldMk cId="0" sldId="269"/>
        </pc:sldMkLst>
        <pc:spChg chg="mod">
          <ac:chgData name="DOMINGUEZ, Morgane" userId="d29c428e-ee62-4017-a838-521138d5b01c" providerId="ADAL" clId="{09B90F39-17FB-4271-9700-70AEEE03B7A2}" dt="2025-05-19T10:21:34.123" v="1096" actId="255"/>
          <ac:spMkLst>
            <pc:docMk/>
            <pc:sldMk cId="0" sldId="269"/>
            <ac:spMk id="3" creationId="{82D8365D-A32C-0394-73FC-275B274B4595}"/>
          </ac:spMkLst>
        </pc:spChg>
        <pc:spChg chg="mod">
          <ac:chgData name="DOMINGUEZ, Morgane" userId="d29c428e-ee62-4017-a838-521138d5b01c" providerId="ADAL" clId="{09B90F39-17FB-4271-9700-70AEEE03B7A2}" dt="2025-05-13T15:26:38.806" v="637" actId="20577"/>
          <ac:spMkLst>
            <pc:docMk/>
            <pc:sldMk cId="0" sldId="269"/>
            <ac:spMk id="12" creationId="{00000000-0000-0000-0000-000000000000}"/>
          </ac:spMkLst>
        </pc:spChg>
        <pc:spChg chg="mod">
          <ac:chgData name="DOMINGUEZ, Morgane" userId="d29c428e-ee62-4017-a838-521138d5b01c" providerId="ADAL" clId="{09B90F39-17FB-4271-9700-70AEEE03B7A2}" dt="2025-05-13T15:26:35.506" v="636" actId="20577"/>
          <ac:spMkLst>
            <pc:docMk/>
            <pc:sldMk cId="0" sldId="269"/>
            <ac:spMk id="22" creationId="{B064F5B7-49CC-CEEF-4FB3-0D87FEF85955}"/>
          </ac:spMkLst>
        </pc:spChg>
      </pc:sldChg>
      <pc:sldChg chg="addSp delSp modSp mod modTransition delAnim modAnim modNotesTx">
        <pc:chgData name="DOMINGUEZ, Morgane" userId="d29c428e-ee62-4017-a838-521138d5b01c" providerId="ADAL" clId="{09B90F39-17FB-4271-9700-70AEEE03B7A2}" dt="2025-05-19T10:29:41.099" v="1179"/>
        <pc:sldMkLst>
          <pc:docMk/>
          <pc:sldMk cId="0" sldId="270"/>
        </pc:sldMkLst>
        <pc:spChg chg="mod">
          <ac:chgData name="DOMINGUEZ, Morgane" userId="d29c428e-ee62-4017-a838-521138d5b01c" providerId="ADAL" clId="{09B90F39-17FB-4271-9700-70AEEE03B7A2}" dt="2025-05-13T10:08:35.259" v="175" actId="164"/>
          <ac:spMkLst>
            <pc:docMk/>
            <pc:sldMk cId="0" sldId="270"/>
            <ac:spMk id="2" creationId="{F3083513-E6D0-1B87-E322-D3AC7B90355C}"/>
          </ac:spMkLst>
        </pc:spChg>
        <pc:spChg chg="mod">
          <ac:chgData name="DOMINGUEZ, Morgane" userId="d29c428e-ee62-4017-a838-521138d5b01c" providerId="ADAL" clId="{09B90F39-17FB-4271-9700-70AEEE03B7A2}" dt="2025-05-19T10:21:41.896" v="1098" actId="255"/>
          <ac:spMkLst>
            <pc:docMk/>
            <pc:sldMk cId="0" sldId="270"/>
            <ac:spMk id="10" creationId="{B624DF63-956F-A489-AB35-C5ABBC6F511D}"/>
          </ac:spMkLst>
        </pc:spChg>
        <pc:grpChg chg="add mod">
          <ac:chgData name="DOMINGUEZ, Morgane" userId="d29c428e-ee62-4017-a838-521138d5b01c" providerId="ADAL" clId="{09B90F39-17FB-4271-9700-70AEEE03B7A2}" dt="2025-05-13T10:08:35.259" v="175" actId="164"/>
          <ac:grpSpMkLst>
            <pc:docMk/>
            <pc:sldMk cId="0" sldId="270"/>
            <ac:grpSpMk id="9" creationId="{E002BCD2-748D-B3E8-407A-78868DB2EC14}"/>
          </ac:grpSpMkLst>
        </pc:grpChg>
        <pc:picChg chg="mod">
          <ac:chgData name="DOMINGUEZ, Morgane" userId="d29c428e-ee62-4017-a838-521138d5b01c" providerId="ADAL" clId="{09B90F39-17FB-4271-9700-70AEEE03B7A2}" dt="2025-05-13T10:08:35.259" v="175" actId="164"/>
          <ac:picMkLst>
            <pc:docMk/>
            <pc:sldMk cId="0" sldId="270"/>
            <ac:picMk id="8" creationId="{EFF14C3A-AF71-E9B5-8CB7-9E0395BBD7DC}"/>
          </ac:picMkLst>
        </pc:picChg>
      </pc:sldChg>
      <pc:sldChg chg="addSp delSp modSp mod modTransition delAnim modAnim modNotesTx">
        <pc:chgData name="DOMINGUEZ, Morgane" userId="d29c428e-ee62-4017-a838-521138d5b01c" providerId="ADAL" clId="{09B90F39-17FB-4271-9700-70AEEE03B7A2}" dt="2025-05-19T10:28:28.093" v="1169"/>
        <pc:sldMkLst>
          <pc:docMk/>
          <pc:sldMk cId="0" sldId="852"/>
        </pc:sldMkLst>
      </pc:sldChg>
      <pc:sldChg chg="addSp delSp modSp mod modTransition delAnim modAnim modNotesTx">
        <pc:chgData name="DOMINGUEZ, Morgane" userId="d29c428e-ee62-4017-a838-521138d5b01c" providerId="ADAL" clId="{09B90F39-17FB-4271-9700-70AEEE03B7A2}" dt="2025-05-19T10:28:42.383" v="1171"/>
        <pc:sldMkLst>
          <pc:docMk/>
          <pc:sldMk cId="608819959" sldId="872"/>
        </pc:sldMkLst>
      </pc:sldChg>
      <pc:sldChg chg="addSp delSp modSp mod modTransition delAnim modAnim modNotesTx">
        <pc:chgData name="DOMINGUEZ, Morgane" userId="d29c428e-ee62-4017-a838-521138d5b01c" providerId="ADAL" clId="{09B90F39-17FB-4271-9700-70AEEE03B7A2}" dt="2025-05-19T10:27:37.736" v="1167"/>
        <pc:sldMkLst>
          <pc:docMk/>
          <pc:sldMk cId="3296645796" sldId="877"/>
        </pc:sldMkLst>
      </pc:sldChg>
      <pc:sldChg chg="addSp delSp modSp mod modTransition delAnim modAnim modNotesTx">
        <pc:chgData name="DOMINGUEZ, Morgane" userId="d29c428e-ee62-4017-a838-521138d5b01c" providerId="ADAL" clId="{09B90F39-17FB-4271-9700-70AEEE03B7A2}" dt="2025-05-19T10:32:35.722" v="1203"/>
        <pc:sldMkLst>
          <pc:docMk/>
          <pc:sldMk cId="2123143212" sldId="879"/>
        </pc:sldMkLst>
        <pc:spChg chg="mod">
          <ac:chgData name="DOMINGUEZ, Morgane" userId="d29c428e-ee62-4017-a838-521138d5b01c" providerId="ADAL" clId="{09B90F39-17FB-4271-9700-70AEEE03B7A2}" dt="2025-05-19T10:25:21.962" v="1151" actId="1076"/>
          <ac:spMkLst>
            <pc:docMk/>
            <pc:sldMk cId="2123143212" sldId="879"/>
            <ac:spMk id="6" creationId="{8FE566F7-E82E-2647-4994-17FEF6D377D3}"/>
          </ac:spMkLst>
        </pc:spChg>
      </pc:sldChg>
      <pc:sldChg chg="addSp delSp modSp mod modTransition delAnim modAnim modNotesTx">
        <pc:chgData name="DOMINGUEZ, Morgane" userId="d29c428e-ee62-4017-a838-521138d5b01c" providerId="ADAL" clId="{09B90F39-17FB-4271-9700-70AEEE03B7A2}" dt="2025-05-19T10:31:36.343" v="1195"/>
        <pc:sldMkLst>
          <pc:docMk/>
          <pc:sldMk cId="198362968" sldId="880"/>
        </pc:sldMkLst>
      </pc:sldChg>
      <pc:sldChg chg="addSp delSp modSp mod modTransition delAnim modAnim modNotesTx">
        <pc:chgData name="DOMINGUEZ, Morgane" userId="d29c428e-ee62-4017-a838-521138d5b01c" providerId="ADAL" clId="{09B90F39-17FB-4271-9700-70AEEE03B7A2}" dt="2025-05-19T10:32:04.929" v="1199"/>
        <pc:sldMkLst>
          <pc:docMk/>
          <pc:sldMk cId="1303479808" sldId="884"/>
        </pc:sldMkLst>
        <pc:spChg chg="mod">
          <ac:chgData name="DOMINGUEZ, Morgane" userId="d29c428e-ee62-4017-a838-521138d5b01c" providerId="ADAL" clId="{09B90F39-17FB-4271-9700-70AEEE03B7A2}" dt="2025-05-19T10:24:51.109" v="1144" actId="255"/>
          <ac:spMkLst>
            <pc:docMk/>
            <pc:sldMk cId="1303479808" sldId="884"/>
            <ac:spMk id="2" creationId="{3C90EDA7-5BE0-1437-E842-3E02569CCC04}"/>
          </ac:spMkLst>
        </pc:spChg>
      </pc:sldChg>
      <pc:sldChg chg="addSp delSp modSp mod modTransition delAnim modAnim modNotesTx">
        <pc:chgData name="DOMINGUEZ, Morgane" userId="d29c428e-ee62-4017-a838-521138d5b01c" providerId="ADAL" clId="{09B90F39-17FB-4271-9700-70AEEE03B7A2}" dt="2025-05-19T10:32:12.602" v="1200"/>
        <pc:sldMkLst>
          <pc:docMk/>
          <pc:sldMk cId="3815959676" sldId="885"/>
        </pc:sldMkLst>
        <pc:spChg chg="mod">
          <ac:chgData name="DOMINGUEZ, Morgane" userId="d29c428e-ee62-4017-a838-521138d5b01c" providerId="ADAL" clId="{09B90F39-17FB-4271-9700-70AEEE03B7A2}" dt="2025-05-19T10:25:00.564" v="1146" actId="255"/>
          <ac:spMkLst>
            <pc:docMk/>
            <pc:sldMk cId="3815959676" sldId="885"/>
            <ac:spMk id="5" creationId="{019BB338-FFA9-EF3C-895F-D689FDC6AC84}"/>
          </ac:spMkLst>
        </pc:spChg>
      </pc:sldChg>
      <pc:sldChg chg="addSp delSp modSp mod modTransition delAnim modAnim modNotesTx">
        <pc:chgData name="DOMINGUEZ, Morgane" userId="d29c428e-ee62-4017-a838-521138d5b01c" providerId="ADAL" clId="{09B90F39-17FB-4271-9700-70AEEE03B7A2}" dt="2025-05-19T10:32:21.004" v="1201"/>
        <pc:sldMkLst>
          <pc:docMk/>
          <pc:sldMk cId="4100118316" sldId="887"/>
        </pc:sldMkLst>
        <pc:spChg chg="add mod">
          <ac:chgData name="DOMINGUEZ, Morgane" userId="d29c428e-ee62-4017-a838-521138d5b01c" providerId="ADAL" clId="{09B90F39-17FB-4271-9700-70AEEE03B7A2}" dt="2025-05-13T14:45:50.739" v="477" actId="1076"/>
          <ac:spMkLst>
            <pc:docMk/>
            <pc:sldMk cId="4100118316" sldId="887"/>
            <ac:spMk id="7" creationId="{08093D29-BB7D-3085-C2EC-D96CBB6D6A51}"/>
          </ac:spMkLst>
        </pc:spChg>
        <pc:spChg chg="mod">
          <ac:chgData name="DOMINGUEZ, Morgane" userId="d29c428e-ee62-4017-a838-521138d5b01c" providerId="ADAL" clId="{09B90F39-17FB-4271-9700-70AEEE03B7A2}" dt="2025-05-13T14:51:15.670" v="500" actId="20577"/>
          <ac:spMkLst>
            <pc:docMk/>
            <pc:sldMk cId="4100118316" sldId="887"/>
            <ac:spMk id="14" creationId="{33206F55-713C-E505-F589-F28D3EA038E2}"/>
          </ac:spMkLst>
        </pc:spChg>
        <pc:spChg chg="mod">
          <ac:chgData name="DOMINGUEZ, Morgane" userId="d29c428e-ee62-4017-a838-521138d5b01c" providerId="ADAL" clId="{09B90F39-17FB-4271-9700-70AEEE03B7A2}" dt="2025-05-13T14:51:32.179" v="520" actId="20577"/>
          <ac:spMkLst>
            <pc:docMk/>
            <pc:sldMk cId="4100118316" sldId="887"/>
            <ac:spMk id="16" creationId="{9300156F-1D68-D3EF-ADD5-5A948C8B8214}"/>
          </ac:spMkLst>
        </pc:spChg>
        <pc:spChg chg="add mod">
          <ac:chgData name="DOMINGUEZ, Morgane" userId="d29c428e-ee62-4017-a838-521138d5b01c" providerId="ADAL" clId="{09B90F39-17FB-4271-9700-70AEEE03B7A2}" dt="2025-05-13T14:45:57.484" v="479" actId="1076"/>
          <ac:spMkLst>
            <pc:docMk/>
            <pc:sldMk cId="4100118316" sldId="887"/>
            <ac:spMk id="21" creationId="{814403CB-9B3E-6836-1E39-00DF3BB53D7E}"/>
          </ac:spMkLst>
        </pc:spChg>
        <pc:spChg chg="mod">
          <ac:chgData name="DOMINGUEZ, Morgane" userId="d29c428e-ee62-4017-a838-521138d5b01c" providerId="ADAL" clId="{09B90F39-17FB-4271-9700-70AEEE03B7A2}" dt="2025-05-13T15:44:44.007" v="676" actId="21"/>
          <ac:spMkLst>
            <pc:docMk/>
            <pc:sldMk cId="4100118316" sldId="887"/>
            <ac:spMk id="22" creationId="{8B7CA9E8-615D-D66D-F10E-5E0DC5DA4B4F}"/>
          </ac:spMkLst>
        </pc:spChg>
        <pc:spChg chg="add mod">
          <ac:chgData name="DOMINGUEZ, Morgane" userId="d29c428e-ee62-4017-a838-521138d5b01c" providerId="ADAL" clId="{09B90F39-17FB-4271-9700-70AEEE03B7A2}" dt="2025-05-13T14:47:38.792" v="487" actId="1076"/>
          <ac:spMkLst>
            <pc:docMk/>
            <pc:sldMk cId="4100118316" sldId="887"/>
            <ac:spMk id="23" creationId="{95554229-6977-9BFC-16F9-A2D495BC5DEB}"/>
          </ac:spMkLst>
        </pc:spChg>
        <pc:spChg chg="add mod">
          <ac:chgData name="DOMINGUEZ, Morgane" userId="d29c428e-ee62-4017-a838-521138d5b01c" providerId="ADAL" clId="{09B90F39-17FB-4271-9700-70AEEE03B7A2}" dt="2025-05-13T14:47:44.307" v="489" actId="1076"/>
          <ac:spMkLst>
            <pc:docMk/>
            <pc:sldMk cId="4100118316" sldId="887"/>
            <ac:spMk id="24" creationId="{A7842881-DD7F-65C8-D832-FAC8DF0F1074}"/>
          </ac:spMkLst>
        </pc:spChg>
        <pc:spChg chg="mod">
          <ac:chgData name="DOMINGUEZ, Morgane" userId="d29c428e-ee62-4017-a838-521138d5b01c" providerId="ADAL" clId="{09B90F39-17FB-4271-9700-70AEEE03B7A2}" dt="2025-05-19T10:25:09.527" v="1148" actId="255"/>
          <ac:spMkLst>
            <pc:docMk/>
            <pc:sldMk cId="4100118316" sldId="887"/>
            <ac:spMk id="25" creationId="{37C8AA2C-5F47-7BB9-342D-BC5F8945CCF8}"/>
          </ac:spMkLst>
        </pc:spChg>
      </pc:sldChg>
      <pc:sldChg chg="addSp delSp modSp mod modTransition delAnim modAnim modNotesTx">
        <pc:chgData name="DOMINGUEZ, Morgane" userId="d29c428e-ee62-4017-a838-521138d5b01c" providerId="ADAL" clId="{09B90F39-17FB-4271-9700-70AEEE03B7A2}" dt="2025-05-19T10:32:28.244" v="1202"/>
        <pc:sldMkLst>
          <pc:docMk/>
          <pc:sldMk cId="2407646349" sldId="888"/>
        </pc:sldMkLst>
        <pc:spChg chg="mod">
          <ac:chgData name="DOMINGUEZ, Morgane" userId="d29c428e-ee62-4017-a838-521138d5b01c" providerId="ADAL" clId="{09B90F39-17FB-4271-9700-70AEEE03B7A2}" dt="2025-05-19T10:25:17.180" v="1150" actId="255"/>
          <ac:spMkLst>
            <pc:docMk/>
            <pc:sldMk cId="2407646349" sldId="888"/>
            <ac:spMk id="6" creationId="{F0FBDF74-650E-BDB0-A732-63B219E4F53B}"/>
          </ac:spMkLst>
        </pc:spChg>
      </pc:sldChg>
      <pc:sldChg chg="addSp delSp modSp mod modTransition delAnim modAnim modNotesTx">
        <pc:chgData name="DOMINGUEZ, Morgane" userId="d29c428e-ee62-4017-a838-521138d5b01c" providerId="ADAL" clId="{09B90F39-17FB-4271-9700-70AEEE03B7A2}" dt="2025-05-19T10:30:47.633" v="1188"/>
        <pc:sldMkLst>
          <pc:docMk/>
          <pc:sldMk cId="3908767101" sldId="894"/>
        </pc:sldMkLst>
        <pc:picChg chg="add mod ord">
          <ac:chgData name="DOMINGUEZ, Morgane" userId="d29c428e-ee62-4017-a838-521138d5b01c" providerId="ADAL" clId="{09B90F39-17FB-4271-9700-70AEEE03B7A2}" dt="2025-05-19T10:23:03.125" v="1117" actId="167"/>
          <ac:picMkLst>
            <pc:docMk/>
            <pc:sldMk cId="3908767101" sldId="894"/>
            <ac:picMk id="6" creationId="{EE285515-9E0D-0948-4F82-11A01E8534FD}"/>
          </ac:picMkLst>
        </pc:picChg>
      </pc:sldChg>
      <pc:sldChg chg="addSp delSp modSp mod modTransition delAnim modAnim modNotesTx">
        <pc:chgData name="DOMINGUEZ, Morgane" userId="d29c428e-ee62-4017-a838-521138d5b01c" providerId="ADAL" clId="{09B90F39-17FB-4271-9700-70AEEE03B7A2}" dt="2025-05-19T10:31:19.916" v="1193"/>
        <pc:sldMkLst>
          <pc:docMk/>
          <pc:sldMk cId="716490604" sldId="895"/>
        </pc:sldMkLst>
        <pc:picChg chg="add mod ord">
          <ac:chgData name="DOMINGUEZ, Morgane" userId="d29c428e-ee62-4017-a838-521138d5b01c" providerId="ADAL" clId="{09B90F39-17FB-4271-9700-70AEEE03B7A2}" dt="2025-05-19T10:23:48.651" v="1130" actId="167"/>
          <ac:picMkLst>
            <pc:docMk/>
            <pc:sldMk cId="716490604" sldId="895"/>
            <ac:picMk id="5" creationId="{2C5489F8-8452-5276-1E9C-BD126A0C7DCC}"/>
          </ac:picMkLst>
        </pc:picChg>
      </pc:sldChg>
      <pc:sldChg chg="addSp delSp modSp mod modTransition delAnim modAnim modNotesTx">
        <pc:chgData name="DOMINGUEZ, Morgane" userId="d29c428e-ee62-4017-a838-521138d5b01c" providerId="ADAL" clId="{09B90F39-17FB-4271-9700-70AEEE03B7A2}" dt="2025-05-19T10:30:22.219" v="1184"/>
        <pc:sldMkLst>
          <pc:docMk/>
          <pc:sldMk cId="3804439083" sldId="915"/>
        </pc:sldMkLst>
        <pc:spChg chg="mod">
          <ac:chgData name="DOMINGUEZ, Morgane" userId="d29c428e-ee62-4017-a838-521138d5b01c" providerId="ADAL" clId="{09B90F39-17FB-4271-9700-70AEEE03B7A2}" dt="2025-05-19T10:22:20.811" v="1105" actId="255"/>
          <ac:spMkLst>
            <pc:docMk/>
            <pc:sldMk cId="3804439083" sldId="915"/>
            <ac:spMk id="7" creationId="{5401A16C-C4D5-9280-375D-6B5050FDC8B0}"/>
          </ac:spMkLst>
        </pc:spChg>
      </pc:sldChg>
      <pc:sldChg chg="addSp delSp modSp mod modTransition delAnim modAnim modNotesTx">
        <pc:chgData name="DOMINGUEZ, Morgane" userId="d29c428e-ee62-4017-a838-521138d5b01c" providerId="ADAL" clId="{09B90F39-17FB-4271-9700-70AEEE03B7A2}" dt="2025-05-19T10:30:28.913" v="1185"/>
        <pc:sldMkLst>
          <pc:docMk/>
          <pc:sldMk cId="2514464122" sldId="957"/>
        </pc:sldMkLst>
        <pc:picChg chg="add mod ord">
          <ac:chgData name="DOMINGUEZ, Morgane" userId="d29c428e-ee62-4017-a838-521138d5b01c" providerId="ADAL" clId="{09B90F39-17FB-4271-9700-70AEEE03B7A2}" dt="2025-05-19T10:22:33.983" v="1109" actId="167"/>
          <ac:picMkLst>
            <pc:docMk/>
            <pc:sldMk cId="2514464122" sldId="957"/>
            <ac:picMk id="6" creationId="{D134C912-079B-D2D0-DE21-C834CCB6B357}"/>
          </ac:picMkLst>
        </pc:picChg>
      </pc:sldChg>
      <pc:sldChg chg="addSp delSp modSp mod modTransition delAnim modAnim modNotesTx">
        <pc:chgData name="DOMINGUEZ, Morgane" userId="d29c428e-ee62-4017-a838-521138d5b01c" providerId="ADAL" clId="{09B90F39-17FB-4271-9700-70AEEE03B7A2}" dt="2025-05-19T10:30:14.469" v="1183"/>
        <pc:sldMkLst>
          <pc:docMk/>
          <pc:sldMk cId="1380258650" sldId="958"/>
        </pc:sldMkLst>
        <pc:spChg chg="mod">
          <ac:chgData name="DOMINGUEZ, Morgane" userId="d29c428e-ee62-4017-a838-521138d5b01c" providerId="ADAL" clId="{09B90F39-17FB-4271-9700-70AEEE03B7A2}" dt="2025-05-13T15:29:18.839" v="654" actId="14100"/>
          <ac:spMkLst>
            <pc:docMk/>
            <pc:sldMk cId="1380258650" sldId="958"/>
            <ac:spMk id="2" creationId="{CDB68640-2A04-2D6D-54D5-8B6397B73A50}"/>
          </ac:spMkLst>
        </pc:spChg>
        <pc:spChg chg="mod">
          <ac:chgData name="DOMINGUEZ, Morgane" userId="d29c428e-ee62-4017-a838-521138d5b01c" providerId="ADAL" clId="{09B90F39-17FB-4271-9700-70AEEE03B7A2}" dt="2025-05-19T10:22:11.462" v="1103" actId="255"/>
          <ac:spMkLst>
            <pc:docMk/>
            <pc:sldMk cId="1380258650" sldId="958"/>
            <ac:spMk id="7" creationId="{CBED7E3D-0FFA-7F0A-16AA-EF6CBEFE9F92}"/>
          </ac:spMkLst>
        </pc:spChg>
        <pc:spChg chg="mod">
          <ac:chgData name="DOMINGUEZ, Morgane" userId="d29c428e-ee62-4017-a838-521138d5b01c" providerId="ADAL" clId="{09B90F39-17FB-4271-9700-70AEEE03B7A2}" dt="2025-05-13T15:30:53.647" v="658" actId="20577"/>
          <ac:spMkLst>
            <pc:docMk/>
            <pc:sldMk cId="1380258650" sldId="958"/>
            <ac:spMk id="11" creationId="{9CFB2C49-FFF7-FE22-E70A-1D1247081FB1}"/>
          </ac:spMkLst>
        </pc:spChg>
        <pc:spChg chg="mod">
          <ac:chgData name="DOMINGUEZ, Morgane" userId="d29c428e-ee62-4017-a838-521138d5b01c" providerId="ADAL" clId="{09B90F39-17FB-4271-9700-70AEEE03B7A2}" dt="2025-05-13T15:29:33.454" v="657" actId="1076"/>
          <ac:spMkLst>
            <pc:docMk/>
            <pc:sldMk cId="1380258650" sldId="958"/>
            <ac:spMk id="18" creationId="{0148A727-8A7A-4CE7-DCED-BA5065E4DBBE}"/>
          </ac:spMkLst>
        </pc:spChg>
      </pc:sldChg>
      <pc:sldChg chg="addSp delSp modSp mod modTransition delAnim modAnim modNotesTx">
        <pc:chgData name="DOMINGUEZ, Morgane" userId="d29c428e-ee62-4017-a838-521138d5b01c" providerId="ADAL" clId="{09B90F39-17FB-4271-9700-70AEEE03B7A2}" dt="2025-05-19T10:30:04.668" v="1182"/>
        <pc:sldMkLst>
          <pc:docMk/>
          <pc:sldMk cId="717825719" sldId="961"/>
        </pc:sldMkLst>
        <pc:spChg chg="mod">
          <ac:chgData name="DOMINGUEZ, Morgane" userId="d29c428e-ee62-4017-a838-521138d5b01c" providerId="ADAL" clId="{09B90F39-17FB-4271-9700-70AEEE03B7A2}" dt="2025-05-13T15:28:45.821" v="649" actId="20577"/>
          <ac:spMkLst>
            <pc:docMk/>
            <pc:sldMk cId="717825719" sldId="961"/>
            <ac:spMk id="11" creationId="{02653A15-C150-B3D0-1A5B-2BF715FD5F92}"/>
          </ac:spMkLst>
        </pc:spChg>
      </pc:sldChg>
      <pc:sldChg chg="addSp delSp modSp mod modTransition addAnim delAnim modAnim modNotesTx">
        <pc:chgData name="DOMINGUEZ, Morgane" userId="d29c428e-ee62-4017-a838-521138d5b01c" providerId="ADAL" clId="{09B90F39-17FB-4271-9700-70AEEE03B7A2}" dt="2025-05-19T10:28:53.687" v="1173"/>
        <pc:sldMkLst>
          <pc:docMk/>
          <pc:sldMk cId="2627445124" sldId="978"/>
        </pc:sldMkLst>
        <pc:spChg chg="mod">
          <ac:chgData name="DOMINGUEZ, Morgane" userId="d29c428e-ee62-4017-a838-521138d5b01c" providerId="ADAL" clId="{09B90F39-17FB-4271-9700-70AEEE03B7A2}" dt="2025-05-19T10:20:51.017" v="1088" actId="255"/>
          <ac:spMkLst>
            <pc:docMk/>
            <pc:sldMk cId="2627445124" sldId="978"/>
            <ac:spMk id="3" creationId="{EDE1F065-A31F-EECE-0EF3-FF2ECEAE9EA9}"/>
          </ac:spMkLst>
        </pc:spChg>
        <pc:spChg chg="mod">
          <ac:chgData name="DOMINGUEZ, Morgane" userId="d29c428e-ee62-4017-a838-521138d5b01c" providerId="ADAL" clId="{09B90F39-17FB-4271-9700-70AEEE03B7A2}" dt="2025-05-13T15:23:07.378" v="629" actId="20577"/>
          <ac:spMkLst>
            <pc:docMk/>
            <pc:sldMk cId="2627445124" sldId="978"/>
            <ac:spMk id="13" creationId="{94BC8958-02C0-F8F1-84A1-D363F520EFDB}"/>
          </ac:spMkLst>
        </pc:spChg>
      </pc:sldChg>
      <pc:sldChg chg="addSp delSp modSp mod modTransition delAnim modAnim modNotesTx">
        <pc:chgData name="DOMINGUEZ, Morgane" userId="d29c428e-ee62-4017-a838-521138d5b01c" providerId="ADAL" clId="{09B90F39-17FB-4271-9700-70AEEE03B7A2}" dt="2025-05-19T10:29:01.545" v="1174"/>
        <pc:sldMkLst>
          <pc:docMk/>
          <pc:sldMk cId="368749042" sldId="980"/>
        </pc:sldMkLst>
        <pc:spChg chg="mod">
          <ac:chgData name="DOMINGUEZ, Morgane" userId="d29c428e-ee62-4017-a838-521138d5b01c" providerId="ADAL" clId="{09B90F39-17FB-4271-9700-70AEEE03B7A2}" dt="2025-05-13T09:52:55.149" v="115" actId="164"/>
          <ac:spMkLst>
            <pc:docMk/>
            <pc:sldMk cId="368749042" sldId="980"/>
            <ac:spMk id="9" creationId="{852D92C2-4EAE-2BCD-DD69-9F3FAF971682}"/>
          </ac:spMkLst>
        </pc:spChg>
        <pc:spChg chg="mod">
          <ac:chgData name="DOMINGUEZ, Morgane" userId="d29c428e-ee62-4017-a838-521138d5b01c" providerId="ADAL" clId="{09B90F39-17FB-4271-9700-70AEEE03B7A2}" dt="2025-05-19T10:21:02.370" v="1090" actId="255"/>
          <ac:spMkLst>
            <pc:docMk/>
            <pc:sldMk cId="368749042" sldId="980"/>
            <ac:spMk id="13" creationId="{F35D98B7-19B7-B00A-3AD0-B8758094B8CF}"/>
          </ac:spMkLst>
        </pc:spChg>
        <pc:grpChg chg="add mod">
          <ac:chgData name="DOMINGUEZ, Morgane" userId="d29c428e-ee62-4017-a838-521138d5b01c" providerId="ADAL" clId="{09B90F39-17FB-4271-9700-70AEEE03B7A2}" dt="2025-05-13T09:52:55.149" v="115" actId="164"/>
          <ac:grpSpMkLst>
            <pc:docMk/>
            <pc:sldMk cId="368749042" sldId="980"/>
            <ac:grpSpMk id="8" creationId="{27EFD45C-680B-B23B-1E25-CE13843EC97C}"/>
          </ac:grpSpMkLst>
        </pc:grpChg>
        <pc:picChg chg="mod">
          <ac:chgData name="DOMINGUEZ, Morgane" userId="d29c428e-ee62-4017-a838-521138d5b01c" providerId="ADAL" clId="{09B90F39-17FB-4271-9700-70AEEE03B7A2}" dt="2025-05-13T09:52:55.149" v="115" actId="164"/>
          <ac:picMkLst>
            <pc:docMk/>
            <pc:sldMk cId="368749042" sldId="980"/>
            <ac:picMk id="2" creationId="{210E7B22-7E1C-6740-D26D-470A314DC588}"/>
          </ac:picMkLst>
        </pc:picChg>
      </pc:sldChg>
      <pc:sldChg chg="addSp delSp modSp mod modTransition delAnim modAnim modNotesTx">
        <pc:chgData name="DOMINGUEZ, Morgane" userId="d29c428e-ee62-4017-a838-521138d5b01c" providerId="ADAL" clId="{09B90F39-17FB-4271-9700-70AEEE03B7A2}" dt="2025-05-19T10:29:08.169" v="1175"/>
        <pc:sldMkLst>
          <pc:docMk/>
          <pc:sldMk cId="347747671" sldId="981"/>
        </pc:sldMkLst>
        <pc:spChg chg="mod">
          <ac:chgData name="DOMINGUEZ, Morgane" userId="d29c428e-ee62-4017-a838-521138d5b01c" providerId="ADAL" clId="{09B90F39-17FB-4271-9700-70AEEE03B7A2}" dt="2025-05-13T09:56:16.823" v="125" actId="164"/>
          <ac:spMkLst>
            <pc:docMk/>
            <pc:sldMk cId="347747671" sldId="981"/>
            <ac:spMk id="2" creationId="{45F3AF63-4D2E-CC7E-73EA-514BD6A877F7}"/>
          </ac:spMkLst>
        </pc:spChg>
        <pc:spChg chg="mod">
          <ac:chgData name="DOMINGUEZ, Morgane" userId="d29c428e-ee62-4017-a838-521138d5b01c" providerId="ADAL" clId="{09B90F39-17FB-4271-9700-70AEEE03B7A2}" dt="2025-05-19T10:21:13.004" v="1092" actId="255"/>
          <ac:spMkLst>
            <pc:docMk/>
            <pc:sldMk cId="347747671" sldId="981"/>
            <ac:spMk id="13" creationId="{F2EDA368-E7A2-8EFE-AD05-9A252C2A3B8D}"/>
          </ac:spMkLst>
        </pc:spChg>
        <pc:grpChg chg="add mod">
          <ac:chgData name="DOMINGUEZ, Morgane" userId="d29c428e-ee62-4017-a838-521138d5b01c" providerId="ADAL" clId="{09B90F39-17FB-4271-9700-70AEEE03B7A2}" dt="2025-05-13T09:56:16.823" v="125" actId="164"/>
          <ac:grpSpMkLst>
            <pc:docMk/>
            <pc:sldMk cId="347747671" sldId="981"/>
            <ac:grpSpMk id="9" creationId="{91F373C2-E965-3974-28EA-7735675F534A}"/>
          </ac:grpSpMkLst>
        </pc:grpChg>
        <pc:picChg chg="mod">
          <ac:chgData name="DOMINGUEZ, Morgane" userId="d29c428e-ee62-4017-a838-521138d5b01c" providerId="ADAL" clId="{09B90F39-17FB-4271-9700-70AEEE03B7A2}" dt="2025-05-13T09:56:16.823" v="125" actId="164"/>
          <ac:picMkLst>
            <pc:docMk/>
            <pc:sldMk cId="347747671" sldId="981"/>
            <ac:picMk id="3" creationId="{D21785B4-2BCB-88E6-1296-3497CDFE6D06}"/>
          </ac:picMkLst>
        </pc:picChg>
      </pc:sldChg>
      <pc:sldChg chg="addSp delSp modSp mod modTransition delAnim modAnim modNotesTx">
        <pc:chgData name="DOMINGUEZ, Morgane" userId="d29c428e-ee62-4017-a838-521138d5b01c" providerId="ADAL" clId="{09B90F39-17FB-4271-9700-70AEEE03B7A2}" dt="2025-05-19T10:29:51.307" v="1180"/>
        <pc:sldMkLst>
          <pc:docMk/>
          <pc:sldMk cId="3082472968" sldId="982"/>
        </pc:sldMkLst>
        <pc:spChg chg="mod">
          <ac:chgData name="DOMINGUEZ, Morgane" userId="d29c428e-ee62-4017-a838-521138d5b01c" providerId="ADAL" clId="{09B90F39-17FB-4271-9700-70AEEE03B7A2}" dt="2025-05-19T10:21:52.731" v="1100" actId="255"/>
          <ac:spMkLst>
            <pc:docMk/>
            <pc:sldMk cId="3082472968" sldId="982"/>
            <ac:spMk id="3" creationId="{42D57177-30E6-7076-5C6B-50E535B9B650}"/>
          </ac:spMkLst>
        </pc:spChg>
        <pc:spChg chg="mod">
          <ac:chgData name="DOMINGUEZ, Morgane" userId="d29c428e-ee62-4017-a838-521138d5b01c" providerId="ADAL" clId="{09B90F39-17FB-4271-9700-70AEEE03B7A2}" dt="2025-05-13T10:13:31.905" v="188" actId="1076"/>
          <ac:spMkLst>
            <pc:docMk/>
            <pc:sldMk cId="3082472968" sldId="982"/>
            <ac:spMk id="11" creationId="{E4500934-2BB3-52BD-C1B0-5BC3A4A8C398}"/>
          </ac:spMkLst>
        </pc:spChg>
        <pc:spChg chg="mod">
          <ac:chgData name="DOMINGUEZ, Morgane" userId="d29c428e-ee62-4017-a838-521138d5b01c" providerId="ADAL" clId="{09B90F39-17FB-4271-9700-70AEEE03B7A2}" dt="2025-05-13T10:12:34.756" v="187" actId="20577"/>
          <ac:spMkLst>
            <pc:docMk/>
            <pc:sldMk cId="3082472968" sldId="982"/>
            <ac:spMk id="15" creationId="{F24450FE-3CA8-4C8D-9AAA-1872836C5784}"/>
          </ac:spMkLst>
        </pc:spChg>
        <pc:spChg chg="mod">
          <ac:chgData name="DOMINGUEZ, Morgane" userId="d29c428e-ee62-4017-a838-521138d5b01c" providerId="ADAL" clId="{09B90F39-17FB-4271-9700-70AEEE03B7A2}" dt="2025-05-13T10:12:18.809" v="186" actId="108"/>
          <ac:spMkLst>
            <pc:docMk/>
            <pc:sldMk cId="3082472968" sldId="982"/>
            <ac:spMk id="17" creationId="{51CE7032-E548-8711-991C-7CCE6B8A51A8}"/>
          </ac:spMkLst>
        </pc:spChg>
      </pc:sldChg>
      <pc:sldChg chg="addSp delSp modSp mod modTransition delAnim modAnim modNotesTx">
        <pc:chgData name="DOMINGUEZ, Morgane" userId="d29c428e-ee62-4017-a838-521138d5b01c" providerId="ADAL" clId="{09B90F39-17FB-4271-9700-70AEEE03B7A2}" dt="2025-05-19T10:30:34.489" v="1186"/>
        <pc:sldMkLst>
          <pc:docMk/>
          <pc:sldMk cId="2819196898" sldId="983"/>
        </pc:sldMkLst>
        <pc:spChg chg="mod">
          <ac:chgData name="DOMINGUEZ, Morgane" userId="d29c428e-ee62-4017-a838-521138d5b01c" providerId="ADAL" clId="{09B90F39-17FB-4271-9700-70AEEE03B7A2}" dt="2025-05-19T10:22:44.798" v="1111" actId="255"/>
          <ac:spMkLst>
            <pc:docMk/>
            <pc:sldMk cId="2819196898" sldId="983"/>
            <ac:spMk id="2" creationId="{D9E61F3B-2A8E-E2F3-47E4-6DE5CB4A271F}"/>
          </ac:spMkLst>
        </pc:spChg>
        <pc:spChg chg="mod">
          <ac:chgData name="DOMINGUEZ, Morgane" userId="d29c428e-ee62-4017-a838-521138d5b01c" providerId="ADAL" clId="{09B90F39-17FB-4271-9700-70AEEE03B7A2}" dt="2025-05-13T10:35:08.194" v="241" actId="108"/>
          <ac:spMkLst>
            <pc:docMk/>
            <pc:sldMk cId="2819196898" sldId="983"/>
            <ac:spMk id="5" creationId="{68098741-5F2C-507E-C63A-BDC7F8DD96B5}"/>
          </ac:spMkLst>
        </pc:spChg>
      </pc:sldChg>
      <pc:sldChg chg="addSp delSp modSp mod modTransition delAnim modAnim modNotesTx">
        <pc:chgData name="DOMINGUEZ, Morgane" userId="d29c428e-ee62-4017-a838-521138d5b01c" providerId="ADAL" clId="{09B90F39-17FB-4271-9700-70AEEE03B7A2}" dt="2025-05-19T10:30:41.602" v="1187"/>
        <pc:sldMkLst>
          <pc:docMk/>
          <pc:sldMk cId="409552948" sldId="984"/>
        </pc:sldMkLst>
        <pc:spChg chg="mod">
          <ac:chgData name="DOMINGUEZ, Morgane" userId="d29c428e-ee62-4017-a838-521138d5b01c" providerId="ADAL" clId="{09B90F39-17FB-4271-9700-70AEEE03B7A2}" dt="2025-05-13T11:52:55.087" v="264" actId="108"/>
          <ac:spMkLst>
            <pc:docMk/>
            <pc:sldMk cId="409552948" sldId="984"/>
            <ac:spMk id="5" creationId="{2554F859-6A4B-1418-3FEB-AD73BC2BEF62}"/>
          </ac:spMkLst>
        </pc:spChg>
        <pc:spChg chg="mod">
          <ac:chgData name="DOMINGUEZ, Morgane" userId="d29c428e-ee62-4017-a838-521138d5b01c" providerId="ADAL" clId="{09B90F39-17FB-4271-9700-70AEEE03B7A2}" dt="2025-05-19T10:22:52.435" v="1113" actId="255"/>
          <ac:spMkLst>
            <pc:docMk/>
            <pc:sldMk cId="409552948" sldId="984"/>
            <ac:spMk id="8" creationId="{DE209BE4-2C45-232D-016F-847829C4E947}"/>
          </ac:spMkLst>
        </pc:spChg>
      </pc:sldChg>
      <pc:sldChg chg="addSp delSp modSp mod modTransition delAnim modAnim modNotesTx">
        <pc:chgData name="DOMINGUEZ, Morgane" userId="d29c428e-ee62-4017-a838-521138d5b01c" providerId="ADAL" clId="{09B90F39-17FB-4271-9700-70AEEE03B7A2}" dt="2025-05-19T10:31:07.154" v="1191"/>
        <pc:sldMkLst>
          <pc:docMk/>
          <pc:sldMk cId="4091762325" sldId="985"/>
        </pc:sldMkLst>
        <pc:spChg chg="mod ord">
          <ac:chgData name="DOMINGUEZ, Morgane" userId="d29c428e-ee62-4017-a838-521138d5b01c" providerId="ADAL" clId="{09B90F39-17FB-4271-9700-70AEEE03B7A2}" dt="2025-05-13T12:07:47.561" v="308" actId="164"/>
          <ac:spMkLst>
            <pc:docMk/>
            <pc:sldMk cId="4091762325" sldId="985"/>
            <ac:spMk id="4" creationId="{4396775E-CBAC-1722-C464-F6512D3469C0}"/>
          </ac:spMkLst>
        </pc:spChg>
        <pc:spChg chg="mod">
          <ac:chgData name="DOMINGUEZ, Morgane" userId="d29c428e-ee62-4017-a838-521138d5b01c" providerId="ADAL" clId="{09B90F39-17FB-4271-9700-70AEEE03B7A2}" dt="2025-05-19T10:23:30.821" v="1124" actId="255"/>
          <ac:spMkLst>
            <pc:docMk/>
            <pc:sldMk cId="4091762325" sldId="985"/>
            <ac:spMk id="8" creationId="{F1B4889B-4454-40AB-1640-EC7DB15CACD2}"/>
          </ac:spMkLst>
        </pc:spChg>
        <pc:spChg chg="mod">
          <ac:chgData name="DOMINGUEZ, Morgane" userId="d29c428e-ee62-4017-a838-521138d5b01c" providerId="ADAL" clId="{09B90F39-17FB-4271-9700-70AEEE03B7A2}" dt="2025-05-13T12:08:49.941" v="309" actId="20577"/>
          <ac:spMkLst>
            <pc:docMk/>
            <pc:sldMk cId="4091762325" sldId="985"/>
            <ac:spMk id="14" creationId="{3292270F-31A5-3337-FD46-25AAC8C412E3}"/>
          </ac:spMkLst>
        </pc:spChg>
        <pc:grpChg chg="add mod">
          <ac:chgData name="DOMINGUEZ, Morgane" userId="d29c428e-ee62-4017-a838-521138d5b01c" providerId="ADAL" clId="{09B90F39-17FB-4271-9700-70AEEE03B7A2}" dt="2025-05-13T12:07:47.561" v="308" actId="164"/>
          <ac:grpSpMkLst>
            <pc:docMk/>
            <pc:sldMk cId="4091762325" sldId="985"/>
            <ac:grpSpMk id="7" creationId="{211FDE32-BB81-C60B-31E3-60A14DBB62C4}"/>
          </ac:grpSpMkLst>
        </pc:grpChg>
        <pc:picChg chg="mod">
          <ac:chgData name="DOMINGUEZ, Morgane" userId="d29c428e-ee62-4017-a838-521138d5b01c" providerId="ADAL" clId="{09B90F39-17FB-4271-9700-70AEEE03B7A2}" dt="2025-05-13T12:07:47.561" v="308" actId="164"/>
          <ac:picMkLst>
            <pc:docMk/>
            <pc:sldMk cId="4091762325" sldId="985"/>
            <ac:picMk id="5" creationId="{9A1CD3EA-E7C7-452E-77EB-C2A6B8BEE83F}"/>
          </ac:picMkLst>
        </pc:picChg>
      </pc:sldChg>
      <pc:sldChg chg="addSp delSp modSp mod modTransition delAnim modAnim modNotesTx">
        <pc:chgData name="DOMINGUEZ, Morgane" userId="d29c428e-ee62-4017-a838-521138d5b01c" providerId="ADAL" clId="{09B90F39-17FB-4271-9700-70AEEE03B7A2}" dt="2025-05-19T10:30:54.289" v="1189"/>
        <pc:sldMkLst>
          <pc:docMk/>
          <pc:sldMk cId="2670325027" sldId="987"/>
        </pc:sldMkLst>
        <pc:spChg chg="mod">
          <ac:chgData name="DOMINGUEZ, Morgane" userId="d29c428e-ee62-4017-a838-521138d5b01c" providerId="ADAL" clId="{09B90F39-17FB-4271-9700-70AEEE03B7A2}" dt="2025-05-13T15:33:46.168" v="667" actId="20577"/>
          <ac:spMkLst>
            <pc:docMk/>
            <pc:sldMk cId="2670325027" sldId="987"/>
            <ac:spMk id="4" creationId="{C42CFC36-7E57-4F2A-D2B5-709E0B31E800}"/>
          </ac:spMkLst>
        </pc:spChg>
        <pc:spChg chg="mod">
          <ac:chgData name="DOMINGUEZ, Morgane" userId="d29c428e-ee62-4017-a838-521138d5b01c" providerId="ADAL" clId="{09B90F39-17FB-4271-9700-70AEEE03B7A2}" dt="2025-05-19T10:23:12.210" v="1119" actId="255"/>
          <ac:spMkLst>
            <pc:docMk/>
            <pc:sldMk cId="2670325027" sldId="987"/>
            <ac:spMk id="5" creationId="{87F96104-092C-6EB7-FD98-1CA25F2CBF70}"/>
          </ac:spMkLst>
        </pc:spChg>
      </pc:sldChg>
      <pc:sldChg chg="addSp delSp modSp mod modTransition delAnim modAnim modNotesTx">
        <pc:chgData name="DOMINGUEZ, Morgane" userId="d29c428e-ee62-4017-a838-521138d5b01c" providerId="ADAL" clId="{09B90F39-17FB-4271-9700-70AEEE03B7A2}" dt="2025-05-19T10:31:13.867" v="1192"/>
        <pc:sldMkLst>
          <pc:docMk/>
          <pc:sldMk cId="2212389121" sldId="988"/>
        </pc:sldMkLst>
        <pc:spChg chg="mod">
          <ac:chgData name="DOMINGUEZ, Morgane" userId="d29c428e-ee62-4017-a838-521138d5b01c" providerId="ADAL" clId="{09B90F39-17FB-4271-9700-70AEEE03B7A2}" dt="2025-05-13T12:12:40.992" v="331" actId="20577"/>
          <ac:spMkLst>
            <pc:docMk/>
            <pc:sldMk cId="2212389121" sldId="988"/>
            <ac:spMk id="5" creationId="{2554F859-6A4B-1418-3FEB-AD73BC2BEF62}"/>
          </ac:spMkLst>
        </pc:spChg>
        <pc:spChg chg="mod">
          <ac:chgData name="DOMINGUEZ, Morgane" userId="d29c428e-ee62-4017-a838-521138d5b01c" providerId="ADAL" clId="{09B90F39-17FB-4271-9700-70AEEE03B7A2}" dt="2025-05-19T10:23:38.324" v="1126" actId="255"/>
          <ac:spMkLst>
            <pc:docMk/>
            <pc:sldMk cId="2212389121" sldId="988"/>
            <ac:spMk id="7" creationId="{C4755D0B-2AA5-3D64-8632-7E51638E50FC}"/>
          </ac:spMkLst>
        </pc:spChg>
        <pc:spChg chg="mod">
          <ac:chgData name="DOMINGUEZ, Morgane" userId="d29c428e-ee62-4017-a838-521138d5b01c" providerId="ADAL" clId="{09B90F39-17FB-4271-9700-70AEEE03B7A2}" dt="2025-05-13T12:10:11.168" v="319" actId="20577"/>
          <ac:spMkLst>
            <pc:docMk/>
            <pc:sldMk cId="2212389121" sldId="988"/>
            <ac:spMk id="9" creationId="{7E2D003C-A1AB-CF1A-008B-E6B59E025C3C}"/>
          </ac:spMkLst>
        </pc:spChg>
      </pc:sldChg>
      <pc:sldChg chg="addSp delSp modSp mod modTransition delAnim modAnim modNotesTx">
        <pc:chgData name="DOMINGUEZ, Morgane" userId="d29c428e-ee62-4017-a838-521138d5b01c" providerId="ADAL" clId="{09B90F39-17FB-4271-9700-70AEEE03B7A2}" dt="2025-05-19T10:31:01.543" v="1190"/>
        <pc:sldMkLst>
          <pc:docMk/>
          <pc:sldMk cId="63494181" sldId="989"/>
        </pc:sldMkLst>
        <pc:spChg chg="mod">
          <ac:chgData name="DOMINGUEZ, Morgane" userId="d29c428e-ee62-4017-a838-521138d5b01c" providerId="ADAL" clId="{09B90F39-17FB-4271-9700-70AEEE03B7A2}" dt="2025-05-19T10:23:21.605" v="1122" actId="1076"/>
          <ac:spMkLst>
            <pc:docMk/>
            <pc:sldMk cId="63494181" sldId="989"/>
            <ac:spMk id="4" creationId="{89584AA6-245E-7B9E-8DED-965E84EC6EBE}"/>
          </ac:spMkLst>
        </pc:spChg>
        <pc:spChg chg="mod">
          <ac:chgData name="DOMINGUEZ, Morgane" userId="d29c428e-ee62-4017-a838-521138d5b01c" providerId="ADAL" clId="{09B90F39-17FB-4271-9700-70AEEE03B7A2}" dt="2025-05-13T12:03:17.909" v="297" actId="1076"/>
          <ac:spMkLst>
            <pc:docMk/>
            <pc:sldMk cId="63494181" sldId="989"/>
            <ac:spMk id="9" creationId="{DF9DBC96-FBFF-2F24-0ADF-8256744205C2}"/>
          </ac:spMkLst>
        </pc:spChg>
      </pc:sldChg>
      <pc:sldChg chg="addSp delSp modSp mod modTransition delAnim modAnim modNotesTx">
        <pc:chgData name="DOMINGUEZ, Morgane" userId="d29c428e-ee62-4017-a838-521138d5b01c" providerId="ADAL" clId="{09B90F39-17FB-4271-9700-70AEEE03B7A2}" dt="2025-05-19T10:31:28.571" v="1194"/>
        <pc:sldMkLst>
          <pc:docMk/>
          <pc:sldMk cId="1393298041" sldId="990"/>
        </pc:sldMkLst>
        <pc:spChg chg="mod">
          <ac:chgData name="DOMINGUEZ, Morgane" userId="d29c428e-ee62-4017-a838-521138d5b01c" providerId="ADAL" clId="{09B90F39-17FB-4271-9700-70AEEE03B7A2}" dt="2025-05-13T15:37:30.842" v="673" actId="20577"/>
          <ac:spMkLst>
            <pc:docMk/>
            <pc:sldMk cId="1393298041" sldId="990"/>
            <ac:spMk id="5" creationId="{2554F859-6A4B-1418-3FEB-AD73BC2BEF62}"/>
          </ac:spMkLst>
        </pc:spChg>
        <pc:spChg chg="mod">
          <ac:chgData name="DOMINGUEZ, Morgane" userId="d29c428e-ee62-4017-a838-521138d5b01c" providerId="ADAL" clId="{09B90F39-17FB-4271-9700-70AEEE03B7A2}" dt="2025-05-19T10:23:57.463" v="1132" actId="255"/>
          <ac:spMkLst>
            <pc:docMk/>
            <pc:sldMk cId="1393298041" sldId="990"/>
            <ac:spMk id="7" creationId="{033623C7-0BBA-587E-50D2-6127FB91172D}"/>
          </ac:spMkLst>
        </pc:spChg>
      </pc:sldChg>
      <pc:sldChg chg="addSp delSp modSp mod modTransition delAnim modAnim modNotesTx">
        <pc:chgData name="DOMINGUEZ, Morgane" userId="d29c428e-ee62-4017-a838-521138d5b01c" providerId="ADAL" clId="{09B90F39-17FB-4271-9700-70AEEE03B7A2}" dt="2025-05-19T10:31:59.615" v="1198"/>
        <pc:sldMkLst>
          <pc:docMk/>
          <pc:sldMk cId="3368482075" sldId="992"/>
        </pc:sldMkLst>
        <pc:spChg chg="mod">
          <ac:chgData name="DOMINGUEZ, Morgane" userId="d29c428e-ee62-4017-a838-521138d5b01c" providerId="ADAL" clId="{09B90F39-17FB-4271-9700-70AEEE03B7A2}" dt="2025-05-13T12:35:03.387" v="418" actId="20577"/>
          <ac:spMkLst>
            <pc:docMk/>
            <pc:sldMk cId="3368482075" sldId="992"/>
            <ac:spMk id="3" creationId="{6ED40A70-1BBC-BEE2-7002-3D98F5E16F4F}"/>
          </ac:spMkLst>
        </pc:spChg>
        <pc:spChg chg="mod">
          <ac:chgData name="DOMINGUEZ, Morgane" userId="d29c428e-ee62-4017-a838-521138d5b01c" providerId="ADAL" clId="{09B90F39-17FB-4271-9700-70AEEE03B7A2}" dt="2025-05-13T12:37:18.319" v="436" actId="20577"/>
          <ac:spMkLst>
            <pc:docMk/>
            <pc:sldMk cId="3368482075" sldId="992"/>
            <ac:spMk id="14" creationId="{6A790825-8B89-7BF3-BDC0-19C95B2DEE2B}"/>
          </ac:spMkLst>
        </pc:spChg>
        <pc:spChg chg="mod">
          <ac:chgData name="DOMINGUEZ, Morgane" userId="d29c428e-ee62-4017-a838-521138d5b01c" providerId="ADAL" clId="{09B90F39-17FB-4271-9700-70AEEE03B7A2}" dt="2025-05-13T12:35:21.851" v="432" actId="21"/>
          <ac:spMkLst>
            <pc:docMk/>
            <pc:sldMk cId="3368482075" sldId="992"/>
            <ac:spMk id="18" creationId="{6247E774-0B4F-29B3-BA96-0842FB100559}"/>
          </ac:spMkLst>
        </pc:spChg>
        <pc:spChg chg="mod">
          <ac:chgData name="DOMINGUEZ, Morgane" userId="d29c428e-ee62-4017-a838-521138d5b01c" providerId="ADAL" clId="{09B90F39-17FB-4271-9700-70AEEE03B7A2}" dt="2025-05-13T12:34:49.650" v="416" actId="20577"/>
          <ac:spMkLst>
            <pc:docMk/>
            <pc:sldMk cId="3368482075" sldId="992"/>
            <ac:spMk id="24" creationId="{8473A659-AC8A-9046-A6F2-D00701EB7B36}"/>
          </ac:spMkLst>
        </pc:spChg>
        <pc:spChg chg="mod">
          <ac:chgData name="DOMINGUEZ, Morgane" userId="d29c428e-ee62-4017-a838-521138d5b01c" providerId="ADAL" clId="{09B90F39-17FB-4271-9700-70AEEE03B7A2}" dt="2025-05-13T12:35:18.326" v="431" actId="20577"/>
          <ac:spMkLst>
            <pc:docMk/>
            <pc:sldMk cId="3368482075" sldId="992"/>
            <ac:spMk id="27" creationId="{EAAD6B46-5F37-5EA3-A78F-116B4936A550}"/>
          </ac:spMkLst>
        </pc:spChg>
        <pc:spChg chg="mod">
          <ac:chgData name="DOMINGUEZ, Morgane" userId="d29c428e-ee62-4017-a838-521138d5b01c" providerId="ADAL" clId="{09B90F39-17FB-4271-9700-70AEEE03B7A2}" dt="2025-05-19T10:24:41.572" v="1142" actId="255"/>
          <ac:spMkLst>
            <pc:docMk/>
            <pc:sldMk cId="3368482075" sldId="992"/>
            <ac:spMk id="31" creationId="{F1BC716D-C923-326B-0156-E38C9BC8E08B}"/>
          </ac:spMkLst>
        </pc:spChg>
      </pc:sldChg>
      <pc:sldChg chg="addSp delSp modSp mod modTransition delAnim modAnim modNotesTx">
        <pc:chgData name="DOMINGUEZ, Morgane" userId="d29c428e-ee62-4017-a838-521138d5b01c" providerId="ADAL" clId="{09B90F39-17FB-4271-9700-70AEEE03B7A2}" dt="2025-05-19T10:32:47.270" v="1205"/>
        <pc:sldMkLst>
          <pc:docMk/>
          <pc:sldMk cId="1163143416" sldId="2147474611"/>
        </pc:sldMkLst>
      </pc:sldChg>
      <pc:sldChg chg="addSp delSp modSp mod modTransition delAnim modAnim modNotesTx">
        <pc:chgData name="DOMINGUEZ, Morgane" userId="d29c428e-ee62-4017-a838-521138d5b01c" providerId="ADAL" clId="{09B90F39-17FB-4271-9700-70AEEE03B7A2}" dt="2025-05-19T10:32:41.308" v="1204"/>
        <pc:sldMkLst>
          <pc:docMk/>
          <pc:sldMk cId="4257536088" sldId="2147474615"/>
        </pc:sldMkLst>
      </pc:sldChg>
      <pc:sldChg chg="addSp delSp modSp mod modTransition delAnim modAnim modNotesTx">
        <pc:chgData name="DOMINGUEZ, Morgane" userId="d29c428e-ee62-4017-a838-521138d5b01c" providerId="ADAL" clId="{09B90F39-17FB-4271-9700-70AEEE03B7A2}" dt="2025-05-19T10:33:00.947" v="1207"/>
        <pc:sldMkLst>
          <pc:docMk/>
          <pc:sldMk cId="4244080021" sldId="2147474617"/>
        </pc:sldMkLst>
        <pc:spChg chg="mod">
          <ac:chgData name="DOMINGUEZ, Morgane" userId="d29c428e-ee62-4017-a838-521138d5b01c" providerId="ADAL" clId="{09B90F39-17FB-4271-9700-70AEEE03B7A2}" dt="2025-05-19T10:25:42.964" v="1155" actId="255"/>
          <ac:spMkLst>
            <pc:docMk/>
            <pc:sldMk cId="4244080021" sldId="2147474617"/>
            <ac:spMk id="2" creationId="{2993AF99-A5C2-D2FB-1F9C-F37E306C55D9}"/>
          </ac:spMkLst>
        </pc:spChg>
      </pc:sldChg>
      <pc:sldChg chg="addSp delSp modSp mod modTransition delAnim modAnim modNotesTx">
        <pc:chgData name="DOMINGUEZ, Morgane" userId="d29c428e-ee62-4017-a838-521138d5b01c" providerId="ADAL" clId="{09B90F39-17FB-4271-9700-70AEEE03B7A2}" dt="2025-05-19T10:33:07.778" v="1208"/>
        <pc:sldMkLst>
          <pc:docMk/>
          <pc:sldMk cId="1809511498" sldId="2147474618"/>
        </pc:sldMkLst>
        <pc:spChg chg="mod">
          <ac:chgData name="DOMINGUEZ, Morgane" userId="d29c428e-ee62-4017-a838-521138d5b01c" providerId="ADAL" clId="{09B90F39-17FB-4271-9700-70AEEE03B7A2}" dt="2025-05-19T10:25:52.525" v="1157" actId="255"/>
          <ac:spMkLst>
            <pc:docMk/>
            <pc:sldMk cId="1809511498" sldId="2147474618"/>
            <ac:spMk id="9" creationId="{10A94167-7919-07F8-307E-088E880026DF}"/>
          </ac:spMkLst>
        </pc:spChg>
      </pc:sldChg>
      <pc:sldChg chg="addSp delSp modSp mod modTransition delAnim modAnim modNotesTx">
        <pc:chgData name="DOMINGUEZ, Morgane" userId="d29c428e-ee62-4017-a838-521138d5b01c" providerId="ADAL" clId="{09B90F39-17FB-4271-9700-70AEEE03B7A2}" dt="2025-05-19T10:33:14.476" v="1209"/>
        <pc:sldMkLst>
          <pc:docMk/>
          <pc:sldMk cId="1406677034" sldId="2147474619"/>
        </pc:sldMkLst>
        <pc:spChg chg="mod">
          <ac:chgData name="DOMINGUEZ, Morgane" userId="d29c428e-ee62-4017-a838-521138d5b01c" providerId="ADAL" clId="{09B90F39-17FB-4271-9700-70AEEE03B7A2}" dt="2025-05-19T10:26:02.880" v="1159" actId="255"/>
          <ac:spMkLst>
            <pc:docMk/>
            <pc:sldMk cId="1406677034" sldId="2147474619"/>
            <ac:spMk id="8" creationId="{9D1ECDA4-161E-26CB-1001-910CD9E74F67}"/>
          </ac:spMkLst>
        </pc:spChg>
      </pc:sldChg>
      <pc:sldChg chg="addSp delSp modSp mod modTransition delAnim modAnim modNotesTx">
        <pc:chgData name="DOMINGUEZ, Morgane" userId="d29c428e-ee62-4017-a838-521138d5b01c" providerId="ADAL" clId="{09B90F39-17FB-4271-9700-70AEEE03B7A2}" dt="2025-05-19T10:33:19.545" v="1210"/>
        <pc:sldMkLst>
          <pc:docMk/>
          <pc:sldMk cId="1316753967" sldId="2147474620"/>
        </pc:sldMkLst>
        <pc:spChg chg="mod">
          <ac:chgData name="DOMINGUEZ, Morgane" userId="d29c428e-ee62-4017-a838-521138d5b01c" providerId="ADAL" clId="{09B90F39-17FB-4271-9700-70AEEE03B7A2}" dt="2025-05-19T10:26:10.226" v="1161" actId="255"/>
          <ac:spMkLst>
            <pc:docMk/>
            <pc:sldMk cId="1316753967" sldId="2147474620"/>
            <ac:spMk id="9" creationId="{C7E9E51C-B2CB-39FA-F269-9F83CB8EA8C6}"/>
          </ac:spMkLst>
        </pc:spChg>
      </pc:sldChg>
      <pc:sldChg chg="addSp delSp modSp mod modTransition delAnim modAnim modNotesTx">
        <pc:chgData name="DOMINGUEZ, Morgane" userId="d29c428e-ee62-4017-a838-521138d5b01c" providerId="ADAL" clId="{09B90F39-17FB-4271-9700-70AEEE03B7A2}" dt="2025-05-19T10:33:25.474" v="1211"/>
        <pc:sldMkLst>
          <pc:docMk/>
          <pc:sldMk cId="418592088" sldId="2147474621"/>
        </pc:sldMkLst>
        <pc:spChg chg="mod">
          <ac:chgData name="DOMINGUEZ, Morgane" userId="d29c428e-ee62-4017-a838-521138d5b01c" providerId="ADAL" clId="{09B90F39-17FB-4271-9700-70AEEE03B7A2}" dt="2025-05-19T10:26:17.041" v="1163" actId="255"/>
          <ac:spMkLst>
            <pc:docMk/>
            <pc:sldMk cId="418592088" sldId="2147474621"/>
            <ac:spMk id="2" creationId="{1727FB7D-BDD3-621C-4B50-4A95D5BCC359}"/>
          </ac:spMkLst>
        </pc:spChg>
      </pc:sldChg>
      <pc:sldChg chg="addSp delSp modSp mod modTransition delAnim modAnim modNotesTx">
        <pc:chgData name="DOMINGUEZ, Morgane" userId="d29c428e-ee62-4017-a838-521138d5b01c" providerId="ADAL" clId="{09B90F39-17FB-4271-9700-70AEEE03B7A2}" dt="2025-05-19T10:33:53.468" v="1215" actId="255"/>
        <pc:sldMkLst>
          <pc:docMk/>
          <pc:sldMk cId="3674370995" sldId="2147474622"/>
        </pc:sldMkLst>
        <pc:spChg chg="mod">
          <ac:chgData name="DOMINGUEZ, Morgane" userId="d29c428e-ee62-4017-a838-521138d5b01c" providerId="ADAL" clId="{09B90F39-17FB-4271-9700-70AEEE03B7A2}" dt="2025-05-19T10:26:28.460" v="1166" actId="255"/>
          <ac:spMkLst>
            <pc:docMk/>
            <pc:sldMk cId="3674370995" sldId="2147474622"/>
            <ac:spMk id="9" creationId="{90DB81CE-A161-AEE7-55CE-AE6F0C849B4E}"/>
          </ac:spMkLst>
        </pc:spChg>
      </pc:sldChg>
      <pc:sldChg chg="addSp delSp modSp mod modTransition delAnim modAnim modNotesTx">
        <pc:chgData name="DOMINGUEZ, Morgane" userId="d29c428e-ee62-4017-a838-521138d5b01c" providerId="ADAL" clId="{09B90F39-17FB-4271-9700-70AEEE03B7A2}" dt="2025-05-19T10:32:53.116" v="1206"/>
        <pc:sldMkLst>
          <pc:docMk/>
          <pc:sldMk cId="3867862830" sldId="2147474623"/>
        </pc:sldMkLst>
        <pc:spChg chg="mod">
          <ac:chgData name="DOMINGUEZ, Morgane" userId="d29c428e-ee62-4017-a838-521138d5b01c" providerId="ADAL" clId="{09B90F39-17FB-4271-9700-70AEEE03B7A2}" dt="2025-05-19T10:25:34.236" v="1153" actId="255"/>
          <ac:spMkLst>
            <pc:docMk/>
            <pc:sldMk cId="3867862830" sldId="2147474623"/>
            <ac:spMk id="9" creationId="{A8F68BAD-1008-A9CA-CB12-4016493FF393}"/>
          </ac:spMkLst>
        </pc:spChg>
      </pc:sldChg>
      <pc:sldChg chg="addSp delSp modSp mod modTransition delAnim modAnim modNotesTx">
        <pc:chgData name="DOMINGUEZ, Morgane" userId="d29c428e-ee62-4017-a838-521138d5b01c" providerId="ADAL" clId="{09B90F39-17FB-4271-9700-70AEEE03B7A2}" dt="2025-05-19T10:33:43.911" v="1214" actId="255"/>
        <pc:sldMkLst>
          <pc:docMk/>
          <pc:sldMk cId="2849894684" sldId="2147474632"/>
        </pc:sldMkLst>
      </pc:sldChg>
      <pc:sldChg chg="addSp delSp modSp mod modTransition delAnim modAnim modNotesTx">
        <pc:chgData name="DOMINGUEZ, Morgane" userId="d29c428e-ee62-4017-a838-521138d5b01c" providerId="ADAL" clId="{09B90F39-17FB-4271-9700-70AEEE03B7A2}" dt="2025-05-19T10:29:26.027" v="1177"/>
        <pc:sldMkLst>
          <pc:docMk/>
          <pc:sldMk cId="0" sldId="2147474633"/>
        </pc:sldMkLst>
        <pc:spChg chg="mod">
          <ac:chgData name="DOMINGUEZ, Morgane" userId="d29c428e-ee62-4017-a838-521138d5b01c" providerId="ADAL" clId="{09B90F39-17FB-4271-9700-70AEEE03B7A2}" dt="2025-05-13T09:59:57.179" v="145" actId="164"/>
          <ac:spMkLst>
            <pc:docMk/>
            <pc:sldMk cId="0" sldId="2147474633"/>
            <ac:spMk id="9" creationId="{CBE39144-2E99-E082-80B5-00DEC6E2207B}"/>
          </ac:spMkLst>
        </pc:spChg>
        <pc:spChg chg="mod">
          <ac:chgData name="DOMINGUEZ, Morgane" userId="d29c428e-ee62-4017-a838-521138d5b01c" providerId="ADAL" clId="{09B90F39-17FB-4271-9700-70AEEE03B7A2}" dt="2025-05-13T10:00:14.595" v="147" actId="164"/>
          <ac:spMkLst>
            <pc:docMk/>
            <pc:sldMk cId="0" sldId="2147474633"/>
            <ac:spMk id="10" creationId="{9F20167A-04C8-417F-F996-81D46C9F0EBC}"/>
          </ac:spMkLst>
        </pc:spChg>
        <pc:spChg chg="mod">
          <ac:chgData name="DOMINGUEZ, Morgane" userId="d29c428e-ee62-4017-a838-521138d5b01c" providerId="ADAL" clId="{09B90F39-17FB-4271-9700-70AEEE03B7A2}" dt="2025-05-13T10:00:24.087" v="148" actId="164"/>
          <ac:spMkLst>
            <pc:docMk/>
            <pc:sldMk cId="0" sldId="2147474633"/>
            <ac:spMk id="17" creationId="{97E15491-B5EF-B87B-4948-F4590052DDA1}"/>
          </ac:spMkLst>
        </pc:spChg>
        <pc:spChg chg="mod">
          <ac:chgData name="DOMINGUEZ, Morgane" userId="d29c428e-ee62-4017-a838-521138d5b01c" providerId="ADAL" clId="{09B90F39-17FB-4271-9700-70AEEE03B7A2}" dt="2025-05-19T10:21:24.872" v="1094" actId="255"/>
          <ac:spMkLst>
            <pc:docMk/>
            <pc:sldMk cId="0" sldId="2147474633"/>
            <ac:spMk id="18" creationId="{33B63F3C-2578-5348-7230-96AECC284515}"/>
          </ac:spMkLst>
        </pc:spChg>
        <pc:spChg chg="mod">
          <ac:chgData name="DOMINGUEZ, Morgane" userId="d29c428e-ee62-4017-a838-521138d5b01c" providerId="ADAL" clId="{09B90F39-17FB-4271-9700-70AEEE03B7A2}" dt="2025-05-13T09:59:57.179" v="145" actId="164"/>
          <ac:spMkLst>
            <pc:docMk/>
            <pc:sldMk cId="0" sldId="2147474633"/>
            <ac:spMk id="20" creationId="{DBF22E02-E90B-F3FF-9EFE-1EEEDC341CEF}"/>
          </ac:spMkLst>
        </pc:spChg>
        <pc:grpChg chg="add mod">
          <ac:chgData name="DOMINGUEZ, Morgane" userId="d29c428e-ee62-4017-a838-521138d5b01c" providerId="ADAL" clId="{09B90F39-17FB-4271-9700-70AEEE03B7A2}" dt="2025-05-13T09:59:57.179" v="145" actId="164"/>
          <ac:grpSpMkLst>
            <pc:docMk/>
            <pc:sldMk cId="0" sldId="2147474633"/>
            <ac:grpSpMk id="3" creationId="{110BA292-D192-D49E-A940-7E9DA0DCEA5B}"/>
          </ac:grpSpMkLst>
        </pc:grpChg>
        <pc:grpChg chg="add mod">
          <ac:chgData name="DOMINGUEZ, Morgane" userId="d29c428e-ee62-4017-a838-521138d5b01c" providerId="ADAL" clId="{09B90F39-17FB-4271-9700-70AEEE03B7A2}" dt="2025-05-13T10:00:14.595" v="147" actId="164"/>
          <ac:grpSpMkLst>
            <pc:docMk/>
            <pc:sldMk cId="0" sldId="2147474633"/>
            <ac:grpSpMk id="8" creationId="{95C27219-3715-0E72-2707-EA7204F781DD}"/>
          </ac:grpSpMkLst>
        </pc:grpChg>
        <pc:grpChg chg="add mod">
          <ac:chgData name="DOMINGUEZ, Morgane" userId="d29c428e-ee62-4017-a838-521138d5b01c" providerId="ADAL" clId="{09B90F39-17FB-4271-9700-70AEEE03B7A2}" dt="2025-05-13T10:00:24.087" v="148" actId="164"/>
          <ac:grpSpMkLst>
            <pc:docMk/>
            <pc:sldMk cId="0" sldId="2147474633"/>
            <ac:grpSpMk id="12" creationId="{1137A310-27A6-86A6-5B2D-99EEC877CB32}"/>
          </ac:grpSpMkLst>
        </pc:grpChg>
        <pc:grpChg chg="mod">
          <ac:chgData name="DOMINGUEZ, Morgane" userId="d29c428e-ee62-4017-a838-521138d5b01c" providerId="ADAL" clId="{09B90F39-17FB-4271-9700-70AEEE03B7A2}" dt="2025-05-13T10:00:14.595" v="147" actId="164"/>
          <ac:grpSpMkLst>
            <pc:docMk/>
            <pc:sldMk cId="0" sldId="2147474633"/>
            <ac:grpSpMk id="21" creationId="{75C9A4C7-7A4C-346B-94EA-8238085144C8}"/>
          </ac:grpSpMkLst>
        </pc:grpChg>
        <pc:picChg chg="mod">
          <ac:chgData name="DOMINGUEZ, Morgane" userId="d29c428e-ee62-4017-a838-521138d5b01c" providerId="ADAL" clId="{09B90F39-17FB-4271-9700-70AEEE03B7A2}" dt="2025-05-13T10:00:24.087" v="148" actId="164"/>
          <ac:picMkLst>
            <pc:docMk/>
            <pc:sldMk cId="0" sldId="2147474633"/>
            <ac:picMk id="13" creationId="{ACDE0B75-938B-F830-7B36-AE764ACC3840}"/>
          </ac:picMkLst>
        </pc:picChg>
      </pc:sldChg>
      <pc:sldChg chg="addSp delSp modSp mod modTransition delAnim modAnim modNotesTx">
        <pc:chgData name="DOMINGUEZ, Morgane" userId="d29c428e-ee62-4017-a838-521138d5b01c" providerId="ADAL" clId="{09B90F39-17FB-4271-9700-70AEEE03B7A2}" dt="2025-05-19T10:27:43.030" v="1168"/>
        <pc:sldMkLst>
          <pc:docMk/>
          <pc:sldMk cId="1534462927" sldId="2147474634"/>
        </pc:sldMkLst>
        <pc:picChg chg="add mod">
          <ac:chgData name="DOMINGUEZ, Morgane" userId="d29c428e-ee62-4017-a838-521138d5b01c" providerId="ADAL" clId="{09B90F39-17FB-4271-9700-70AEEE03B7A2}" dt="2025-05-19T10:20:24.201" v="1084"/>
          <ac:picMkLst>
            <pc:docMk/>
            <pc:sldMk cId="1534462927" sldId="2147474634"/>
            <ac:picMk id="5" creationId="{D3FD3C60-60F2-0B95-B992-749951A0EDD2}"/>
          </ac:picMkLst>
        </pc:picChg>
      </pc:sldChg>
      <pc:sldChg chg="addSp delSp modSp mod modTransition delAnim modAnim modNotesTx">
        <pc:chgData name="DOMINGUEZ, Morgane" userId="d29c428e-ee62-4017-a838-521138d5b01c" providerId="ADAL" clId="{09B90F39-17FB-4271-9700-70AEEE03B7A2}" dt="2025-05-19T10:28:35.342" v="1170"/>
        <pc:sldMkLst>
          <pc:docMk/>
          <pc:sldMk cId="2349888291" sldId="2147474635"/>
        </pc:sldMkLst>
      </pc:sldChg>
      <pc:sldChg chg="addSp delSp modSp mod modTransition delAnim modAnim modNotesTx">
        <pc:chgData name="DOMINGUEZ, Morgane" userId="d29c428e-ee62-4017-a838-521138d5b01c" providerId="ADAL" clId="{09B90F39-17FB-4271-9700-70AEEE03B7A2}" dt="2025-05-19T10:28:47.717" v="1172"/>
        <pc:sldMkLst>
          <pc:docMk/>
          <pc:sldMk cId="3123725839" sldId="2147474636"/>
        </pc:sldMkLst>
      </pc:sldChg>
      <pc:sldChg chg="addSp delSp modSp mod modTransition delAnim modAnim modNotesTx">
        <pc:chgData name="DOMINGUEZ, Morgane" userId="d29c428e-ee62-4017-a838-521138d5b01c" providerId="ADAL" clId="{09B90F39-17FB-4271-9700-70AEEE03B7A2}" dt="2025-05-19T10:29:57.697" v="1181"/>
        <pc:sldMkLst>
          <pc:docMk/>
          <pc:sldMk cId="820247351" sldId="2147474637"/>
        </pc:sldMkLst>
      </pc:sldChg>
      <pc:sldChg chg="addSp delSp modSp mod modTransition delAnim modAnim modNotesTx">
        <pc:chgData name="DOMINGUEZ, Morgane" userId="d29c428e-ee62-4017-a838-521138d5b01c" providerId="ADAL" clId="{09B90F39-17FB-4271-9700-70AEEE03B7A2}" dt="2025-05-19T10:31:51.733" v="1197"/>
        <pc:sldMkLst>
          <pc:docMk/>
          <pc:sldMk cId="0" sldId="2147474638"/>
        </pc:sldMkLst>
        <pc:spChg chg="mod">
          <ac:chgData name="DOMINGUEZ, Morgane" userId="d29c428e-ee62-4017-a838-521138d5b01c" providerId="ADAL" clId="{09B90F39-17FB-4271-9700-70AEEE03B7A2}" dt="2025-05-13T12:24:06.702" v="377" actId="108"/>
          <ac:spMkLst>
            <pc:docMk/>
            <pc:sldMk cId="0" sldId="2147474638"/>
            <ac:spMk id="2" creationId="{26221FB7-C441-B161-CAB2-1AD79EF9E435}"/>
          </ac:spMkLst>
        </pc:spChg>
        <pc:spChg chg="mod">
          <ac:chgData name="DOMINGUEZ, Morgane" userId="d29c428e-ee62-4017-a838-521138d5b01c" providerId="ADAL" clId="{09B90F39-17FB-4271-9700-70AEEE03B7A2}" dt="2025-05-19T10:24:29.820" v="1140" actId="255"/>
          <ac:spMkLst>
            <pc:docMk/>
            <pc:sldMk cId="0" sldId="2147474638"/>
            <ac:spMk id="11" creationId="{3AAD90EB-7331-C8A5-B085-9D188E507539}"/>
          </ac:spMkLst>
        </pc:spChg>
        <pc:spChg chg="mod">
          <ac:chgData name="DOMINGUEZ, Morgane" userId="d29c428e-ee62-4017-a838-521138d5b01c" providerId="ADAL" clId="{09B90F39-17FB-4271-9700-70AEEE03B7A2}" dt="2025-05-19T10:24:18.298" v="1137" actId="1076"/>
          <ac:spMkLst>
            <pc:docMk/>
            <pc:sldMk cId="0" sldId="2147474638"/>
            <ac:spMk id="18" creationId="{B5DB0086-75F7-A28E-9B8E-4DBEF0E05900}"/>
          </ac:spMkLst>
        </pc:spChg>
        <pc:spChg chg="mod">
          <ac:chgData name="DOMINGUEZ, Morgane" userId="d29c428e-ee62-4017-a838-521138d5b01c" providerId="ADAL" clId="{09B90F39-17FB-4271-9700-70AEEE03B7A2}" dt="2025-05-13T12:27:28.625" v="390" actId="20577"/>
          <ac:spMkLst>
            <pc:docMk/>
            <pc:sldMk cId="0" sldId="2147474638"/>
            <ac:spMk id="25" creationId="{0B6469AE-9B9D-C531-20C3-CE50634F0E3C}"/>
          </ac:spMkLst>
        </pc:spChg>
      </pc:sldChg>
    </pc:docChg>
  </pc:docChgLst>
  <pc:docChgLst>
    <pc:chgData name="DOMINGUEZ, Morgane" userId="d29c428e-ee62-4017-a838-521138d5b01c" providerId="ADAL" clId="{0ED7643F-869E-4943-8416-0ACE23B2BF8D}"/>
    <pc:docChg chg="custSel addSld delSld modSld delMainMaster">
      <pc:chgData name="DOMINGUEZ, Morgane" userId="d29c428e-ee62-4017-a838-521138d5b01c" providerId="ADAL" clId="{0ED7643F-869E-4943-8416-0ACE23B2BF8D}" dt="2025-03-28T10:38:06.798" v="2851" actId="20577"/>
      <pc:docMkLst>
        <pc:docMk/>
      </pc:docMkLst>
      <pc:sldChg chg="delSp del mod">
        <pc:chgData name="DOMINGUEZ, Morgane" userId="d29c428e-ee62-4017-a838-521138d5b01c" providerId="ADAL" clId="{0ED7643F-869E-4943-8416-0ACE23B2BF8D}" dt="2025-03-24T10:27:57.109" v="2109" actId="2696"/>
        <pc:sldMkLst>
          <pc:docMk/>
          <pc:sldMk cId="0" sldId="261"/>
        </pc:sldMkLst>
      </pc:sldChg>
      <pc:sldChg chg="modSp mod">
        <pc:chgData name="DOMINGUEZ, Morgane" userId="d29c428e-ee62-4017-a838-521138d5b01c" providerId="ADAL" clId="{0ED7643F-869E-4943-8416-0ACE23B2BF8D}" dt="2025-03-24T11:16:34.876" v="2688" actId="108"/>
        <pc:sldMkLst>
          <pc:docMk/>
          <pc:sldMk cId="0" sldId="269"/>
        </pc:sldMkLst>
        <pc:spChg chg="mod">
          <ac:chgData name="DOMINGUEZ, Morgane" userId="d29c428e-ee62-4017-a838-521138d5b01c" providerId="ADAL" clId="{0ED7643F-869E-4943-8416-0ACE23B2BF8D}" dt="2025-03-24T09:37:42.239" v="845" actId="20577"/>
          <ac:spMkLst>
            <pc:docMk/>
            <pc:sldMk cId="0" sldId="269"/>
            <ac:spMk id="7" creationId="{00000000-0000-0000-0000-000000000000}"/>
          </ac:spMkLst>
        </pc:spChg>
        <pc:spChg chg="mod">
          <ac:chgData name="DOMINGUEZ, Morgane" userId="d29c428e-ee62-4017-a838-521138d5b01c" providerId="ADAL" clId="{0ED7643F-869E-4943-8416-0ACE23B2BF8D}" dt="2025-03-24T09:38:08.489" v="866" actId="20577"/>
          <ac:spMkLst>
            <pc:docMk/>
            <pc:sldMk cId="0" sldId="269"/>
            <ac:spMk id="10" creationId="{88AD5F8E-FF0F-F878-C4FF-045ED3D88156}"/>
          </ac:spMkLst>
        </pc:spChg>
        <pc:spChg chg="mod">
          <ac:chgData name="DOMINGUEZ, Morgane" userId="d29c428e-ee62-4017-a838-521138d5b01c" providerId="ADAL" clId="{0ED7643F-869E-4943-8416-0ACE23B2BF8D}" dt="2025-03-24T11:16:34.876" v="2688" actId="108"/>
          <ac:spMkLst>
            <pc:docMk/>
            <pc:sldMk cId="0" sldId="269"/>
            <ac:spMk id="12" creationId="{00000000-0000-0000-0000-000000000000}"/>
          </ac:spMkLst>
        </pc:spChg>
        <pc:spChg chg="mod">
          <ac:chgData name="DOMINGUEZ, Morgane" userId="d29c428e-ee62-4017-a838-521138d5b01c" providerId="ADAL" clId="{0ED7643F-869E-4943-8416-0ACE23B2BF8D}" dt="2025-03-24T09:38:43.587" v="883" actId="1076"/>
          <ac:spMkLst>
            <pc:docMk/>
            <pc:sldMk cId="0" sldId="269"/>
            <ac:spMk id="13" creationId="{F9E7382E-9E45-A403-8D6A-7A64C4CD883C}"/>
          </ac:spMkLst>
        </pc:spChg>
        <pc:spChg chg="mod">
          <ac:chgData name="DOMINGUEZ, Morgane" userId="d29c428e-ee62-4017-a838-521138d5b01c" providerId="ADAL" clId="{0ED7643F-869E-4943-8416-0ACE23B2BF8D}" dt="2025-03-24T11:16:12.300" v="2687" actId="20577"/>
          <ac:spMkLst>
            <pc:docMk/>
            <pc:sldMk cId="0" sldId="269"/>
            <ac:spMk id="22" creationId="{B064F5B7-49CC-CEEF-4FB3-0D87FEF85955}"/>
          </ac:spMkLst>
        </pc:spChg>
      </pc:sldChg>
      <pc:sldChg chg="modSp mod">
        <pc:chgData name="DOMINGUEZ, Morgane" userId="d29c428e-ee62-4017-a838-521138d5b01c" providerId="ADAL" clId="{0ED7643F-869E-4943-8416-0ACE23B2BF8D}" dt="2025-03-24T09:39:43.608" v="919" actId="1076"/>
        <pc:sldMkLst>
          <pc:docMk/>
          <pc:sldMk cId="0" sldId="270"/>
        </pc:sldMkLst>
        <pc:spChg chg="mod">
          <ac:chgData name="DOMINGUEZ, Morgane" userId="d29c428e-ee62-4017-a838-521138d5b01c" providerId="ADAL" clId="{0ED7643F-869E-4943-8416-0ACE23B2BF8D}" dt="2025-03-24T09:38:49.850" v="889" actId="20577"/>
          <ac:spMkLst>
            <pc:docMk/>
            <pc:sldMk cId="0" sldId="270"/>
            <ac:spMk id="7" creationId="{00000000-0000-0000-0000-000000000000}"/>
          </ac:spMkLst>
        </pc:spChg>
        <pc:spChg chg="mod">
          <ac:chgData name="DOMINGUEZ, Morgane" userId="d29c428e-ee62-4017-a838-521138d5b01c" providerId="ADAL" clId="{0ED7643F-869E-4943-8416-0ACE23B2BF8D}" dt="2025-03-24T09:39:43.608" v="919" actId="1076"/>
          <ac:spMkLst>
            <pc:docMk/>
            <pc:sldMk cId="0" sldId="270"/>
            <ac:spMk id="11" creationId="{0C3952D7-B45A-741B-E76A-6F8D455FECA9}"/>
          </ac:spMkLst>
        </pc:spChg>
        <pc:spChg chg="mod">
          <ac:chgData name="DOMINGUEZ, Morgane" userId="d29c428e-ee62-4017-a838-521138d5b01c" providerId="ADAL" clId="{0ED7643F-869E-4943-8416-0ACE23B2BF8D}" dt="2025-03-24T09:39:00.714" v="892" actId="20577"/>
          <ac:spMkLst>
            <pc:docMk/>
            <pc:sldMk cId="0" sldId="270"/>
            <ac:spMk id="19" creationId="{B8C84D80-4FD3-B34B-DF28-CC81447E9792}"/>
          </ac:spMkLst>
        </pc:spChg>
        <pc:spChg chg="mod">
          <ac:chgData name="DOMINGUEZ, Morgane" userId="d29c428e-ee62-4017-a838-521138d5b01c" providerId="ADAL" clId="{0ED7643F-869E-4943-8416-0ACE23B2BF8D}" dt="2025-03-24T09:39:12.962" v="894" actId="108"/>
          <ac:spMkLst>
            <pc:docMk/>
            <pc:sldMk cId="0" sldId="270"/>
            <ac:spMk id="20" creationId="{4B35E22A-2CCD-3E88-4A19-6599FE636A2F}"/>
          </ac:spMkLst>
        </pc:spChg>
        <pc:grpChg chg="mod">
          <ac:chgData name="DOMINGUEZ, Morgane" userId="d29c428e-ee62-4017-a838-521138d5b01c" providerId="ADAL" clId="{0ED7643F-869E-4943-8416-0ACE23B2BF8D}" dt="2025-03-24T09:38:52.289" v="890" actId="14100"/>
          <ac:grpSpMkLst>
            <pc:docMk/>
            <pc:sldMk cId="0" sldId="270"/>
            <ac:grpSpMk id="4" creationId="{00000000-0000-0000-0000-000000000000}"/>
          </ac:grpSpMkLst>
        </pc:grpChg>
      </pc:sldChg>
      <pc:sldChg chg="modSp mod">
        <pc:chgData name="DOMINGUEZ, Morgane" userId="d29c428e-ee62-4017-a838-521138d5b01c" providerId="ADAL" clId="{0ED7643F-869E-4943-8416-0ACE23B2BF8D}" dt="2025-03-24T11:13:53.083" v="2673" actId="1076"/>
        <pc:sldMkLst>
          <pc:docMk/>
          <pc:sldMk cId="0" sldId="852"/>
        </pc:sldMkLst>
        <pc:spChg chg="mod">
          <ac:chgData name="DOMINGUEZ, Morgane" userId="d29c428e-ee62-4017-a838-521138d5b01c" providerId="ADAL" clId="{0ED7643F-869E-4943-8416-0ACE23B2BF8D}" dt="2025-03-24T11:13:53.083" v="2673" actId="1076"/>
          <ac:spMkLst>
            <pc:docMk/>
            <pc:sldMk cId="0" sldId="852"/>
            <ac:spMk id="21" creationId="{F0819B31-1A4C-E4E2-2809-5FC874398A98}"/>
          </ac:spMkLst>
        </pc:spChg>
        <pc:grpChg chg="mod">
          <ac:chgData name="DOMINGUEZ, Morgane" userId="d29c428e-ee62-4017-a838-521138d5b01c" providerId="ADAL" clId="{0ED7643F-869E-4943-8416-0ACE23B2BF8D}" dt="2025-03-24T09:25:50.316" v="131" actId="1076"/>
          <ac:grpSpMkLst>
            <pc:docMk/>
            <pc:sldMk cId="0" sldId="852"/>
            <ac:grpSpMk id="2" creationId="{E0D5C443-008C-E6E7-0C2D-72E658FDBE55}"/>
          </ac:grpSpMkLst>
        </pc:grpChg>
      </pc:sldChg>
      <pc:sldChg chg="del">
        <pc:chgData name="DOMINGUEZ, Morgane" userId="d29c428e-ee62-4017-a838-521138d5b01c" providerId="ADAL" clId="{0ED7643F-869E-4943-8416-0ACE23B2BF8D}" dt="2025-03-24T09:18:14.278" v="3" actId="2696"/>
        <pc:sldMkLst>
          <pc:docMk/>
          <pc:sldMk cId="44002917" sldId="854"/>
        </pc:sldMkLst>
      </pc:sldChg>
      <pc:sldChg chg="modSp mod">
        <pc:chgData name="DOMINGUEZ, Morgane" userId="d29c428e-ee62-4017-a838-521138d5b01c" providerId="ADAL" clId="{0ED7643F-869E-4943-8416-0ACE23B2BF8D}" dt="2025-03-24T09:28:00.777" v="323" actId="108"/>
        <pc:sldMkLst>
          <pc:docMk/>
          <pc:sldMk cId="608819959" sldId="872"/>
        </pc:sldMkLst>
        <pc:spChg chg="mod">
          <ac:chgData name="DOMINGUEZ, Morgane" userId="d29c428e-ee62-4017-a838-521138d5b01c" providerId="ADAL" clId="{0ED7643F-869E-4943-8416-0ACE23B2BF8D}" dt="2025-03-24T09:27:40.748" v="321" actId="20577"/>
          <ac:spMkLst>
            <pc:docMk/>
            <pc:sldMk cId="608819959" sldId="872"/>
            <ac:spMk id="4" creationId="{436FA00F-3C38-D2D1-A0AC-1EBF894A5908}"/>
          </ac:spMkLst>
        </pc:spChg>
        <pc:spChg chg="mod">
          <ac:chgData name="DOMINGUEZ, Morgane" userId="d29c428e-ee62-4017-a838-521138d5b01c" providerId="ADAL" clId="{0ED7643F-869E-4943-8416-0ACE23B2BF8D}" dt="2025-03-24T09:28:00.777" v="323" actId="108"/>
          <ac:spMkLst>
            <pc:docMk/>
            <pc:sldMk cId="608819959" sldId="872"/>
            <ac:spMk id="7" creationId="{205B7EA4-62BB-7AE0-9067-1F4DE68EE5C5}"/>
          </ac:spMkLst>
        </pc:spChg>
        <pc:spChg chg="mod">
          <ac:chgData name="DOMINGUEZ, Morgane" userId="d29c428e-ee62-4017-a838-521138d5b01c" providerId="ADAL" clId="{0ED7643F-869E-4943-8416-0ACE23B2BF8D}" dt="2025-03-24T09:27:53.753" v="322" actId="20577"/>
          <ac:spMkLst>
            <pc:docMk/>
            <pc:sldMk cId="608819959" sldId="872"/>
            <ac:spMk id="10" creationId="{29C95611-8B26-1967-D092-E5434629D350}"/>
          </ac:spMkLst>
        </pc:spChg>
        <pc:spChg chg="mod">
          <ac:chgData name="DOMINGUEZ, Morgane" userId="d29c428e-ee62-4017-a838-521138d5b01c" providerId="ADAL" clId="{0ED7643F-869E-4943-8416-0ACE23B2BF8D}" dt="2025-03-24T09:26:33.452" v="164" actId="20577"/>
          <ac:spMkLst>
            <pc:docMk/>
            <pc:sldMk cId="608819959" sldId="872"/>
            <ac:spMk id="17" creationId="{D90D8BD3-B485-3872-FDA0-E7A30ACC6EF2}"/>
          </ac:spMkLst>
        </pc:spChg>
      </pc:sldChg>
      <pc:sldChg chg="addSp">
        <pc:chgData name="DOMINGUEZ, Morgane" userId="d29c428e-ee62-4017-a838-521138d5b01c" providerId="ADAL" clId="{0ED7643F-869E-4943-8416-0ACE23B2BF8D}" dt="2025-03-24T09:16:38.181" v="0"/>
        <pc:sldMkLst>
          <pc:docMk/>
          <pc:sldMk cId="3296645796" sldId="877"/>
        </pc:sldMkLst>
        <pc:picChg chg="add">
          <ac:chgData name="DOMINGUEZ, Morgane" userId="d29c428e-ee62-4017-a838-521138d5b01c" providerId="ADAL" clId="{0ED7643F-869E-4943-8416-0ACE23B2BF8D}" dt="2025-03-24T09:16:38.181" v="0"/>
          <ac:picMkLst>
            <pc:docMk/>
            <pc:sldMk cId="3296645796" sldId="877"/>
            <ac:picMk id="2" creationId="{52FCFA62-1677-7E0D-A8E3-C4536DE9DA71}"/>
          </ac:picMkLst>
        </pc:picChg>
      </pc:sldChg>
      <pc:sldChg chg="modSp mod">
        <pc:chgData name="DOMINGUEZ, Morgane" userId="d29c428e-ee62-4017-a838-521138d5b01c" providerId="ADAL" clId="{0ED7643F-869E-4943-8416-0ACE23B2BF8D}" dt="2025-03-24T11:26:02.801" v="2799" actId="1076"/>
        <pc:sldMkLst>
          <pc:docMk/>
          <pc:sldMk cId="2123143212" sldId="879"/>
        </pc:sldMkLst>
        <pc:spChg chg="mod">
          <ac:chgData name="DOMINGUEZ, Morgane" userId="d29c428e-ee62-4017-a838-521138d5b01c" providerId="ADAL" clId="{0ED7643F-869E-4943-8416-0ACE23B2BF8D}" dt="2025-03-24T10:34:33.317" v="2384" actId="20577"/>
          <ac:spMkLst>
            <pc:docMk/>
            <pc:sldMk cId="2123143212" sldId="879"/>
            <ac:spMk id="3" creationId="{E964470A-6613-002E-EBAF-4E3B8CC7D6AA}"/>
          </ac:spMkLst>
        </pc:spChg>
        <pc:spChg chg="mod">
          <ac:chgData name="DOMINGUEZ, Morgane" userId="d29c428e-ee62-4017-a838-521138d5b01c" providerId="ADAL" clId="{0ED7643F-869E-4943-8416-0ACE23B2BF8D}" dt="2025-03-24T10:35:01.976" v="2455" actId="20577"/>
          <ac:spMkLst>
            <pc:docMk/>
            <pc:sldMk cId="2123143212" sldId="879"/>
            <ac:spMk id="4" creationId="{436FA00F-3C38-D2D1-A0AC-1EBF894A5908}"/>
          </ac:spMkLst>
        </pc:spChg>
        <pc:spChg chg="mod">
          <ac:chgData name="DOMINGUEZ, Morgane" userId="d29c428e-ee62-4017-a838-521138d5b01c" providerId="ADAL" clId="{0ED7643F-869E-4943-8416-0ACE23B2BF8D}" dt="2025-03-24T10:34:42.880" v="2408" actId="20577"/>
          <ac:spMkLst>
            <pc:docMk/>
            <pc:sldMk cId="2123143212" sldId="879"/>
            <ac:spMk id="7" creationId="{205B7EA4-62BB-7AE0-9067-1F4DE68EE5C5}"/>
          </ac:spMkLst>
        </pc:spChg>
        <pc:spChg chg="mod">
          <ac:chgData name="DOMINGUEZ, Morgane" userId="d29c428e-ee62-4017-a838-521138d5b01c" providerId="ADAL" clId="{0ED7643F-869E-4943-8416-0ACE23B2BF8D}" dt="2025-03-24T10:34:46.216" v="2409" actId="20577"/>
          <ac:spMkLst>
            <pc:docMk/>
            <pc:sldMk cId="2123143212" sldId="879"/>
            <ac:spMk id="10" creationId="{29C95611-8B26-1967-D092-E5434629D350}"/>
          </ac:spMkLst>
        </pc:spChg>
        <pc:spChg chg="mod">
          <ac:chgData name="DOMINGUEZ, Morgane" userId="d29c428e-ee62-4017-a838-521138d5b01c" providerId="ADAL" clId="{0ED7643F-869E-4943-8416-0ACE23B2BF8D}" dt="2025-03-24T11:25:41.887" v="2793" actId="1076"/>
          <ac:spMkLst>
            <pc:docMk/>
            <pc:sldMk cId="2123143212" sldId="879"/>
            <ac:spMk id="14" creationId="{82A87F76-FE7D-ABC9-714D-F84D5EADF173}"/>
          </ac:spMkLst>
        </pc:spChg>
        <pc:spChg chg="mod">
          <ac:chgData name="DOMINGUEZ, Morgane" userId="d29c428e-ee62-4017-a838-521138d5b01c" providerId="ADAL" clId="{0ED7643F-869E-4943-8416-0ACE23B2BF8D}" dt="2025-03-24T11:25:59.454" v="2798" actId="1076"/>
          <ac:spMkLst>
            <pc:docMk/>
            <pc:sldMk cId="2123143212" sldId="879"/>
            <ac:spMk id="36" creationId="{40D33C81-EA09-708E-93D8-641593D49C9E}"/>
          </ac:spMkLst>
        </pc:spChg>
        <pc:spChg chg="mod">
          <ac:chgData name="DOMINGUEZ, Morgane" userId="d29c428e-ee62-4017-a838-521138d5b01c" providerId="ADAL" clId="{0ED7643F-869E-4943-8416-0ACE23B2BF8D}" dt="2025-03-24T10:35:32.895" v="2478" actId="1076"/>
          <ac:spMkLst>
            <pc:docMk/>
            <pc:sldMk cId="2123143212" sldId="879"/>
            <ac:spMk id="38" creationId="{DB9EFAEF-50A1-2A5B-F27D-2627B8DDA65B}"/>
          </ac:spMkLst>
        </pc:spChg>
        <pc:spChg chg="mod">
          <ac:chgData name="DOMINGUEZ, Morgane" userId="d29c428e-ee62-4017-a838-521138d5b01c" providerId="ADAL" clId="{0ED7643F-869E-4943-8416-0ACE23B2BF8D}" dt="2025-03-24T10:35:49.442" v="2482" actId="1076"/>
          <ac:spMkLst>
            <pc:docMk/>
            <pc:sldMk cId="2123143212" sldId="879"/>
            <ac:spMk id="39" creationId="{394E0066-4D4E-77FC-F618-8A9995039798}"/>
          </ac:spMkLst>
        </pc:spChg>
        <pc:spChg chg="mod">
          <ac:chgData name="DOMINGUEZ, Morgane" userId="d29c428e-ee62-4017-a838-521138d5b01c" providerId="ADAL" clId="{0ED7643F-869E-4943-8416-0ACE23B2BF8D}" dt="2025-03-24T11:25:46.191" v="2796"/>
          <ac:spMkLst>
            <pc:docMk/>
            <pc:sldMk cId="2123143212" sldId="879"/>
            <ac:spMk id="40" creationId="{993DF9BE-B6FF-F909-9914-0FCDF1C5504D}"/>
          </ac:spMkLst>
        </pc:spChg>
        <pc:spChg chg="mod">
          <ac:chgData name="DOMINGUEZ, Morgane" userId="d29c428e-ee62-4017-a838-521138d5b01c" providerId="ADAL" clId="{0ED7643F-869E-4943-8416-0ACE23B2BF8D}" dt="2025-03-24T11:26:02.801" v="2799" actId="1076"/>
          <ac:spMkLst>
            <pc:docMk/>
            <pc:sldMk cId="2123143212" sldId="879"/>
            <ac:spMk id="41" creationId="{9D0F404E-5759-9F58-79EE-1E0155AB50C7}"/>
          </ac:spMkLst>
        </pc:spChg>
      </pc:sldChg>
      <pc:sldChg chg="del">
        <pc:chgData name="DOMINGUEZ, Morgane" userId="d29c428e-ee62-4017-a838-521138d5b01c" providerId="ADAL" clId="{0ED7643F-869E-4943-8416-0ACE23B2BF8D}" dt="2025-03-24T09:24:11.922" v="76" actId="2696"/>
        <pc:sldMkLst>
          <pc:docMk/>
          <pc:sldMk cId="2306791924" sldId="881"/>
        </pc:sldMkLst>
      </pc:sldChg>
      <pc:sldChg chg="modSp mod">
        <pc:chgData name="DOMINGUEZ, Morgane" userId="d29c428e-ee62-4017-a838-521138d5b01c" providerId="ADAL" clId="{0ED7643F-869E-4943-8416-0ACE23B2BF8D}" dt="2025-03-24T11:24:00.490" v="2777" actId="20577"/>
        <pc:sldMkLst>
          <pc:docMk/>
          <pc:sldMk cId="1303479808" sldId="884"/>
        </pc:sldMkLst>
        <pc:spChg chg="mod">
          <ac:chgData name="DOMINGUEZ, Morgane" userId="d29c428e-ee62-4017-a838-521138d5b01c" providerId="ADAL" clId="{0ED7643F-869E-4943-8416-0ACE23B2BF8D}" dt="2025-03-24T11:24:00.490" v="2777" actId="20577"/>
          <ac:spMkLst>
            <pc:docMk/>
            <pc:sldMk cId="1303479808" sldId="884"/>
            <ac:spMk id="4" creationId="{EA40EA96-E788-C1A3-44CD-CD147804E360}"/>
          </ac:spMkLst>
        </pc:spChg>
        <pc:spChg chg="mod">
          <ac:chgData name="DOMINGUEZ, Morgane" userId="d29c428e-ee62-4017-a838-521138d5b01c" providerId="ADAL" clId="{0ED7643F-869E-4943-8416-0ACE23B2BF8D}" dt="2025-03-24T10:31:37.024" v="2272" actId="1076"/>
          <ac:spMkLst>
            <pc:docMk/>
            <pc:sldMk cId="1303479808" sldId="884"/>
            <ac:spMk id="5" creationId="{B9CB29F5-D556-3E1F-3699-5950EB9D22C0}"/>
          </ac:spMkLst>
        </pc:spChg>
        <pc:spChg chg="mod">
          <ac:chgData name="DOMINGUEZ, Morgane" userId="d29c428e-ee62-4017-a838-521138d5b01c" providerId="ADAL" clId="{0ED7643F-869E-4943-8416-0ACE23B2BF8D}" dt="2025-03-24T11:23:45.466" v="2771" actId="21"/>
          <ac:spMkLst>
            <pc:docMk/>
            <pc:sldMk cId="1303479808" sldId="884"/>
            <ac:spMk id="11" creationId="{509519DA-4A37-8926-089F-FA9F6D372A57}"/>
          </ac:spMkLst>
        </pc:spChg>
        <pc:picChg chg="mod">
          <ac:chgData name="DOMINGUEZ, Morgane" userId="d29c428e-ee62-4017-a838-521138d5b01c" providerId="ADAL" clId="{0ED7643F-869E-4943-8416-0ACE23B2BF8D}" dt="2025-03-24T10:31:39.679" v="2273" actId="1076"/>
          <ac:picMkLst>
            <pc:docMk/>
            <pc:sldMk cId="1303479808" sldId="884"/>
            <ac:picMk id="3" creationId="{50190BAD-A2A9-DE41-8A5D-834C7C5B4488}"/>
          </ac:picMkLst>
        </pc:picChg>
      </pc:sldChg>
      <pc:sldChg chg="modSp mod">
        <pc:chgData name="DOMINGUEZ, Morgane" userId="d29c428e-ee62-4017-a838-521138d5b01c" providerId="ADAL" clId="{0ED7643F-869E-4943-8416-0ACE23B2BF8D}" dt="2025-03-24T11:24:21.757" v="2780" actId="20577"/>
        <pc:sldMkLst>
          <pc:docMk/>
          <pc:sldMk cId="3815959676" sldId="885"/>
        </pc:sldMkLst>
        <pc:spChg chg="mod">
          <ac:chgData name="DOMINGUEZ, Morgane" userId="d29c428e-ee62-4017-a838-521138d5b01c" providerId="ADAL" clId="{0ED7643F-869E-4943-8416-0ACE23B2BF8D}" dt="2025-03-24T10:32:11.897" v="2279" actId="108"/>
          <ac:spMkLst>
            <pc:docMk/>
            <pc:sldMk cId="3815959676" sldId="885"/>
            <ac:spMk id="3" creationId="{EB43C4B0-D2CB-9BDA-4D70-0A926027A789}"/>
          </ac:spMkLst>
        </pc:spChg>
        <pc:spChg chg="mod">
          <ac:chgData name="DOMINGUEZ, Morgane" userId="d29c428e-ee62-4017-a838-521138d5b01c" providerId="ADAL" clId="{0ED7643F-869E-4943-8416-0ACE23B2BF8D}" dt="2025-03-24T10:31:49.727" v="2274" actId="14100"/>
          <ac:spMkLst>
            <pc:docMk/>
            <pc:sldMk cId="3815959676" sldId="885"/>
            <ac:spMk id="11" creationId="{509519DA-4A37-8926-089F-FA9F6D372A57}"/>
          </ac:spMkLst>
        </pc:spChg>
        <pc:spChg chg="mod">
          <ac:chgData name="DOMINGUEZ, Morgane" userId="d29c428e-ee62-4017-a838-521138d5b01c" providerId="ADAL" clId="{0ED7643F-869E-4943-8416-0ACE23B2BF8D}" dt="2025-03-24T11:24:21.757" v="2780" actId="20577"/>
          <ac:spMkLst>
            <pc:docMk/>
            <pc:sldMk cId="3815959676" sldId="885"/>
            <ac:spMk id="19" creationId="{3513D9EC-F258-12D2-9E87-CA22CB0BAB43}"/>
          </ac:spMkLst>
        </pc:spChg>
        <pc:grpChg chg="mod">
          <ac:chgData name="DOMINGUEZ, Morgane" userId="d29c428e-ee62-4017-a838-521138d5b01c" providerId="ADAL" clId="{0ED7643F-869E-4943-8416-0ACE23B2BF8D}" dt="2025-03-24T10:31:51.742" v="2275" actId="14100"/>
          <ac:grpSpMkLst>
            <pc:docMk/>
            <pc:sldMk cId="3815959676" sldId="885"/>
            <ac:grpSpMk id="10" creationId="{9FDBE847-546F-5FD3-A4B0-1D568AA5880B}"/>
          </ac:grpSpMkLst>
        </pc:grpChg>
      </pc:sldChg>
      <pc:sldChg chg="modSp mod">
        <pc:chgData name="DOMINGUEZ, Morgane" userId="d29c428e-ee62-4017-a838-521138d5b01c" providerId="ADAL" clId="{0ED7643F-869E-4943-8416-0ACE23B2BF8D}" dt="2025-03-24T11:24:58.792" v="2789" actId="20577"/>
        <pc:sldMkLst>
          <pc:docMk/>
          <pc:sldMk cId="4100118316" sldId="887"/>
        </pc:sldMkLst>
        <pc:spChg chg="mod">
          <ac:chgData name="DOMINGUEZ, Morgane" userId="d29c428e-ee62-4017-a838-521138d5b01c" providerId="ADAL" clId="{0ED7643F-869E-4943-8416-0ACE23B2BF8D}" dt="2025-03-24T10:32:59.127" v="2306" actId="1076"/>
          <ac:spMkLst>
            <pc:docMk/>
            <pc:sldMk cId="4100118316" sldId="887"/>
            <ac:spMk id="2" creationId="{F21146BF-E1E5-E0E2-87FC-3EFFDC309725}"/>
          </ac:spMkLst>
        </pc:spChg>
        <pc:spChg chg="mod">
          <ac:chgData name="DOMINGUEZ, Morgane" userId="d29c428e-ee62-4017-a838-521138d5b01c" providerId="ADAL" clId="{0ED7643F-869E-4943-8416-0ACE23B2BF8D}" dt="2025-03-24T11:24:41.438" v="2784" actId="108"/>
          <ac:spMkLst>
            <pc:docMk/>
            <pc:sldMk cId="4100118316" sldId="887"/>
            <ac:spMk id="3" creationId="{DB5F9EF0-A28F-2525-8682-BE6792C7FCFC}"/>
          </ac:spMkLst>
        </pc:spChg>
        <pc:spChg chg="mod">
          <ac:chgData name="DOMINGUEZ, Morgane" userId="d29c428e-ee62-4017-a838-521138d5b01c" providerId="ADAL" clId="{0ED7643F-869E-4943-8416-0ACE23B2BF8D}" dt="2025-03-24T10:32:38.776" v="2300" actId="1076"/>
          <ac:spMkLst>
            <pc:docMk/>
            <pc:sldMk cId="4100118316" sldId="887"/>
            <ac:spMk id="11" creationId="{509519DA-4A37-8926-089F-FA9F6D372A57}"/>
          </ac:spMkLst>
        </pc:spChg>
        <pc:spChg chg="mod">
          <ac:chgData name="DOMINGUEZ, Morgane" userId="d29c428e-ee62-4017-a838-521138d5b01c" providerId="ADAL" clId="{0ED7643F-869E-4943-8416-0ACE23B2BF8D}" dt="2025-03-24T10:32:51.988" v="2305" actId="20577"/>
          <ac:spMkLst>
            <pc:docMk/>
            <pc:sldMk cId="4100118316" sldId="887"/>
            <ac:spMk id="15" creationId="{1BBE8173-ABC3-9178-A863-B714EA63137A}"/>
          </ac:spMkLst>
        </pc:spChg>
        <pc:spChg chg="mod">
          <ac:chgData name="DOMINGUEZ, Morgane" userId="d29c428e-ee62-4017-a838-521138d5b01c" providerId="ADAL" clId="{0ED7643F-869E-4943-8416-0ACE23B2BF8D}" dt="2025-03-24T10:33:23.170" v="2337" actId="20577"/>
          <ac:spMkLst>
            <pc:docMk/>
            <pc:sldMk cId="4100118316" sldId="887"/>
            <ac:spMk id="17" creationId="{3DDDCCF8-3A52-5607-83CC-BF5DCFBCC47F}"/>
          </ac:spMkLst>
        </pc:spChg>
        <pc:spChg chg="mod">
          <ac:chgData name="DOMINGUEZ, Morgane" userId="d29c428e-ee62-4017-a838-521138d5b01c" providerId="ADAL" clId="{0ED7643F-869E-4943-8416-0ACE23B2BF8D}" dt="2025-03-24T11:24:58.792" v="2789" actId="20577"/>
          <ac:spMkLst>
            <pc:docMk/>
            <pc:sldMk cId="4100118316" sldId="887"/>
            <ac:spMk id="22" creationId="{8B7CA9E8-615D-D66D-F10E-5E0DC5DA4B4F}"/>
          </ac:spMkLst>
        </pc:spChg>
        <pc:grpChg chg="mod">
          <ac:chgData name="DOMINGUEZ, Morgane" userId="d29c428e-ee62-4017-a838-521138d5b01c" providerId="ADAL" clId="{0ED7643F-869E-4943-8416-0ACE23B2BF8D}" dt="2025-03-24T10:32:33.283" v="2299" actId="1076"/>
          <ac:grpSpMkLst>
            <pc:docMk/>
            <pc:sldMk cId="4100118316" sldId="887"/>
            <ac:grpSpMk id="10" creationId="{9FDBE847-546F-5FD3-A4B0-1D568AA5880B}"/>
          </ac:grpSpMkLst>
        </pc:grpChg>
      </pc:sldChg>
      <pc:sldChg chg="modSp mod">
        <pc:chgData name="DOMINGUEZ, Morgane" userId="d29c428e-ee62-4017-a838-521138d5b01c" providerId="ADAL" clId="{0ED7643F-869E-4943-8416-0ACE23B2BF8D}" dt="2025-03-24T11:25:21.638" v="2792" actId="20577"/>
        <pc:sldMkLst>
          <pc:docMk/>
          <pc:sldMk cId="2407646349" sldId="888"/>
        </pc:sldMkLst>
        <pc:spChg chg="mod">
          <ac:chgData name="DOMINGUEZ, Morgane" userId="d29c428e-ee62-4017-a838-521138d5b01c" providerId="ADAL" clId="{0ED7643F-869E-4943-8416-0ACE23B2BF8D}" dt="2025-03-24T11:25:21.638" v="2792" actId="20577"/>
          <ac:spMkLst>
            <pc:docMk/>
            <pc:sldMk cId="2407646349" sldId="888"/>
            <ac:spMk id="4" creationId="{D9212212-DFFB-85B3-DD3E-B2BBCCFC4724}"/>
          </ac:spMkLst>
        </pc:spChg>
        <pc:spChg chg="mod">
          <ac:chgData name="DOMINGUEZ, Morgane" userId="d29c428e-ee62-4017-a838-521138d5b01c" providerId="ADAL" clId="{0ED7643F-869E-4943-8416-0ACE23B2BF8D}" dt="2025-03-24T11:25:10.407" v="2791"/>
          <ac:spMkLst>
            <pc:docMk/>
            <pc:sldMk cId="2407646349" sldId="888"/>
            <ac:spMk id="11" creationId="{509519DA-4A37-8926-089F-FA9F6D372A57}"/>
          </ac:spMkLst>
        </pc:spChg>
        <pc:spChg chg="mod">
          <ac:chgData name="DOMINGUEZ, Morgane" userId="d29c428e-ee62-4017-a838-521138d5b01c" providerId="ADAL" clId="{0ED7643F-869E-4943-8416-0ACE23B2BF8D}" dt="2025-03-24T10:34:03.654" v="2359" actId="14100"/>
          <ac:spMkLst>
            <pc:docMk/>
            <pc:sldMk cId="2407646349" sldId="888"/>
            <ac:spMk id="18" creationId="{77968C49-73A6-46CD-81D7-E9AF6A020AA1}"/>
          </ac:spMkLst>
        </pc:spChg>
        <pc:grpChg chg="mod">
          <ac:chgData name="DOMINGUEZ, Morgane" userId="d29c428e-ee62-4017-a838-521138d5b01c" providerId="ADAL" clId="{0ED7643F-869E-4943-8416-0ACE23B2BF8D}" dt="2025-03-24T10:33:57.108" v="2357" actId="14100"/>
          <ac:grpSpMkLst>
            <pc:docMk/>
            <pc:sldMk cId="2407646349" sldId="888"/>
            <ac:grpSpMk id="10" creationId="{9FDBE847-546F-5FD3-A4B0-1D568AA5880B}"/>
          </ac:grpSpMkLst>
        </pc:grpChg>
      </pc:sldChg>
      <pc:sldChg chg="modSp mod">
        <pc:chgData name="DOMINGUEZ, Morgane" userId="d29c428e-ee62-4017-a838-521138d5b01c" providerId="ADAL" clId="{0ED7643F-869E-4943-8416-0ACE23B2BF8D}" dt="2025-03-24T10:20:53.648" v="1846" actId="20577"/>
        <pc:sldMkLst>
          <pc:docMk/>
          <pc:sldMk cId="3908767101" sldId="894"/>
        </pc:sldMkLst>
        <pc:spChg chg="mod">
          <ac:chgData name="DOMINGUEZ, Morgane" userId="d29c428e-ee62-4017-a838-521138d5b01c" providerId="ADAL" clId="{0ED7643F-869E-4943-8416-0ACE23B2BF8D}" dt="2025-03-24T10:20:53.648" v="1846" actId="20577"/>
          <ac:spMkLst>
            <pc:docMk/>
            <pc:sldMk cId="3908767101" sldId="894"/>
            <ac:spMk id="8" creationId="{D326E9AA-B3BC-8BF2-B558-48EC21FEAD34}"/>
          </ac:spMkLst>
        </pc:spChg>
      </pc:sldChg>
      <pc:sldChg chg="addSp delSp modSp mod">
        <pc:chgData name="DOMINGUEZ, Morgane" userId="d29c428e-ee62-4017-a838-521138d5b01c" providerId="ADAL" clId="{0ED7643F-869E-4943-8416-0ACE23B2BF8D}" dt="2025-03-24T11:19:23.128" v="2711" actId="1076"/>
        <pc:sldMkLst>
          <pc:docMk/>
          <pc:sldMk cId="3804439083" sldId="915"/>
        </pc:sldMkLst>
        <pc:spChg chg="mod">
          <ac:chgData name="DOMINGUEZ, Morgane" userId="d29c428e-ee62-4017-a838-521138d5b01c" providerId="ADAL" clId="{0ED7643F-869E-4943-8416-0ACE23B2BF8D}" dt="2025-03-24T10:14:48.249" v="1590" actId="14100"/>
          <ac:spMkLst>
            <pc:docMk/>
            <pc:sldMk cId="3804439083" sldId="915"/>
            <ac:spMk id="2" creationId="{CA5845D1-03E9-E245-C38C-BACA4B8BF7F0}"/>
          </ac:spMkLst>
        </pc:spChg>
        <pc:spChg chg="mod">
          <ac:chgData name="DOMINGUEZ, Morgane" userId="d29c428e-ee62-4017-a838-521138d5b01c" providerId="ADAL" clId="{0ED7643F-869E-4943-8416-0ACE23B2BF8D}" dt="2025-03-24T11:18:51.911" v="2707" actId="1076"/>
          <ac:spMkLst>
            <pc:docMk/>
            <pc:sldMk cId="3804439083" sldId="915"/>
            <ac:spMk id="4" creationId="{C42CFC36-7E57-4F2A-D2B5-709E0B31E800}"/>
          </ac:spMkLst>
        </pc:spChg>
        <pc:spChg chg="mod">
          <ac:chgData name="DOMINGUEZ, Morgane" userId="d29c428e-ee62-4017-a838-521138d5b01c" providerId="ADAL" clId="{0ED7643F-869E-4943-8416-0ACE23B2BF8D}" dt="2025-03-24T11:19:23.128" v="2711" actId="1076"/>
          <ac:spMkLst>
            <pc:docMk/>
            <pc:sldMk cId="3804439083" sldId="915"/>
            <ac:spMk id="5" creationId="{2554F859-6A4B-1418-3FEB-AD73BC2BEF62}"/>
          </ac:spMkLst>
        </pc:spChg>
        <pc:spChg chg="mod">
          <ac:chgData name="DOMINGUEZ, Morgane" userId="d29c428e-ee62-4017-a838-521138d5b01c" providerId="ADAL" clId="{0ED7643F-869E-4943-8416-0ACE23B2BF8D}" dt="2025-03-24T10:10:41.372" v="1524" actId="20577"/>
          <ac:spMkLst>
            <pc:docMk/>
            <pc:sldMk cId="3804439083" sldId="915"/>
            <ac:spMk id="10" creationId="{00000000-0000-0000-0000-000000000000}"/>
          </ac:spMkLst>
        </pc:spChg>
        <pc:spChg chg="mod">
          <ac:chgData name="DOMINGUEZ, Morgane" userId="d29c428e-ee62-4017-a838-521138d5b01c" providerId="ADAL" clId="{0ED7643F-869E-4943-8416-0ACE23B2BF8D}" dt="2025-03-24T11:19:15.760" v="2708" actId="1076"/>
          <ac:spMkLst>
            <pc:docMk/>
            <pc:sldMk cId="3804439083" sldId="915"/>
            <ac:spMk id="13" creationId="{3F928D7D-6C24-7686-0A47-51B29E3FED87}"/>
          </ac:spMkLst>
        </pc:spChg>
        <pc:picChg chg="mod">
          <ac:chgData name="DOMINGUEZ, Morgane" userId="d29c428e-ee62-4017-a838-521138d5b01c" providerId="ADAL" clId="{0ED7643F-869E-4943-8416-0ACE23B2BF8D}" dt="2025-03-24T11:19:20.706" v="2710" actId="1076"/>
          <ac:picMkLst>
            <pc:docMk/>
            <pc:sldMk cId="3804439083" sldId="915"/>
            <ac:picMk id="8" creationId="{48093A8E-064A-EFCD-0ABA-D39EFC0E98D7}"/>
          </ac:picMkLst>
        </pc:picChg>
      </pc:sldChg>
      <pc:sldChg chg="del">
        <pc:chgData name="DOMINGUEZ, Morgane" userId="d29c428e-ee62-4017-a838-521138d5b01c" providerId="ADAL" clId="{0ED7643F-869E-4943-8416-0ACE23B2BF8D}" dt="2025-03-24T09:24:34.559" v="77" actId="47"/>
        <pc:sldMkLst>
          <pc:docMk/>
          <pc:sldMk cId="196352555" sldId="955"/>
        </pc:sldMkLst>
      </pc:sldChg>
      <pc:sldChg chg="del">
        <pc:chgData name="DOMINGUEZ, Morgane" userId="d29c428e-ee62-4017-a838-521138d5b01c" providerId="ADAL" clId="{0ED7643F-869E-4943-8416-0ACE23B2BF8D}" dt="2025-03-24T09:43:50.720" v="1245" actId="2696"/>
        <pc:sldMkLst>
          <pc:docMk/>
          <pc:sldMk cId="1659211124" sldId="956"/>
        </pc:sldMkLst>
      </pc:sldChg>
      <pc:sldChg chg="modSp mod">
        <pc:chgData name="DOMINGUEZ, Morgane" userId="d29c428e-ee62-4017-a838-521138d5b01c" providerId="ADAL" clId="{0ED7643F-869E-4943-8416-0ACE23B2BF8D}" dt="2025-03-24T11:18:10.516" v="2693" actId="1076"/>
        <pc:sldMkLst>
          <pc:docMk/>
          <pc:sldMk cId="1380258650" sldId="958"/>
        </pc:sldMkLst>
        <pc:spChg chg="mod">
          <ac:chgData name="DOMINGUEZ, Morgane" userId="d29c428e-ee62-4017-a838-521138d5b01c" providerId="ADAL" clId="{0ED7643F-869E-4943-8416-0ACE23B2BF8D}" dt="2025-03-24T09:48:06.563" v="1508" actId="14100"/>
          <ac:spMkLst>
            <pc:docMk/>
            <pc:sldMk cId="1380258650" sldId="958"/>
            <ac:spMk id="2" creationId="{CDB68640-2A04-2D6D-54D5-8B6397B73A50}"/>
          </ac:spMkLst>
        </pc:spChg>
        <pc:spChg chg="mod">
          <ac:chgData name="DOMINGUEZ, Morgane" userId="d29c428e-ee62-4017-a838-521138d5b01c" providerId="ADAL" clId="{0ED7643F-869E-4943-8416-0ACE23B2BF8D}" dt="2025-03-24T09:45:31.768" v="1323" actId="14100"/>
          <ac:spMkLst>
            <pc:docMk/>
            <pc:sldMk cId="1380258650" sldId="958"/>
            <ac:spMk id="3" creationId="{D18B61B7-80B1-95F9-5507-6947E444FEC2}"/>
          </ac:spMkLst>
        </pc:spChg>
        <pc:spChg chg="mod">
          <ac:chgData name="DOMINGUEZ, Morgane" userId="d29c428e-ee62-4017-a838-521138d5b01c" providerId="ADAL" clId="{0ED7643F-869E-4943-8416-0ACE23B2BF8D}" dt="2025-03-24T09:46:56.521" v="1436" actId="20577"/>
          <ac:spMkLst>
            <pc:docMk/>
            <pc:sldMk cId="1380258650" sldId="958"/>
            <ac:spMk id="4" creationId="{4D360672-FB34-664C-A6B2-FE02FE491A6A}"/>
          </ac:spMkLst>
        </pc:spChg>
        <pc:spChg chg="mod">
          <ac:chgData name="DOMINGUEZ, Morgane" userId="d29c428e-ee62-4017-a838-521138d5b01c" providerId="ADAL" clId="{0ED7643F-869E-4943-8416-0ACE23B2BF8D}" dt="2025-03-24T11:18:02.388" v="2692" actId="21"/>
          <ac:spMkLst>
            <pc:docMk/>
            <pc:sldMk cId="1380258650" sldId="958"/>
            <ac:spMk id="9" creationId="{D05CDDE8-F4CF-ED93-063C-89D64CEF8C65}"/>
          </ac:spMkLst>
        </pc:spChg>
        <pc:spChg chg="mod">
          <ac:chgData name="DOMINGUEZ, Morgane" userId="d29c428e-ee62-4017-a838-521138d5b01c" providerId="ADAL" clId="{0ED7643F-869E-4943-8416-0ACE23B2BF8D}" dt="2025-03-24T11:18:10.516" v="2693" actId="1076"/>
          <ac:spMkLst>
            <pc:docMk/>
            <pc:sldMk cId="1380258650" sldId="958"/>
            <ac:spMk id="11" creationId="{9CFB2C49-FFF7-FE22-E70A-1D1247081FB1}"/>
          </ac:spMkLst>
        </pc:spChg>
        <pc:spChg chg="mod">
          <ac:chgData name="DOMINGUEZ, Morgane" userId="d29c428e-ee62-4017-a838-521138d5b01c" providerId="ADAL" clId="{0ED7643F-869E-4943-8416-0ACE23B2BF8D}" dt="2025-03-24T09:48:10.421" v="1509" actId="1076"/>
          <ac:spMkLst>
            <pc:docMk/>
            <pc:sldMk cId="1380258650" sldId="958"/>
            <ac:spMk id="18" creationId="{0148A727-8A7A-4CE7-DCED-BA5065E4DBBE}"/>
          </ac:spMkLst>
        </pc:spChg>
      </pc:sldChg>
      <pc:sldChg chg="modSp mod">
        <pc:chgData name="DOMINGUEZ, Morgane" userId="d29c428e-ee62-4017-a838-521138d5b01c" providerId="ADAL" clId="{0ED7643F-869E-4943-8416-0ACE23B2BF8D}" dt="2025-03-24T11:17:26.856" v="2689" actId="948"/>
        <pc:sldMkLst>
          <pc:docMk/>
          <pc:sldMk cId="717825719" sldId="961"/>
        </pc:sldMkLst>
        <pc:spChg chg="mod">
          <ac:chgData name="DOMINGUEZ, Morgane" userId="d29c428e-ee62-4017-a838-521138d5b01c" providerId="ADAL" clId="{0ED7643F-869E-4943-8416-0ACE23B2BF8D}" dt="2025-03-24T09:44:41.429" v="1278" actId="14100"/>
          <ac:spMkLst>
            <pc:docMk/>
            <pc:sldMk cId="717825719" sldId="961"/>
            <ac:spMk id="5" creationId="{8C5BA81A-E349-CB07-AD9B-0D1B677E013D}"/>
          </ac:spMkLst>
        </pc:spChg>
        <pc:spChg chg="mod">
          <ac:chgData name="DOMINGUEZ, Morgane" userId="d29c428e-ee62-4017-a838-521138d5b01c" providerId="ADAL" clId="{0ED7643F-869E-4943-8416-0ACE23B2BF8D}" dt="2025-03-24T09:45:26.740" v="1322" actId="1076"/>
          <ac:spMkLst>
            <pc:docMk/>
            <pc:sldMk cId="717825719" sldId="961"/>
            <ac:spMk id="6" creationId="{6DB2F813-20B4-F2B0-E1AE-96895EF8285D}"/>
          </ac:spMkLst>
        </pc:spChg>
        <pc:spChg chg="mod">
          <ac:chgData name="DOMINGUEZ, Morgane" userId="d29c428e-ee62-4017-a838-521138d5b01c" providerId="ADAL" clId="{0ED7643F-869E-4943-8416-0ACE23B2BF8D}" dt="2025-03-24T11:17:26.856" v="2689" actId="948"/>
          <ac:spMkLst>
            <pc:docMk/>
            <pc:sldMk cId="717825719" sldId="961"/>
            <ac:spMk id="11" creationId="{02653A15-C150-B3D0-1A5B-2BF715FD5F92}"/>
          </ac:spMkLst>
        </pc:spChg>
        <pc:spChg chg="mod">
          <ac:chgData name="DOMINGUEZ, Morgane" userId="d29c428e-ee62-4017-a838-521138d5b01c" providerId="ADAL" clId="{0ED7643F-869E-4943-8416-0ACE23B2BF8D}" dt="2025-03-24T09:45:26.740" v="1322" actId="1076"/>
          <ac:spMkLst>
            <pc:docMk/>
            <pc:sldMk cId="717825719" sldId="961"/>
            <ac:spMk id="13" creationId="{62DB5704-0897-80E5-33D4-8C2FFC28DA43}"/>
          </ac:spMkLst>
        </pc:spChg>
        <pc:picChg chg="mod">
          <ac:chgData name="DOMINGUEZ, Morgane" userId="d29c428e-ee62-4017-a838-521138d5b01c" providerId="ADAL" clId="{0ED7643F-869E-4943-8416-0ACE23B2BF8D}" dt="2025-03-24T09:45:26.740" v="1322" actId="1076"/>
          <ac:picMkLst>
            <pc:docMk/>
            <pc:sldMk cId="717825719" sldId="961"/>
            <ac:picMk id="8" creationId="{8EDDB28D-62FD-DFDD-6A03-79C54E8F9992}"/>
          </ac:picMkLst>
        </pc:picChg>
      </pc:sldChg>
      <pc:sldChg chg="modSp mod">
        <pc:chgData name="DOMINGUEZ, Morgane" userId="d29c428e-ee62-4017-a838-521138d5b01c" providerId="ADAL" clId="{0ED7643F-869E-4943-8416-0ACE23B2BF8D}" dt="2025-03-24T11:14:37.619" v="2676" actId="1076"/>
        <pc:sldMkLst>
          <pc:docMk/>
          <pc:sldMk cId="2627445124" sldId="978"/>
        </pc:sldMkLst>
        <pc:spChg chg="mod">
          <ac:chgData name="DOMINGUEZ, Morgane" userId="d29c428e-ee62-4017-a838-521138d5b01c" providerId="ADAL" clId="{0ED7643F-869E-4943-8416-0ACE23B2BF8D}" dt="2025-03-24T09:28:21.827" v="347" actId="20577"/>
          <ac:spMkLst>
            <pc:docMk/>
            <pc:sldMk cId="2627445124" sldId="978"/>
            <ac:spMk id="7" creationId="{00000000-0000-0000-0000-000000000000}"/>
          </ac:spMkLst>
        </pc:spChg>
        <pc:spChg chg="mod">
          <ac:chgData name="DOMINGUEZ, Morgane" userId="d29c428e-ee62-4017-a838-521138d5b01c" providerId="ADAL" clId="{0ED7643F-869E-4943-8416-0ACE23B2BF8D}" dt="2025-03-24T11:14:21.955" v="2675" actId="14100"/>
          <ac:spMkLst>
            <pc:docMk/>
            <pc:sldMk cId="2627445124" sldId="978"/>
            <ac:spMk id="12" creationId="{78520C18-E84F-2645-E2F9-CE66FF5FEA12}"/>
          </ac:spMkLst>
        </pc:spChg>
        <pc:spChg chg="mod">
          <ac:chgData name="DOMINGUEZ, Morgane" userId="d29c428e-ee62-4017-a838-521138d5b01c" providerId="ADAL" clId="{0ED7643F-869E-4943-8416-0ACE23B2BF8D}" dt="2025-03-24T11:14:37.619" v="2676" actId="1076"/>
          <ac:spMkLst>
            <pc:docMk/>
            <pc:sldMk cId="2627445124" sldId="978"/>
            <ac:spMk id="13" creationId="{94BC8958-02C0-F8F1-84A1-D363F520EFDB}"/>
          </ac:spMkLst>
        </pc:spChg>
        <pc:spChg chg="mod">
          <ac:chgData name="DOMINGUEZ, Morgane" userId="d29c428e-ee62-4017-a838-521138d5b01c" providerId="ADAL" clId="{0ED7643F-869E-4943-8416-0ACE23B2BF8D}" dt="2025-03-24T09:30:02.542" v="472" actId="1076"/>
          <ac:spMkLst>
            <pc:docMk/>
            <pc:sldMk cId="2627445124" sldId="978"/>
            <ac:spMk id="16" creationId="{4D3DEF6B-F05F-0AA3-D049-ED5E41FC86B9}"/>
          </ac:spMkLst>
        </pc:spChg>
        <pc:spChg chg="mod">
          <ac:chgData name="DOMINGUEZ, Morgane" userId="d29c428e-ee62-4017-a838-521138d5b01c" providerId="ADAL" clId="{0ED7643F-869E-4943-8416-0ACE23B2BF8D}" dt="2025-03-24T09:30:15.579" v="474" actId="14100"/>
          <ac:spMkLst>
            <pc:docMk/>
            <pc:sldMk cId="2627445124" sldId="978"/>
            <ac:spMk id="21" creationId="{381A0ED3-8CDE-BCE7-6A11-0EB32B8119DC}"/>
          </ac:spMkLst>
        </pc:spChg>
        <pc:picChg chg="mod">
          <ac:chgData name="DOMINGUEZ, Morgane" userId="d29c428e-ee62-4017-a838-521138d5b01c" providerId="ADAL" clId="{0ED7643F-869E-4943-8416-0ACE23B2BF8D}" dt="2025-03-24T09:29:59.189" v="471" actId="14100"/>
          <ac:picMkLst>
            <pc:docMk/>
            <pc:sldMk cId="2627445124" sldId="978"/>
            <ac:picMk id="9" creationId="{17A032C4-D2A3-6528-CEA8-F33B9BE46529}"/>
          </ac:picMkLst>
        </pc:picChg>
      </pc:sldChg>
      <pc:sldChg chg="delSp modSp mod">
        <pc:chgData name="DOMINGUEZ, Morgane" userId="d29c428e-ee62-4017-a838-521138d5b01c" providerId="ADAL" clId="{0ED7643F-869E-4943-8416-0ACE23B2BF8D}" dt="2025-03-27T17:33:15.560" v="2809" actId="1076"/>
        <pc:sldMkLst>
          <pc:docMk/>
          <pc:sldMk cId="368749042" sldId="980"/>
        </pc:sldMkLst>
        <pc:spChg chg="mod">
          <ac:chgData name="DOMINGUEZ, Morgane" userId="d29c428e-ee62-4017-a838-521138d5b01c" providerId="ADAL" clId="{0ED7643F-869E-4943-8416-0ACE23B2BF8D}" dt="2025-03-24T09:30:42.459" v="498" actId="14100"/>
          <ac:spMkLst>
            <pc:docMk/>
            <pc:sldMk cId="368749042" sldId="980"/>
            <ac:spMk id="7" creationId="{00000000-0000-0000-0000-000000000000}"/>
          </ac:spMkLst>
        </pc:spChg>
        <pc:spChg chg="mod topLvl">
          <ac:chgData name="DOMINGUEZ, Morgane" userId="d29c428e-ee62-4017-a838-521138d5b01c" providerId="ADAL" clId="{0ED7643F-869E-4943-8416-0ACE23B2BF8D}" dt="2025-03-24T09:35:10.170" v="747" actId="1076"/>
          <ac:spMkLst>
            <pc:docMk/>
            <pc:sldMk cId="368749042" sldId="980"/>
            <ac:spMk id="9" creationId="{852D92C2-4EAE-2BCD-DD69-9F3FAF971682}"/>
          </ac:spMkLst>
        </pc:spChg>
        <pc:spChg chg="mod">
          <ac:chgData name="DOMINGUEZ, Morgane" userId="d29c428e-ee62-4017-a838-521138d5b01c" providerId="ADAL" clId="{0ED7643F-869E-4943-8416-0ACE23B2BF8D}" dt="2025-03-24T11:15:04.342" v="2682" actId="20577"/>
          <ac:spMkLst>
            <pc:docMk/>
            <pc:sldMk cId="368749042" sldId="980"/>
            <ac:spMk id="10" creationId="{F26B6FD0-45E1-2B48-3E33-9D5F654954C4}"/>
          </ac:spMkLst>
        </pc:spChg>
        <pc:spChg chg="mod">
          <ac:chgData name="DOMINGUEZ, Morgane" userId="d29c428e-ee62-4017-a838-521138d5b01c" providerId="ADAL" clId="{0ED7643F-869E-4943-8416-0ACE23B2BF8D}" dt="2025-03-24T09:32:29.461" v="635" actId="20577"/>
          <ac:spMkLst>
            <pc:docMk/>
            <pc:sldMk cId="368749042" sldId="980"/>
            <ac:spMk id="11" creationId="{8C179F3A-E3EB-61B2-897B-C23FC68C0EC4}"/>
          </ac:spMkLst>
        </pc:spChg>
        <pc:spChg chg="mod">
          <ac:chgData name="DOMINGUEZ, Morgane" userId="d29c428e-ee62-4017-a838-521138d5b01c" providerId="ADAL" clId="{0ED7643F-869E-4943-8416-0ACE23B2BF8D}" dt="2025-03-27T17:33:15.560" v="2809" actId="1076"/>
          <ac:spMkLst>
            <pc:docMk/>
            <pc:sldMk cId="368749042" sldId="980"/>
            <ac:spMk id="12" creationId="{78520C18-E84F-2645-E2F9-CE66FF5FEA12}"/>
          </ac:spMkLst>
        </pc:spChg>
        <pc:spChg chg="mod">
          <ac:chgData name="DOMINGUEZ, Morgane" userId="d29c428e-ee62-4017-a838-521138d5b01c" providerId="ADAL" clId="{0ED7643F-869E-4943-8416-0ACE23B2BF8D}" dt="2025-03-24T09:31:23.061" v="538" actId="14100"/>
          <ac:spMkLst>
            <pc:docMk/>
            <pc:sldMk cId="368749042" sldId="980"/>
            <ac:spMk id="21" creationId="{381A0ED3-8CDE-BCE7-6A11-0EB32B8119DC}"/>
          </ac:spMkLst>
        </pc:spChg>
        <pc:spChg chg="mod">
          <ac:chgData name="DOMINGUEZ, Morgane" userId="d29c428e-ee62-4017-a838-521138d5b01c" providerId="ADAL" clId="{0ED7643F-869E-4943-8416-0ACE23B2BF8D}" dt="2025-03-24T09:32:56.914" v="665" actId="20577"/>
          <ac:spMkLst>
            <pc:docMk/>
            <pc:sldMk cId="368749042" sldId="980"/>
            <ac:spMk id="25" creationId="{BE9DF391-F09F-56AF-0327-698139055912}"/>
          </ac:spMkLst>
        </pc:spChg>
        <pc:grpChg chg="mod">
          <ac:chgData name="DOMINGUEZ, Morgane" userId="d29c428e-ee62-4017-a838-521138d5b01c" providerId="ADAL" clId="{0ED7643F-869E-4943-8416-0ACE23B2BF8D}" dt="2025-03-24T09:30:46.033" v="500" actId="14100"/>
          <ac:grpSpMkLst>
            <pc:docMk/>
            <pc:sldMk cId="368749042" sldId="980"/>
            <ac:grpSpMk id="4" creationId="{00000000-0000-0000-0000-000000000000}"/>
          </ac:grpSpMkLst>
        </pc:grpChg>
        <pc:picChg chg="mod topLvl">
          <ac:chgData name="DOMINGUEZ, Morgane" userId="d29c428e-ee62-4017-a838-521138d5b01c" providerId="ADAL" clId="{0ED7643F-869E-4943-8416-0ACE23B2BF8D}" dt="2025-03-24T09:35:05.945" v="746" actId="165"/>
          <ac:picMkLst>
            <pc:docMk/>
            <pc:sldMk cId="368749042" sldId="980"/>
            <ac:picMk id="2" creationId="{210E7B22-7E1C-6740-D26D-470A314DC588}"/>
          </ac:picMkLst>
        </pc:picChg>
      </pc:sldChg>
      <pc:sldChg chg="addSp delSp modSp mod">
        <pc:chgData name="DOMINGUEZ, Morgane" userId="d29c428e-ee62-4017-a838-521138d5b01c" providerId="ADAL" clId="{0ED7643F-869E-4943-8416-0ACE23B2BF8D}" dt="2025-03-24T09:35:27.717" v="749" actId="1076"/>
        <pc:sldMkLst>
          <pc:docMk/>
          <pc:sldMk cId="347747671" sldId="981"/>
        </pc:sldMkLst>
        <pc:spChg chg="add mod">
          <ac:chgData name="DOMINGUEZ, Morgane" userId="d29c428e-ee62-4017-a838-521138d5b01c" providerId="ADAL" clId="{0ED7643F-869E-4943-8416-0ACE23B2BF8D}" dt="2025-03-24T09:35:27.717" v="749" actId="1076"/>
          <ac:spMkLst>
            <pc:docMk/>
            <pc:sldMk cId="347747671" sldId="981"/>
            <ac:spMk id="2" creationId="{45F3AF63-4D2E-CC7E-73EA-514BD6A877F7}"/>
          </ac:spMkLst>
        </pc:spChg>
        <pc:spChg chg="mod">
          <ac:chgData name="DOMINGUEZ, Morgane" userId="d29c428e-ee62-4017-a838-521138d5b01c" providerId="ADAL" clId="{0ED7643F-869E-4943-8416-0ACE23B2BF8D}" dt="2025-03-24T09:33:58.734" v="712" actId="20577"/>
          <ac:spMkLst>
            <pc:docMk/>
            <pc:sldMk cId="347747671" sldId="981"/>
            <ac:spMk id="7" creationId="{00000000-0000-0000-0000-000000000000}"/>
          </ac:spMkLst>
        </pc:spChg>
        <pc:spChg chg="mod">
          <ac:chgData name="DOMINGUEZ, Morgane" userId="d29c428e-ee62-4017-a838-521138d5b01c" providerId="ADAL" clId="{0ED7643F-869E-4943-8416-0ACE23B2BF8D}" dt="2025-03-24T09:34:30.760" v="742" actId="20577"/>
          <ac:spMkLst>
            <pc:docMk/>
            <pc:sldMk cId="347747671" sldId="981"/>
            <ac:spMk id="10" creationId="{F26B6FD0-45E1-2B48-3E33-9D5F654954C4}"/>
          </ac:spMkLst>
        </pc:spChg>
        <pc:spChg chg="mod">
          <ac:chgData name="DOMINGUEZ, Morgane" userId="d29c428e-ee62-4017-a838-521138d5b01c" providerId="ADAL" clId="{0ED7643F-869E-4943-8416-0ACE23B2BF8D}" dt="2025-03-24T09:34:16.883" v="732" actId="20577"/>
          <ac:spMkLst>
            <pc:docMk/>
            <pc:sldMk cId="347747671" sldId="981"/>
            <ac:spMk id="12" creationId="{78520C18-E84F-2645-E2F9-CE66FF5FEA12}"/>
          </ac:spMkLst>
        </pc:spChg>
        <pc:picChg chg="add mod">
          <ac:chgData name="DOMINGUEZ, Morgane" userId="d29c428e-ee62-4017-a838-521138d5b01c" providerId="ADAL" clId="{0ED7643F-869E-4943-8416-0ACE23B2BF8D}" dt="2025-03-24T09:35:27.717" v="749" actId="1076"/>
          <ac:picMkLst>
            <pc:docMk/>
            <pc:sldMk cId="347747671" sldId="981"/>
            <ac:picMk id="3" creationId="{D21785B4-2BCB-88E6-1296-3497CDFE6D06}"/>
          </ac:picMkLst>
        </pc:picChg>
      </pc:sldChg>
      <pc:sldChg chg="modSp mod">
        <pc:chgData name="DOMINGUEZ, Morgane" userId="d29c428e-ee62-4017-a838-521138d5b01c" providerId="ADAL" clId="{0ED7643F-869E-4943-8416-0ACE23B2BF8D}" dt="2025-03-24T09:42:39.750" v="1174" actId="20577"/>
        <pc:sldMkLst>
          <pc:docMk/>
          <pc:sldMk cId="3082472968" sldId="982"/>
        </pc:sldMkLst>
        <pc:spChg chg="mod">
          <ac:chgData name="DOMINGUEZ, Morgane" userId="d29c428e-ee62-4017-a838-521138d5b01c" providerId="ADAL" clId="{0ED7643F-869E-4943-8416-0ACE23B2BF8D}" dt="2025-03-24T09:39:53.991" v="933" actId="20577"/>
          <ac:spMkLst>
            <pc:docMk/>
            <pc:sldMk cId="3082472968" sldId="982"/>
            <ac:spMk id="7" creationId="{00000000-0000-0000-0000-000000000000}"/>
          </ac:spMkLst>
        </pc:spChg>
        <pc:spChg chg="mod">
          <ac:chgData name="DOMINGUEZ, Morgane" userId="d29c428e-ee62-4017-a838-521138d5b01c" providerId="ADAL" clId="{0ED7643F-869E-4943-8416-0ACE23B2BF8D}" dt="2025-03-24T09:42:27.462" v="1156" actId="20577"/>
          <ac:spMkLst>
            <pc:docMk/>
            <pc:sldMk cId="3082472968" sldId="982"/>
            <ac:spMk id="11" creationId="{E4500934-2BB3-52BD-C1B0-5BC3A4A8C398}"/>
          </ac:spMkLst>
        </pc:spChg>
        <pc:spChg chg="mod">
          <ac:chgData name="DOMINGUEZ, Morgane" userId="d29c428e-ee62-4017-a838-521138d5b01c" providerId="ADAL" clId="{0ED7643F-869E-4943-8416-0ACE23B2BF8D}" dt="2025-03-24T09:40:22.072" v="984" actId="20577"/>
          <ac:spMkLst>
            <pc:docMk/>
            <pc:sldMk cId="3082472968" sldId="982"/>
            <ac:spMk id="12" creationId="{78520C18-E84F-2645-E2F9-CE66FF5FEA12}"/>
          </ac:spMkLst>
        </pc:spChg>
        <pc:spChg chg="mod">
          <ac:chgData name="DOMINGUEZ, Morgane" userId="d29c428e-ee62-4017-a838-521138d5b01c" providerId="ADAL" clId="{0ED7643F-869E-4943-8416-0ACE23B2BF8D}" dt="2025-03-24T09:41:54.396" v="1098" actId="108"/>
          <ac:spMkLst>
            <pc:docMk/>
            <pc:sldMk cId="3082472968" sldId="982"/>
            <ac:spMk id="15" creationId="{F24450FE-3CA8-4C8D-9AAA-1872836C5784}"/>
          </ac:spMkLst>
        </pc:spChg>
        <pc:spChg chg="mod">
          <ac:chgData name="DOMINGUEZ, Morgane" userId="d29c428e-ee62-4017-a838-521138d5b01c" providerId="ADAL" clId="{0ED7643F-869E-4943-8416-0ACE23B2BF8D}" dt="2025-03-24T09:42:39.750" v="1174" actId="20577"/>
          <ac:spMkLst>
            <pc:docMk/>
            <pc:sldMk cId="3082472968" sldId="982"/>
            <ac:spMk id="17" creationId="{51CE7032-E548-8711-991C-7CCE6B8A51A8}"/>
          </ac:spMkLst>
        </pc:spChg>
        <pc:spChg chg="mod">
          <ac:chgData name="DOMINGUEZ, Morgane" userId="d29c428e-ee62-4017-a838-521138d5b01c" providerId="ADAL" clId="{0ED7643F-869E-4943-8416-0ACE23B2BF8D}" dt="2025-03-24T09:40:30.306" v="987" actId="14100"/>
          <ac:spMkLst>
            <pc:docMk/>
            <pc:sldMk cId="3082472968" sldId="982"/>
            <ac:spMk id="21" creationId="{381A0ED3-8CDE-BCE7-6A11-0EB32B8119DC}"/>
          </ac:spMkLst>
        </pc:spChg>
      </pc:sldChg>
      <pc:sldChg chg="modSp mod">
        <pc:chgData name="DOMINGUEZ, Morgane" userId="d29c428e-ee62-4017-a838-521138d5b01c" providerId="ADAL" clId="{0ED7643F-869E-4943-8416-0ACE23B2BF8D}" dt="2025-03-24T10:18:55.344" v="1797" actId="1076"/>
        <pc:sldMkLst>
          <pc:docMk/>
          <pc:sldMk cId="2819196898" sldId="983"/>
        </pc:sldMkLst>
        <pc:spChg chg="mod">
          <ac:chgData name="DOMINGUEZ, Morgane" userId="d29c428e-ee62-4017-a838-521138d5b01c" providerId="ADAL" clId="{0ED7643F-869E-4943-8416-0ACE23B2BF8D}" dt="2025-03-24T10:18:26.868" v="1781" actId="1076"/>
          <ac:spMkLst>
            <pc:docMk/>
            <pc:sldMk cId="2819196898" sldId="983"/>
            <ac:spMk id="5" creationId="{68098741-5F2C-507E-C63A-BDC7F8DD96B5}"/>
          </ac:spMkLst>
        </pc:spChg>
        <pc:spChg chg="mod">
          <ac:chgData name="DOMINGUEZ, Morgane" userId="d29c428e-ee62-4017-a838-521138d5b01c" providerId="ADAL" clId="{0ED7643F-869E-4943-8416-0ACE23B2BF8D}" dt="2025-03-24T10:18:21.203" v="1780" actId="1076"/>
          <ac:spMkLst>
            <pc:docMk/>
            <pc:sldMk cId="2819196898" sldId="983"/>
            <ac:spMk id="9" creationId="{F8C283D1-96D9-8080-0B4A-F790E88491BE}"/>
          </ac:spMkLst>
        </pc:spChg>
        <pc:spChg chg="mod">
          <ac:chgData name="DOMINGUEZ, Morgane" userId="d29c428e-ee62-4017-a838-521138d5b01c" providerId="ADAL" clId="{0ED7643F-869E-4943-8416-0ACE23B2BF8D}" dt="2025-03-24T10:18:30.550" v="1785" actId="20577"/>
          <ac:spMkLst>
            <pc:docMk/>
            <pc:sldMk cId="2819196898" sldId="983"/>
            <ac:spMk id="14" creationId="{0653C9D4-FEFB-6588-E095-AC5C49361AE5}"/>
          </ac:spMkLst>
        </pc:spChg>
        <pc:spChg chg="mod">
          <ac:chgData name="DOMINGUEZ, Morgane" userId="d29c428e-ee62-4017-a838-521138d5b01c" providerId="ADAL" clId="{0ED7643F-869E-4943-8416-0ACE23B2BF8D}" dt="2025-03-24T10:18:55.344" v="1797" actId="1076"/>
          <ac:spMkLst>
            <pc:docMk/>
            <pc:sldMk cId="2819196898" sldId="983"/>
            <ac:spMk id="20" creationId="{24F2E8A4-5F0C-68F9-A7AB-D056522CE8F2}"/>
          </ac:spMkLst>
        </pc:spChg>
        <pc:spChg chg="mod">
          <ac:chgData name="DOMINGUEZ, Morgane" userId="d29c428e-ee62-4017-a838-521138d5b01c" providerId="ADAL" clId="{0ED7643F-869E-4943-8416-0ACE23B2BF8D}" dt="2025-03-24T10:18:04.203" v="1777" actId="20577"/>
          <ac:spMkLst>
            <pc:docMk/>
            <pc:sldMk cId="2819196898" sldId="983"/>
            <ac:spMk id="27" creationId="{3B47D669-9A3B-5246-AEC1-4C5641598BDA}"/>
          </ac:spMkLst>
        </pc:spChg>
        <pc:grpChg chg="mod">
          <ac:chgData name="DOMINGUEZ, Morgane" userId="d29c428e-ee62-4017-a838-521138d5b01c" providerId="ADAL" clId="{0ED7643F-869E-4943-8416-0ACE23B2BF8D}" dt="2025-03-24T10:17:43.333" v="1752" actId="1076"/>
          <ac:grpSpMkLst>
            <pc:docMk/>
            <pc:sldMk cId="2819196898" sldId="983"/>
            <ac:grpSpMk id="16" creationId="{CD4E5142-BF46-8CF8-8FCD-31DA925A37A6}"/>
          </ac:grpSpMkLst>
        </pc:grpChg>
      </pc:sldChg>
      <pc:sldChg chg="modSp mod">
        <pc:chgData name="DOMINGUEZ, Morgane" userId="d29c428e-ee62-4017-a838-521138d5b01c" providerId="ADAL" clId="{0ED7643F-869E-4943-8416-0ACE23B2BF8D}" dt="2025-03-24T11:20:31.700" v="2718" actId="20577"/>
        <pc:sldMkLst>
          <pc:docMk/>
          <pc:sldMk cId="409552948" sldId="984"/>
        </pc:sldMkLst>
        <pc:spChg chg="mod">
          <ac:chgData name="DOMINGUEZ, Morgane" userId="d29c428e-ee62-4017-a838-521138d5b01c" providerId="ADAL" clId="{0ED7643F-869E-4943-8416-0ACE23B2BF8D}" dt="2025-03-24T10:19:20.820" v="1802" actId="14100"/>
          <ac:spMkLst>
            <pc:docMk/>
            <pc:sldMk cId="409552948" sldId="984"/>
            <ac:spMk id="2" creationId="{CA5845D1-03E9-E245-C38C-BACA4B8BF7F0}"/>
          </ac:spMkLst>
        </pc:spChg>
        <pc:spChg chg="mod">
          <ac:chgData name="DOMINGUEZ, Morgane" userId="d29c428e-ee62-4017-a838-521138d5b01c" providerId="ADAL" clId="{0ED7643F-869E-4943-8416-0ACE23B2BF8D}" dt="2025-03-24T11:20:02.462" v="2712" actId="108"/>
          <ac:spMkLst>
            <pc:docMk/>
            <pc:sldMk cId="409552948" sldId="984"/>
            <ac:spMk id="4" creationId="{C42CFC36-7E57-4F2A-D2B5-709E0B31E800}"/>
          </ac:spMkLst>
        </pc:spChg>
        <pc:spChg chg="mod">
          <ac:chgData name="DOMINGUEZ, Morgane" userId="d29c428e-ee62-4017-a838-521138d5b01c" providerId="ADAL" clId="{0ED7643F-869E-4943-8416-0ACE23B2BF8D}" dt="2025-03-24T11:20:31.700" v="2718" actId="20577"/>
          <ac:spMkLst>
            <pc:docMk/>
            <pc:sldMk cId="409552948" sldId="984"/>
            <ac:spMk id="5" creationId="{2554F859-6A4B-1418-3FEB-AD73BC2BEF62}"/>
          </ac:spMkLst>
        </pc:spChg>
      </pc:sldChg>
      <pc:sldChg chg="delSp modSp mod">
        <pc:chgData name="DOMINGUEZ, Morgane" userId="d29c428e-ee62-4017-a838-521138d5b01c" providerId="ADAL" clId="{0ED7643F-869E-4943-8416-0ACE23B2BF8D}" dt="2025-03-28T10:17:54.020" v="2832" actId="20577"/>
        <pc:sldMkLst>
          <pc:docMk/>
          <pc:sldMk cId="4091762325" sldId="985"/>
        </pc:sldMkLst>
        <pc:spChg chg="mod topLvl">
          <ac:chgData name="DOMINGUEZ, Morgane" userId="d29c428e-ee62-4017-a838-521138d5b01c" providerId="ADAL" clId="{0ED7643F-869E-4943-8416-0ACE23B2BF8D}" dt="2025-03-28T10:17:54.020" v="2832" actId="20577"/>
          <ac:spMkLst>
            <pc:docMk/>
            <pc:sldMk cId="4091762325" sldId="985"/>
            <ac:spMk id="4" creationId="{4396775E-CBAC-1722-C464-F6512D3469C0}"/>
          </ac:spMkLst>
        </pc:spChg>
        <pc:spChg chg="mod">
          <ac:chgData name="DOMINGUEZ, Morgane" userId="d29c428e-ee62-4017-a838-521138d5b01c" providerId="ADAL" clId="{0ED7643F-869E-4943-8416-0ACE23B2BF8D}" dt="2025-03-24T10:22:14.598" v="1934" actId="20577"/>
          <ac:spMkLst>
            <pc:docMk/>
            <pc:sldMk cId="4091762325" sldId="985"/>
            <ac:spMk id="10" creationId="{00000000-0000-0000-0000-000000000000}"/>
          </ac:spMkLst>
        </pc:spChg>
        <pc:spChg chg="mod">
          <ac:chgData name="DOMINGUEZ, Morgane" userId="d29c428e-ee62-4017-a838-521138d5b01c" providerId="ADAL" clId="{0ED7643F-869E-4943-8416-0ACE23B2BF8D}" dt="2025-03-24T10:22:18.296" v="1935" actId="20577"/>
          <ac:spMkLst>
            <pc:docMk/>
            <pc:sldMk cId="4091762325" sldId="985"/>
            <ac:spMk id="13" creationId="{CACEAF10-C760-D3BB-B69B-1776A8919854}"/>
          </ac:spMkLst>
        </pc:spChg>
        <pc:spChg chg="mod">
          <ac:chgData name="DOMINGUEZ, Morgane" userId="d29c428e-ee62-4017-a838-521138d5b01c" providerId="ADAL" clId="{0ED7643F-869E-4943-8416-0ACE23B2BF8D}" dt="2025-03-24T11:21:12.593" v="2722" actId="1076"/>
          <ac:spMkLst>
            <pc:docMk/>
            <pc:sldMk cId="4091762325" sldId="985"/>
            <ac:spMk id="14" creationId="{3292270F-31A5-3337-FD46-25AAC8C412E3}"/>
          </ac:spMkLst>
        </pc:spChg>
        <pc:picChg chg="mod topLvl">
          <ac:chgData name="DOMINGUEZ, Morgane" userId="d29c428e-ee62-4017-a838-521138d5b01c" providerId="ADAL" clId="{0ED7643F-869E-4943-8416-0ACE23B2BF8D}" dt="2025-03-24T10:23:46.767" v="2010" actId="1076"/>
          <ac:picMkLst>
            <pc:docMk/>
            <pc:sldMk cId="4091762325" sldId="985"/>
            <ac:picMk id="5" creationId="{9A1CD3EA-E7C7-452E-77EB-C2A6B8BEE83F}"/>
          </ac:picMkLst>
        </pc:picChg>
      </pc:sldChg>
      <pc:sldChg chg="modSp mod">
        <pc:chgData name="DOMINGUEZ, Morgane" userId="d29c428e-ee62-4017-a838-521138d5b01c" providerId="ADAL" clId="{0ED7643F-869E-4943-8416-0ACE23B2BF8D}" dt="2025-03-24T10:21:30.775" v="1910" actId="20577"/>
        <pc:sldMkLst>
          <pc:docMk/>
          <pc:sldMk cId="2670325027" sldId="987"/>
        </pc:sldMkLst>
        <pc:spChg chg="mod">
          <ac:chgData name="DOMINGUEZ, Morgane" userId="d29c428e-ee62-4017-a838-521138d5b01c" providerId="ADAL" clId="{0ED7643F-869E-4943-8416-0ACE23B2BF8D}" dt="2025-03-24T10:21:30.775" v="1910" actId="20577"/>
          <ac:spMkLst>
            <pc:docMk/>
            <pc:sldMk cId="2670325027" sldId="987"/>
            <ac:spMk id="4" creationId="{C42CFC36-7E57-4F2A-D2B5-709E0B31E800}"/>
          </ac:spMkLst>
        </pc:spChg>
        <pc:spChg chg="mod">
          <ac:chgData name="DOMINGUEZ, Morgane" userId="d29c428e-ee62-4017-a838-521138d5b01c" providerId="ADAL" clId="{0ED7643F-869E-4943-8416-0ACE23B2BF8D}" dt="2025-03-24T10:21:03.133" v="1860" actId="20577"/>
          <ac:spMkLst>
            <pc:docMk/>
            <pc:sldMk cId="2670325027" sldId="987"/>
            <ac:spMk id="10" creationId="{00000000-0000-0000-0000-000000000000}"/>
          </ac:spMkLst>
        </pc:spChg>
        <pc:spChg chg="mod">
          <ac:chgData name="DOMINGUEZ, Morgane" userId="d29c428e-ee62-4017-a838-521138d5b01c" providerId="ADAL" clId="{0ED7643F-869E-4943-8416-0ACE23B2BF8D}" dt="2025-03-24T10:21:11.400" v="1861" actId="20577"/>
          <ac:spMkLst>
            <pc:docMk/>
            <pc:sldMk cId="2670325027" sldId="987"/>
            <ac:spMk id="14" creationId="{5D869F12-E055-F6B1-1659-07F0FC7B135D}"/>
          </ac:spMkLst>
        </pc:spChg>
      </pc:sldChg>
      <pc:sldChg chg="modSp mod">
        <pc:chgData name="DOMINGUEZ, Morgane" userId="d29c428e-ee62-4017-a838-521138d5b01c" providerId="ADAL" clId="{0ED7643F-869E-4943-8416-0ACE23B2BF8D}" dt="2025-03-24T11:21:48.688" v="2730" actId="20577"/>
        <pc:sldMkLst>
          <pc:docMk/>
          <pc:sldMk cId="2212389121" sldId="988"/>
        </pc:sldMkLst>
        <pc:spChg chg="mod">
          <ac:chgData name="DOMINGUEZ, Morgane" userId="d29c428e-ee62-4017-a838-521138d5b01c" providerId="ADAL" clId="{0ED7643F-869E-4943-8416-0ACE23B2BF8D}" dt="2025-03-24T10:24:20.586" v="2037" actId="108"/>
          <ac:spMkLst>
            <pc:docMk/>
            <pc:sldMk cId="2212389121" sldId="988"/>
            <ac:spMk id="4" creationId="{C42CFC36-7E57-4F2A-D2B5-709E0B31E800}"/>
          </ac:spMkLst>
        </pc:spChg>
        <pc:spChg chg="mod">
          <ac:chgData name="DOMINGUEZ, Morgane" userId="d29c428e-ee62-4017-a838-521138d5b01c" providerId="ADAL" clId="{0ED7643F-869E-4943-8416-0ACE23B2BF8D}" dt="2025-03-24T11:21:48.688" v="2730" actId="20577"/>
          <ac:spMkLst>
            <pc:docMk/>
            <pc:sldMk cId="2212389121" sldId="988"/>
            <ac:spMk id="5" creationId="{2554F859-6A4B-1418-3FEB-AD73BC2BEF62}"/>
          </ac:spMkLst>
        </pc:spChg>
        <pc:spChg chg="mod">
          <ac:chgData name="DOMINGUEZ, Morgane" userId="d29c428e-ee62-4017-a838-521138d5b01c" providerId="ADAL" clId="{0ED7643F-869E-4943-8416-0ACE23B2BF8D}" dt="2025-03-24T10:25:05.925" v="2081" actId="1076"/>
          <ac:spMkLst>
            <pc:docMk/>
            <pc:sldMk cId="2212389121" sldId="988"/>
            <ac:spMk id="9" creationId="{7E2D003C-A1AB-CF1A-008B-E6B59E025C3C}"/>
          </ac:spMkLst>
        </pc:spChg>
        <pc:spChg chg="mod">
          <ac:chgData name="DOMINGUEZ, Morgane" userId="d29c428e-ee62-4017-a838-521138d5b01c" providerId="ADAL" clId="{0ED7643F-869E-4943-8416-0ACE23B2BF8D}" dt="2025-03-24T10:23:55.145" v="2027" actId="20577"/>
          <ac:spMkLst>
            <pc:docMk/>
            <pc:sldMk cId="2212389121" sldId="988"/>
            <ac:spMk id="10" creationId="{00000000-0000-0000-0000-000000000000}"/>
          </ac:spMkLst>
        </pc:spChg>
        <pc:picChg chg="mod">
          <ac:chgData name="DOMINGUEZ, Morgane" userId="d29c428e-ee62-4017-a838-521138d5b01c" providerId="ADAL" clId="{0ED7643F-869E-4943-8416-0ACE23B2BF8D}" dt="2025-03-24T10:25:09.719" v="2083" actId="1076"/>
          <ac:picMkLst>
            <pc:docMk/>
            <pc:sldMk cId="2212389121" sldId="988"/>
            <ac:picMk id="8" creationId="{87D3F03D-824C-B668-704E-41684DD00E39}"/>
          </ac:picMkLst>
        </pc:picChg>
      </pc:sldChg>
      <pc:sldChg chg="modSp mod">
        <pc:chgData name="DOMINGUEZ, Morgane" userId="d29c428e-ee62-4017-a838-521138d5b01c" providerId="ADAL" clId="{0ED7643F-869E-4943-8416-0ACE23B2BF8D}" dt="2025-03-24T10:22:04.255" v="1915" actId="108"/>
        <pc:sldMkLst>
          <pc:docMk/>
          <pc:sldMk cId="63494181" sldId="989"/>
        </pc:sldMkLst>
        <pc:spChg chg="mod">
          <ac:chgData name="DOMINGUEZ, Morgane" userId="d29c428e-ee62-4017-a838-521138d5b01c" providerId="ADAL" clId="{0ED7643F-869E-4943-8416-0ACE23B2BF8D}" dt="2025-03-24T10:22:04.255" v="1915" actId="108"/>
          <ac:spMkLst>
            <pc:docMk/>
            <pc:sldMk cId="63494181" sldId="989"/>
            <ac:spMk id="9" creationId="{DF9DBC96-FBFF-2F24-0ADF-8256744205C2}"/>
          </ac:spMkLst>
        </pc:spChg>
        <pc:spChg chg="mod">
          <ac:chgData name="DOMINGUEZ, Morgane" userId="d29c428e-ee62-4017-a838-521138d5b01c" providerId="ADAL" clId="{0ED7643F-869E-4943-8416-0ACE23B2BF8D}" dt="2025-03-24T10:21:38.361" v="1911" actId="20577"/>
          <ac:spMkLst>
            <pc:docMk/>
            <pc:sldMk cId="63494181" sldId="989"/>
            <ac:spMk id="14" creationId="{5D869F12-E055-F6B1-1659-07F0FC7B135D}"/>
          </ac:spMkLst>
        </pc:spChg>
        <pc:picChg chg="mod">
          <ac:chgData name="DOMINGUEZ, Morgane" userId="d29c428e-ee62-4017-a838-521138d5b01c" providerId="ADAL" clId="{0ED7643F-869E-4943-8416-0ACE23B2BF8D}" dt="2025-03-24T10:21:53.200" v="1912" actId="1076"/>
          <ac:picMkLst>
            <pc:docMk/>
            <pc:sldMk cId="63494181" sldId="989"/>
            <ac:picMk id="15" creationId="{0CC7D82A-17C0-9F7F-46AF-84D059E63E73}"/>
          </ac:picMkLst>
        </pc:picChg>
      </pc:sldChg>
      <pc:sldChg chg="modSp mod">
        <pc:chgData name="DOMINGUEZ, Morgane" userId="d29c428e-ee62-4017-a838-521138d5b01c" providerId="ADAL" clId="{0ED7643F-869E-4943-8416-0ACE23B2BF8D}" dt="2025-03-28T10:20:43.996" v="2848" actId="20577"/>
        <pc:sldMkLst>
          <pc:docMk/>
          <pc:sldMk cId="1393298041" sldId="990"/>
        </pc:sldMkLst>
        <pc:spChg chg="mod">
          <ac:chgData name="DOMINGUEZ, Morgane" userId="d29c428e-ee62-4017-a838-521138d5b01c" providerId="ADAL" clId="{0ED7643F-869E-4943-8416-0ACE23B2BF8D}" dt="2025-03-28T10:20:43.996" v="2848" actId="20577"/>
          <ac:spMkLst>
            <pc:docMk/>
            <pc:sldMk cId="1393298041" sldId="990"/>
            <ac:spMk id="5" creationId="{2554F859-6A4B-1418-3FEB-AD73BC2BEF62}"/>
          </ac:spMkLst>
        </pc:spChg>
        <pc:spChg chg="mod">
          <ac:chgData name="DOMINGUEZ, Morgane" userId="d29c428e-ee62-4017-a838-521138d5b01c" providerId="ADAL" clId="{0ED7643F-869E-4943-8416-0ACE23B2BF8D}" dt="2025-03-24T10:25:43.161" v="2087" actId="1076"/>
          <ac:spMkLst>
            <pc:docMk/>
            <pc:sldMk cId="1393298041" sldId="990"/>
            <ac:spMk id="13" creationId="{1A7F6F09-6D7D-387F-FFE7-DA36B2815376}"/>
          </ac:spMkLst>
        </pc:spChg>
      </pc:sldChg>
      <pc:sldChg chg="modSp del mod">
        <pc:chgData name="DOMINGUEZ, Morgane" userId="d29c428e-ee62-4017-a838-521138d5b01c" providerId="ADAL" clId="{0ED7643F-869E-4943-8416-0ACE23B2BF8D}" dt="2025-03-24T10:26:25.231" v="2089" actId="47"/>
        <pc:sldMkLst>
          <pc:docMk/>
          <pc:sldMk cId="0" sldId="991"/>
        </pc:sldMkLst>
      </pc:sldChg>
      <pc:sldChg chg="modSp mod">
        <pc:chgData name="DOMINGUEZ, Morgane" userId="d29c428e-ee62-4017-a838-521138d5b01c" providerId="ADAL" clId="{0ED7643F-869E-4943-8416-0ACE23B2BF8D}" dt="2025-03-24T11:23:29.337" v="2761" actId="20577"/>
        <pc:sldMkLst>
          <pc:docMk/>
          <pc:sldMk cId="3368482075" sldId="992"/>
        </pc:sldMkLst>
        <pc:spChg chg="mod">
          <ac:chgData name="DOMINGUEZ, Morgane" userId="d29c428e-ee62-4017-a838-521138d5b01c" providerId="ADAL" clId="{0ED7643F-869E-4943-8416-0ACE23B2BF8D}" dt="2025-03-24T11:23:29.337" v="2761" actId="20577"/>
          <ac:spMkLst>
            <pc:docMk/>
            <pc:sldMk cId="3368482075" sldId="992"/>
            <ac:spMk id="2" creationId="{FD564A12-E24F-0186-BD06-85D05BF56396}"/>
          </ac:spMkLst>
        </pc:spChg>
        <pc:spChg chg="mod">
          <ac:chgData name="DOMINGUEZ, Morgane" userId="d29c428e-ee62-4017-a838-521138d5b01c" providerId="ADAL" clId="{0ED7643F-869E-4943-8416-0ACE23B2BF8D}" dt="2025-03-24T10:30:34.300" v="2173" actId="20577"/>
          <ac:spMkLst>
            <pc:docMk/>
            <pc:sldMk cId="3368482075" sldId="992"/>
            <ac:spMk id="5" creationId="{61070B4B-C5FB-5770-B412-C151931D3DA9}"/>
          </ac:spMkLst>
        </pc:spChg>
        <pc:spChg chg="mod">
          <ac:chgData name="DOMINGUEZ, Morgane" userId="d29c428e-ee62-4017-a838-521138d5b01c" providerId="ADAL" clId="{0ED7643F-869E-4943-8416-0ACE23B2BF8D}" dt="2025-03-24T10:30:00.550" v="2169" actId="20577"/>
          <ac:spMkLst>
            <pc:docMk/>
            <pc:sldMk cId="3368482075" sldId="992"/>
            <ac:spMk id="9" creationId="{0C9F860B-E3E7-8D7B-D963-874D2AD93F4F}"/>
          </ac:spMkLst>
        </pc:spChg>
        <pc:spChg chg="mod">
          <ac:chgData name="DOMINGUEZ, Morgane" userId="d29c428e-ee62-4017-a838-521138d5b01c" providerId="ADAL" clId="{0ED7643F-869E-4943-8416-0ACE23B2BF8D}" dt="2025-03-24T10:28:00.564" v="2110" actId="20577"/>
          <ac:spMkLst>
            <pc:docMk/>
            <pc:sldMk cId="3368482075" sldId="992"/>
            <ac:spMk id="11" creationId="{509519DA-4A37-8926-089F-FA9F6D372A57}"/>
          </ac:spMkLst>
        </pc:spChg>
        <pc:spChg chg="mod">
          <ac:chgData name="DOMINGUEZ, Morgane" userId="d29c428e-ee62-4017-a838-521138d5b01c" providerId="ADAL" clId="{0ED7643F-869E-4943-8416-0ACE23B2BF8D}" dt="2025-03-24T10:28:33.557" v="2131" actId="1076"/>
          <ac:spMkLst>
            <pc:docMk/>
            <pc:sldMk cId="3368482075" sldId="992"/>
            <ac:spMk id="14" creationId="{6A790825-8B89-7BF3-BDC0-19C95B2DEE2B}"/>
          </ac:spMkLst>
        </pc:spChg>
        <pc:spChg chg="mod">
          <ac:chgData name="DOMINGUEZ, Morgane" userId="d29c428e-ee62-4017-a838-521138d5b01c" providerId="ADAL" clId="{0ED7643F-869E-4943-8416-0ACE23B2BF8D}" dt="2025-03-24T10:29:42.833" v="2156" actId="1076"/>
          <ac:spMkLst>
            <pc:docMk/>
            <pc:sldMk cId="3368482075" sldId="992"/>
            <ac:spMk id="15" creationId="{42A11FE3-3E72-C283-D771-8DA1CA85ED18}"/>
          </ac:spMkLst>
        </pc:spChg>
        <pc:spChg chg="mod">
          <ac:chgData name="DOMINGUEZ, Morgane" userId="d29c428e-ee62-4017-a838-521138d5b01c" providerId="ADAL" clId="{0ED7643F-869E-4943-8416-0ACE23B2BF8D}" dt="2025-03-24T10:29:07.569" v="2153" actId="108"/>
          <ac:spMkLst>
            <pc:docMk/>
            <pc:sldMk cId="3368482075" sldId="992"/>
            <ac:spMk id="18" creationId="{6247E774-0B4F-29B3-BA96-0842FB100559}"/>
          </ac:spMkLst>
        </pc:spChg>
      </pc:sldChg>
      <pc:sldChg chg="modSp mod">
        <pc:chgData name="DOMINGUEZ, Morgane" userId="d29c428e-ee62-4017-a838-521138d5b01c" providerId="ADAL" clId="{0ED7643F-869E-4943-8416-0ACE23B2BF8D}" dt="2025-03-24T10:52:01.667" v="2546" actId="1076"/>
        <pc:sldMkLst>
          <pc:docMk/>
          <pc:sldMk cId="1163143416" sldId="2147474611"/>
        </pc:sldMkLst>
        <pc:spChg chg="mod">
          <ac:chgData name="DOMINGUEZ, Morgane" userId="d29c428e-ee62-4017-a838-521138d5b01c" providerId="ADAL" clId="{0ED7643F-869E-4943-8416-0ACE23B2BF8D}" dt="2025-03-24T10:52:01.667" v="2546" actId="1076"/>
          <ac:spMkLst>
            <pc:docMk/>
            <pc:sldMk cId="1163143416" sldId="2147474611"/>
            <ac:spMk id="2" creationId="{66C5790C-4414-4661-C63C-E303139C61EC}"/>
          </ac:spMkLst>
        </pc:spChg>
      </pc:sldChg>
      <pc:sldChg chg="addSp delSp modSp mod">
        <pc:chgData name="DOMINGUEZ, Morgane" userId="d29c428e-ee62-4017-a838-521138d5b01c" providerId="ADAL" clId="{0ED7643F-869E-4943-8416-0ACE23B2BF8D}" dt="2025-03-24T10:47:58.935" v="2515"/>
        <pc:sldMkLst>
          <pc:docMk/>
          <pc:sldMk cId="4257536088" sldId="2147474615"/>
        </pc:sldMkLst>
        <pc:picChg chg="add mod">
          <ac:chgData name="DOMINGUEZ, Morgane" userId="d29c428e-ee62-4017-a838-521138d5b01c" providerId="ADAL" clId="{0ED7643F-869E-4943-8416-0ACE23B2BF8D}" dt="2025-03-24T10:47:58.935" v="2515"/>
          <ac:picMkLst>
            <pc:docMk/>
            <pc:sldMk cId="4257536088" sldId="2147474615"/>
            <ac:picMk id="2" creationId="{A68E9576-BBC4-B6E8-933F-8E73503640DC}"/>
          </ac:picMkLst>
        </pc:picChg>
      </pc:sldChg>
      <pc:sldChg chg="addSp delSp modSp mod">
        <pc:chgData name="DOMINGUEZ, Morgane" userId="d29c428e-ee62-4017-a838-521138d5b01c" providerId="ADAL" clId="{0ED7643F-869E-4943-8416-0ACE23B2BF8D}" dt="2025-03-24T10:53:15.954" v="2573" actId="20577"/>
        <pc:sldMkLst>
          <pc:docMk/>
          <pc:sldMk cId="4244080021" sldId="2147474617"/>
        </pc:sldMkLst>
        <pc:spChg chg="add mod">
          <ac:chgData name="DOMINGUEZ, Morgane" userId="d29c428e-ee62-4017-a838-521138d5b01c" providerId="ADAL" clId="{0ED7643F-869E-4943-8416-0ACE23B2BF8D}" dt="2025-03-24T10:53:15.954" v="2573" actId="20577"/>
          <ac:spMkLst>
            <pc:docMk/>
            <pc:sldMk cId="4244080021" sldId="2147474617"/>
            <ac:spMk id="8" creationId="{4C1F7A99-8EE4-EA07-20A9-5E4C2FCB250A}"/>
          </ac:spMkLst>
        </pc:spChg>
      </pc:sldChg>
      <pc:sldChg chg="addSp delSp modSp mod">
        <pc:chgData name="DOMINGUEZ, Morgane" userId="d29c428e-ee62-4017-a838-521138d5b01c" providerId="ADAL" clId="{0ED7643F-869E-4943-8416-0ACE23B2BF8D}" dt="2025-03-24T10:53:47.158" v="2579" actId="478"/>
        <pc:sldMkLst>
          <pc:docMk/>
          <pc:sldMk cId="1809511498" sldId="2147474618"/>
        </pc:sldMkLst>
        <pc:spChg chg="add mod">
          <ac:chgData name="DOMINGUEZ, Morgane" userId="d29c428e-ee62-4017-a838-521138d5b01c" providerId="ADAL" clId="{0ED7643F-869E-4943-8416-0ACE23B2BF8D}" dt="2025-03-24T10:53:44.750" v="2578" actId="108"/>
          <ac:spMkLst>
            <pc:docMk/>
            <pc:sldMk cId="1809511498" sldId="2147474618"/>
            <ac:spMk id="7" creationId="{C69B374B-C3D9-4F8A-1551-59930DF372A4}"/>
          </ac:spMkLst>
        </pc:spChg>
      </pc:sldChg>
      <pc:sldChg chg="modSp mod">
        <pc:chgData name="DOMINGUEZ, Morgane" userId="d29c428e-ee62-4017-a838-521138d5b01c" providerId="ADAL" clId="{0ED7643F-869E-4943-8416-0ACE23B2BF8D}" dt="2025-03-24T11:26:27.022" v="2803" actId="20577"/>
        <pc:sldMkLst>
          <pc:docMk/>
          <pc:sldMk cId="1406677034" sldId="2147474619"/>
        </pc:sldMkLst>
        <pc:spChg chg="mod">
          <ac:chgData name="DOMINGUEZ, Morgane" userId="d29c428e-ee62-4017-a838-521138d5b01c" providerId="ADAL" clId="{0ED7643F-869E-4943-8416-0ACE23B2BF8D}" dt="2025-03-24T11:26:27.022" v="2803" actId="20577"/>
          <ac:spMkLst>
            <pc:docMk/>
            <pc:sldMk cId="1406677034" sldId="2147474619"/>
            <ac:spMk id="2" creationId="{75509B2D-C7B9-870D-93A8-7BAFDFCEA5CC}"/>
          </ac:spMkLst>
        </pc:spChg>
      </pc:sldChg>
      <pc:sldChg chg="addSp delSp modSp mod">
        <pc:chgData name="DOMINGUEZ, Morgane" userId="d29c428e-ee62-4017-a838-521138d5b01c" providerId="ADAL" clId="{0ED7643F-869E-4943-8416-0ACE23B2BF8D}" dt="2025-03-24T11:26:30.708" v="2805" actId="20577"/>
        <pc:sldMkLst>
          <pc:docMk/>
          <pc:sldMk cId="1316753967" sldId="2147474620"/>
        </pc:sldMkLst>
        <pc:spChg chg="add mod">
          <ac:chgData name="DOMINGUEZ, Morgane" userId="d29c428e-ee62-4017-a838-521138d5b01c" providerId="ADAL" clId="{0ED7643F-869E-4943-8416-0ACE23B2BF8D}" dt="2025-03-24T11:26:30.708" v="2805" actId="20577"/>
          <ac:spMkLst>
            <pc:docMk/>
            <pc:sldMk cId="1316753967" sldId="2147474620"/>
            <ac:spMk id="7" creationId="{3DC32806-4DD6-27C1-7198-D2F036127041}"/>
          </ac:spMkLst>
        </pc:spChg>
      </pc:sldChg>
      <pc:sldChg chg="modSp mod">
        <pc:chgData name="DOMINGUEZ, Morgane" userId="d29c428e-ee62-4017-a838-521138d5b01c" providerId="ADAL" clId="{0ED7643F-869E-4943-8416-0ACE23B2BF8D}" dt="2025-03-28T10:38:06.798" v="2851" actId="20577"/>
        <pc:sldMkLst>
          <pc:docMk/>
          <pc:sldMk cId="418592088" sldId="2147474621"/>
        </pc:sldMkLst>
        <pc:spChg chg="mod">
          <ac:chgData name="DOMINGUEZ, Morgane" userId="d29c428e-ee62-4017-a838-521138d5b01c" providerId="ADAL" clId="{0ED7643F-869E-4943-8416-0ACE23B2BF8D}" dt="2025-03-28T10:38:06.798" v="2851" actId="20577"/>
          <ac:spMkLst>
            <pc:docMk/>
            <pc:sldMk cId="418592088" sldId="2147474621"/>
            <ac:spMk id="11" creationId="{95CDFFA1-F366-5BEA-F41D-C4784881ADDB}"/>
          </ac:spMkLst>
        </pc:spChg>
      </pc:sldChg>
      <pc:sldChg chg="addSp delSp modSp mod">
        <pc:chgData name="DOMINGUEZ, Morgane" userId="d29c428e-ee62-4017-a838-521138d5b01c" providerId="ADAL" clId="{0ED7643F-869E-4943-8416-0ACE23B2BF8D}" dt="2025-03-24T11:26:57.855" v="2808" actId="1076"/>
        <pc:sldMkLst>
          <pc:docMk/>
          <pc:sldMk cId="3674370995" sldId="2147474622"/>
        </pc:sldMkLst>
        <pc:spChg chg="add mod">
          <ac:chgData name="DOMINGUEZ, Morgane" userId="d29c428e-ee62-4017-a838-521138d5b01c" providerId="ADAL" clId="{0ED7643F-869E-4943-8416-0ACE23B2BF8D}" dt="2025-03-24T11:26:57.855" v="2808" actId="1076"/>
          <ac:spMkLst>
            <pc:docMk/>
            <pc:sldMk cId="3674370995" sldId="2147474622"/>
            <ac:spMk id="7" creationId="{01A710AF-0046-0BCC-6315-B49DC0B7803B}"/>
          </ac:spMkLst>
        </pc:spChg>
      </pc:sldChg>
      <pc:sldChg chg="addSp delSp modSp mod">
        <pc:chgData name="DOMINGUEZ, Morgane" userId="d29c428e-ee62-4017-a838-521138d5b01c" providerId="ADAL" clId="{0ED7643F-869E-4943-8416-0ACE23B2BF8D}" dt="2025-03-24T10:52:28.815" v="2551" actId="478"/>
        <pc:sldMkLst>
          <pc:docMk/>
          <pc:sldMk cId="3867862830" sldId="2147474623"/>
        </pc:sldMkLst>
        <pc:spChg chg="add mod">
          <ac:chgData name="DOMINGUEZ, Morgane" userId="d29c428e-ee62-4017-a838-521138d5b01c" providerId="ADAL" clId="{0ED7643F-869E-4943-8416-0ACE23B2BF8D}" dt="2025-03-24T10:52:26.100" v="2550" actId="108"/>
          <ac:spMkLst>
            <pc:docMk/>
            <pc:sldMk cId="3867862830" sldId="2147474623"/>
            <ac:spMk id="7" creationId="{F11190F2-EB23-D4AA-FA08-E5CFE8FFD977}"/>
          </ac:spMkLst>
        </pc:spChg>
      </pc:sldChg>
      <pc:sldChg chg="delSp modSp mod">
        <pc:chgData name="DOMINGUEZ, Morgane" userId="d29c428e-ee62-4017-a838-521138d5b01c" providerId="ADAL" clId="{0ED7643F-869E-4943-8416-0ACE23B2BF8D}" dt="2025-03-24T11:15:55.241" v="2684" actId="1076"/>
        <pc:sldMkLst>
          <pc:docMk/>
          <pc:sldMk cId="0" sldId="2147474633"/>
        </pc:sldMkLst>
        <pc:spChg chg="mod">
          <ac:chgData name="DOMINGUEZ, Morgane" userId="d29c428e-ee62-4017-a838-521138d5b01c" providerId="ADAL" clId="{0ED7643F-869E-4943-8416-0ACE23B2BF8D}" dt="2025-03-24T09:35:36.227" v="770" actId="20577"/>
          <ac:spMkLst>
            <pc:docMk/>
            <pc:sldMk cId="0" sldId="2147474633"/>
            <ac:spMk id="7" creationId="{00000000-0000-0000-0000-000000000000}"/>
          </ac:spMkLst>
        </pc:spChg>
        <pc:spChg chg="mod topLvl">
          <ac:chgData name="DOMINGUEZ, Morgane" userId="d29c428e-ee62-4017-a838-521138d5b01c" providerId="ADAL" clId="{0ED7643F-869E-4943-8416-0ACE23B2BF8D}" dt="2025-03-24T09:35:49.797" v="772" actId="165"/>
          <ac:spMkLst>
            <pc:docMk/>
            <pc:sldMk cId="0" sldId="2147474633"/>
            <ac:spMk id="9" creationId="{CBE39144-2E99-E082-80B5-00DEC6E2207B}"/>
          </ac:spMkLst>
        </pc:spChg>
        <pc:spChg chg="mod">
          <ac:chgData name="DOMINGUEZ, Morgane" userId="d29c428e-ee62-4017-a838-521138d5b01c" providerId="ADAL" clId="{0ED7643F-869E-4943-8416-0ACE23B2BF8D}" dt="2025-03-24T09:36:52.338" v="798" actId="20577"/>
          <ac:spMkLst>
            <pc:docMk/>
            <pc:sldMk cId="0" sldId="2147474633"/>
            <ac:spMk id="10" creationId="{9F20167A-04C8-417F-F996-81D46C9F0EBC}"/>
          </ac:spMkLst>
        </pc:spChg>
        <pc:spChg chg="mod topLvl">
          <ac:chgData name="DOMINGUEZ, Morgane" userId="d29c428e-ee62-4017-a838-521138d5b01c" providerId="ADAL" clId="{0ED7643F-869E-4943-8416-0ACE23B2BF8D}" dt="2025-03-24T11:15:50.787" v="2683" actId="20577"/>
          <ac:spMkLst>
            <pc:docMk/>
            <pc:sldMk cId="0" sldId="2147474633"/>
            <ac:spMk id="11" creationId="{5DBF52F5-284F-1149-011C-AE446EB30E99}"/>
          </ac:spMkLst>
        </pc:spChg>
        <pc:spChg chg="mod">
          <ac:chgData name="DOMINGUEZ, Morgane" userId="d29c428e-ee62-4017-a838-521138d5b01c" providerId="ADAL" clId="{0ED7643F-869E-4943-8416-0ACE23B2BF8D}" dt="2025-03-24T11:15:55.241" v="2684" actId="1076"/>
          <ac:spMkLst>
            <pc:docMk/>
            <pc:sldMk cId="0" sldId="2147474633"/>
            <ac:spMk id="15" creationId="{E5615A28-94BC-6DC8-B4C2-66C8E74B30E1}"/>
          </ac:spMkLst>
        </pc:spChg>
        <pc:spChg chg="mod topLvl">
          <ac:chgData name="DOMINGUEZ, Morgane" userId="d29c428e-ee62-4017-a838-521138d5b01c" providerId="ADAL" clId="{0ED7643F-869E-4943-8416-0ACE23B2BF8D}" dt="2025-03-24T09:37:19.591" v="831" actId="1076"/>
          <ac:spMkLst>
            <pc:docMk/>
            <pc:sldMk cId="0" sldId="2147474633"/>
            <ac:spMk id="17" creationId="{97E15491-B5EF-B87B-4948-F4590052DDA1}"/>
          </ac:spMkLst>
        </pc:spChg>
        <pc:spChg chg="mod topLvl">
          <ac:chgData name="DOMINGUEZ, Morgane" userId="d29c428e-ee62-4017-a838-521138d5b01c" providerId="ADAL" clId="{0ED7643F-869E-4943-8416-0ACE23B2BF8D}" dt="2025-03-24T09:35:55.277" v="774" actId="14100"/>
          <ac:spMkLst>
            <pc:docMk/>
            <pc:sldMk cId="0" sldId="2147474633"/>
            <ac:spMk id="20" creationId="{DBF22E02-E90B-F3FF-9EFE-1EEEDC341CEF}"/>
          </ac:spMkLst>
        </pc:spChg>
        <pc:picChg chg="mod topLvl">
          <ac:chgData name="DOMINGUEZ, Morgane" userId="d29c428e-ee62-4017-a838-521138d5b01c" providerId="ADAL" clId="{0ED7643F-869E-4943-8416-0ACE23B2BF8D}" dt="2025-03-24T09:37:22.197" v="832" actId="1076"/>
          <ac:picMkLst>
            <pc:docMk/>
            <pc:sldMk cId="0" sldId="2147474633"/>
            <ac:picMk id="13" creationId="{ACDE0B75-938B-F830-7B36-AE764ACC3840}"/>
          </ac:picMkLst>
        </pc:picChg>
      </pc:sldChg>
      <pc:sldChg chg="addSp new">
        <pc:chgData name="DOMINGUEZ, Morgane" userId="d29c428e-ee62-4017-a838-521138d5b01c" providerId="ADAL" clId="{0ED7643F-869E-4943-8416-0ACE23B2BF8D}" dt="2025-03-24T09:16:59.134" v="2"/>
        <pc:sldMkLst>
          <pc:docMk/>
          <pc:sldMk cId="1534462927" sldId="2147474634"/>
        </pc:sldMkLst>
      </pc:sldChg>
      <pc:sldChg chg="modSp mod">
        <pc:chgData name="DOMINGUEZ, Morgane" userId="d29c428e-ee62-4017-a838-521138d5b01c" providerId="ADAL" clId="{0ED7643F-869E-4943-8416-0ACE23B2BF8D}" dt="2025-03-24T09:19:39.498" v="75" actId="20577"/>
        <pc:sldMkLst>
          <pc:docMk/>
          <pc:sldMk cId="2349888291" sldId="2147474635"/>
        </pc:sldMkLst>
        <pc:spChg chg="mod">
          <ac:chgData name="DOMINGUEZ, Morgane" userId="d29c428e-ee62-4017-a838-521138d5b01c" providerId="ADAL" clId="{0ED7643F-869E-4943-8416-0ACE23B2BF8D}" dt="2025-03-24T09:19:34.665" v="73" actId="20577"/>
          <ac:spMkLst>
            <pc:docMk/>
            <pc:sldMk cId="2349888291" sldId="2147474635"/>
            <ac:spMk id="5" creationId="{26F69C69-7AE0-0425-4372-551AF067EB24}"/>
          </ac:spMkLst>
        </pc:spChg>
        <pc:spChg chg="mod">
          <ac:chgData name="DOMINGUEZ, Morgane" userId="d29c428e-ee62-4017-a838-521138d5b01c" providerId="ADAL" clId="{0ED7643F-869E-4943-8416-0ACE23B2BF8D}" dt="2025-03-24T09:19:39.498" v="75" actId="20577"/>
          <ac:spMkLst>
            <pc:docMk/>
            <pc:sldMk cId="2349888291" sldId="2147474635"/>
            <ac:spMk id="8" creationId="{ED4B9D6D-867B-2F0E-9974-8EC7F782D6D6}"/>
          </ac:spMkLst>
        </pc:spChg>
      </pc:sldChg>
      <pc:sldChg chg="modSp mod">
        <pc:chgData name="DOMINGUEZ, Morgane" userId="d29c428e-ee62-4017-a838-521138d5b01c" providerId="ADAL" clId="{0ED7643F-869E-4943-8416-0ACE23B2BF8D}" dt="2025-03-24T09:25:03.878" v="129" actId="20577"/>
        <pc:sldMkLst>
          <pc:docMk/>
          <pc:sldMk cId="3123725839" sldId="2147474636"/>
        </pc:sldMkLst>
        <pc:spChg chg="mod">
          <ac:chgData name="DOMINGUEZ, Morgane" userId="d29c428e-ee62-4017-a838-521138d5b01c" providerId="ADAL" clId="{0ED7643F-869E-4943-8416-0ACE23B2BF8D}" dt="2025-03-24T09:25:03.878" v="129" actId="20577"/>
          <ac:spMkLst>
            <pc:docMk/>
            <pc:sldMk cId="3123725839" sldId="2147474636"/>
            <ac:spMk id="4" creationId="{3AC5FB81-5E7C-EA6F-FB7B-258FCF1EE503}"/>
          </ac:spMkLst>
        </pc:spChg>
        <pc:spChg chg="mod">
          <ac:chgData name="DOMINGUEZ, Morgane" userId="d29c428e-ee62-4017-a838-521138d5b01c" providerId="ADAL" clId="{0ED7643F-869E-4943-8416-0ACE23B2BF8D}" dt="2025-03-24T09:24:43.391" v="99" actId="20577"/>
          <ac:spMkLst>
            <pc:docMk/>
            <pc:sldMk cId="3123725839" sldId="2147474636"/>
            <ac:spMk id="8" creationId="{EAC55F20-BAD7-1898-C22C-775F3B978F8A}"/>
          </ac:spMkLst>
        </pc:spChg>
      </pc:sldChg>
      <pc:sldChg chg="modSp mod modNotesTx">
        <pc:chgData name="DOMINGUEZ, Morgane" userId="d29c428e-ee62-4017-a838-521138d5b01c" providerId="ADAL" clId="{0ED7643F-869E-4943-8416-0ACE23B2BF8D}" dt="2025-03-24T09:43:48.291" v="1244" actId="14100"/>
        <pc:sldMkLst>
          <pc:docMk/>
          <pc:sldMk cId="820247351" sldId="2147474637"/>
        </pc:sldMkLst>
        <pc:spChg chg="mod">
          <ac:chgData name="DOMINGUEZ, Morgane" userId="d29c428e-ee62-4017-a838-521138d5b01c" providerId="ADAL" clId="{0ED7643F-869E-4943-8416-0ACE23B2BF8D}" dt="2025-03-24T09:43:40.541" v="1243" actId="20577"/>
          <ac:spMkLst>
            <pc:docMk/>
            <pc:sldMk cId="820247351" sldId="2147474637"/>
            <ac:spMk id="4" creationId="{3AC5FB81-5E7C-EA6F-FB7B-258FCF1EE503}"/>
          </ac:spMkLst>
        </pc:spChg>
        <pc:spChg chg="mod">
          <ac:chgData name="DOMINGUEZ, Morgane" userId="d29c428e-ee62-4017-a838-521138d5b01c" providerId="ADAL" clId="{0ED7643F-869E-4943-8416-0ACE23B2BF8D}" dt="2025-03-24T09:43:48.291" v="1244" actId="14100"/>
          <ac:spMkLst>
            <pc:docMk/>
            <pc:sldMk cId="820247351" sldId="2147474637"/>
            <ac:spMk id="8" creationId="{AEB7F372-8709-ABAB-DCB3-3BB97724D589}"/>
          </ac:spMkLst>
        </pc:spChg>
      </pc:sldChg>
      <pc:sldChg chg="addSp delSp modSp mod">
        <pc:chgData name="DOMINGUEZ, Morgane" userId="d29c428e-ee62-4017-a838-521138d5b01c" providerId="ADAL" clId="{0ED7643F-869E-4943-8416-0ACE23B2BF8D}" dt="2025-03-24T11:22:59.344" v="2750" actId="20577"/>
        <pc:sldMkLst>
          <pc:docMk/>
          <pc:sldMk cId="0" sldId="2147474638"/>
        </pc:sldMkLst>
        <pc:spChg chg="add mod">
          <ac:chgData name="DOMINGUEZ, Morgane" userId="d29c428e-ee62-4017-a838-521138d5b01c" providerId="ADAL" clId="{0ED7643F-869E-4943-8416-0ACE23B2BF8D}" dt="2025-03-24T10:27:03.352" v="2091"/>
          <ac:spMkLst>
            <pc:docMk/>
            <pc:sldMk cId="0" sldId="2147474638"/>
            <ac:spMk id="2" creationId="{26221FB7-C441-B161-CAB2-1AD79EF9E435}"/>
          </ac:spMkLst>
        </pc:spChg>
        <pc:spChg chg="mod">
          <ac:chgData name="DOMINGUEZ, Morgane" userId="d29c428e-ee62-4017-a838-521138d5b01c" providerId="ADAL" clId="{0ED7643F-869E-4943-8416-0ACE23B2BF8D}" dt="2025-03-24T10:27:06.518" v="2092" actId="14100"/>
          <ac:spMkLst>
            <pc:docMk/>
            <pc:sldMk cId="0" sldId="2147474638"/>
            <ac:spMk id="3" creationId="{829A8826-013E-8C80-D046-1595D330C27E}"/>
          </ac:spMkLst>
        </pc:spChg>
        <pc:spChg chg="add mod">
          <ac:chgData name="DOMINGUEZ, Morgane" userId="d29c428e-ee62-4017-a838-521138d5b01c" providerId="ADAL" clId="{0ED7643F-869E-4943-8416-0ACE23B2BF8D}" dt="2025-03-24T10:27:51.211" v="2108" actId="14100"/>
          <ac:spMkLst>
            <pc:docMk/>
            <pc:sldMk cId="0" sldId="2147474638"/>
            <ac:spMk id="12" creationId="{099B860C-366A-1829-3708-73699B99E911}"/>
          </ac:spMkLst>
        </pc:spChg>
        <pc:spChg chg="add mod">
          <ac:chgData name="DOMINGUEZ, Morgane" userId="d29c428e-ee62-4017-a838-521138d5b01c" providerId="ADAL" clId="{0ED7643F-869E-4943-8416-0ACE23B2BF8D}" dt="2025-03-24T11:22:59.344" v="2750" actId="20577"/>
          <ac:spMkLst>
            <pc:docMk/>
            <pc:sldMk cId="0" sldId="2147474638"/>
            <ac:spMk id="13" creationId="{DE140BB2-BC4F-3A89-50D2-623908700580}"/>
          </ac:spMkLst>
        </pc:spChg>
        <pc:spChg chg="mod">
          <ac:chgData name="DOMINGUEZ, Morgane" userId="d29c428e-ee62-4017-a838-521138d5b01c" providerId="ADAL" clId="{0ED7643F-869E-4943-8416-0ACE23B2BF8D}" dt="2025-03-24T10:27:44.495" v="2106" actId="1076"/>
          <ac:spMkLst>
            <pc:docMk/>
            <pc:sldMk cId="0" sldId="2147474638"/>
            <ac:spMk id="17" creationId="{E4471905-F077-B42D-2220-57A1AE776BA7}"/>
          </ac:spMkLst>
        </pc:spChg>
        <pc:spChg chg="mod">
          <ac:chgData name="DOMINGUEZ, Morgane" userId="d29c428e-ee62-4017-a838-521138d5b01c" providerId="ADAL" clId="{0ED7643F-869E-4943-8416-0ACE23B2BF8D}" dt="2025-03-24T11:22:37.690" v="2735" actId="1076"/>
          <ac:spMkLst>
            <pc:docMk/>
            <pc:sldMk cId="0" sldId="2147474638"/>
            <ac:spMk id="18" creationId="{B5DB0086-75F7-A28E-9B8E-4DBEF0E05900}"/>
          </ac:spMkLst>
        </pc:spChg>
        <pc:spChg chg="mod">
          <ac:chgData name="DOMINGUEZ, Morgane" userId="d29c428e-ee62-4017-a838-521138d5b01c" providerId="ADAL" clId="{0ED7643F-869E-4943-8416-0ACE23B2BF8D}" dt="2025-03-24T11:22:28.468" v="2734" actId="20577"/>
          <ac:spMkLst>
            <pc:docMk/>
            <pc:sldMk cId="0" sldId="2147474638"/>
            <ac:spMk id="20" creationId="{93C6ED2C-097B-019F-6EAC-59367B3EB18C}"/>
          </ac:spMkLst>
        </pc:spChg>
        <pc:spChg chg="mod">
          <ac:chgData name="DOMINGUEZ, Morgane" userId="d29c428e-ee62-4017-a838-521138d5b01c" providerId="ADAL" clId="{0ED7643F-869E-4943-8416-0ACE23B2BF8D}" dt="2025-03-24T11:22:40.414" v="2736" actId="1076"/>
          <ac:spMkLst>
            <pc:docMk/>
            <pc:sldMk cId="0" sldId="2147474638"/>
            <ac:spMk id="25" creationId="{0B6469AE-9B9D-C531-20C3-CE50634F0E3C}"/>
          </ac:spMkLst>
        </pc:spChg>
        <pc:grpChg chg="add mod">
          <ac:chgData name="DOMINGUEZ, Morgane" userId="d29c428e-ee62-4017-a838-521138d5b01c" providerId="ADAL" clId="{0ED7643F-869E-4943-8416-0ACE23B2BF8D}" dt="2025-03-24T10:27:29.246" v="2097"/>
          <ac:grpSpMkLst>
            <pc:docMk/>
            <pc:sldMk cId="0" sldId="2147474638"/>
            <ac:grpSpMk id="14" creationId="{3B8CA0A7-DA90-F879-D930-EAF5E2A7B71F}"/>
          </ac:grpSpMkLst>
        </pc:grpChg>
      </pc:sldChg>
      <pc:sldMasterChg chg="del delSldLayout">
        <pc:chgData name="DOMINGUEZ, Morgane" userId="d29c428e-ee62-4017-a838-521138d5b01c" providerId="ADAL" clId="{0ED7643F-869E-4943-8416-0ACE23B2BF8D}" dt="2025-03-24T09:18:14.278" v="3" actId="2696"/>
        <pc:sldMasterMkLst>
          <pc:docMk/>
          <pc:sldMasterMk cId="1827129471" sldId="2147483684"/>
        </pc:sldMasterMkLst>
        <pc:sldLayoutChg chg="del">
          <pc:chgData name="DOMINGUEZ, Morgane" userId="d29c428e-ee62-4017-a838-521138d5b01c" providerId="ADAL" clId="{0ED7643F-869E-4943-8416-0ACE23B2BF8D}" dt="2025-03-24T09:18:14.278" v="3" actId="2696"/>
          <pc:sldLayoutMkLst>
            <pc:docMk/>
            <pc:sldMasterMk cId="1827129471" sldId="2147483684"/>
            <pc:sldLayoutMk cId="1680590959" sldId="2147483685"/>
          </pc:sldLayoutMkLst>
        </pc:sldLayoutChg>
        <pc:sldLayoutChg chg="del">
          <pc:chgData name="DOMINGUEZ, Morgane" userId="d29c428e-ee62-4017-a838-521138d5b01c" providerId="ADAL" clId="{0ED7643F-869E-4943-8416-0ACE23B2BF8D}" dt="2025-03-24T09:18:14.278" v="3" actId="2696"/>
          <pc:sldLayoutMkLst>
            <pc:docMk/>
            <pc:sldMasterMk cId="1827129471" sldId="2147483684"/>
            <pc:sldLayoutMk cId="2393431107" sldId="2147483686"/>
          </pc:sldLayoutMkLst>
        </pc:sldLayoutChg>
        <pc:sldLayoutChg chg="del">
          <pc:chgData name="DOMINGUEZ, Morgane" userId="d29c428e-ee62-4017-a838-521138d5b01c" providerId="ADAL" clId="{0ED7643F-869E-4943-8416-0ACE23B2BF8D}" dt="2025-03-24T09:18:14.278" v="3" actId="2696"/>
          <pc:sldLayoutMkLst>
            <pc:docMk/>
            <pc:sldMasterMk cId="1827129471" sldId="2147483684"/>
            <pc:sldLayoutMk cId="3871049952" sldId="2147483687"/>
          </pc:sldLayoutMkLst>
        </pc:sldLayoutChg>
        <pc:sldLayoutChg chg="del">
          <pc:chgData name="DOMINGUEZ, Morgane" userId="d29c428e-ee62-4017-a838-521138d5b01c" providerId="ADAL" clId="{0ED7643F-869E-4943-8416-0ACE23B2BF8D}" dt="2025-03-24T09:18:14.278" v="3" actId="2696"/>
          <pc:sldLayoutMkLst>
            <pc:docMk/>
            <pc:sldMasterMk cId="1827129471" sldId="2147483684"/>
            <pc:sldLayoutMk cId="2854344009" sldId="2147483688"/>
          </pc:sldLayoutMkLst>
        </pc:sldLayoutChg>
        <pc:sldLayoutChg chg="del">
          <pc:chgData name="DOMINGUEZ, Morgane" userId="d29c428e-ee62-4017-a838-521138d5b01c" providerId="ADAL" clId="{0ED7643F-869E-4943-8416-0ACE23B2BF8D}" dt="2025-03-24T09:18:14.278" v="3" actId="2696"/>
          <pc:sldLayoutMkLst>
            <pc:docMk/>
            <pc:sldMasterMk cId="1827129471" sldId="2147483684"/>
            <pc:sldLayoutMk cId="679362347" sldId="2147483689"/>
          </pc:sldLayoutMkLst>
        </pc:sldLayoutChg>
      </pc:sldMasterChg>
    </pc:docChg>
  </pc:docChgLst>
  <pc:docChgLst>
    <pc:chgData name="DOMINGUEZ, Morgane" userId="d29c428e-ee62-4017-a838-521138d5b01c" providerId="ADAL" clId="{4EE427E9-3FDC-4383-BE31-6087C9D5624C}"/>
    <pc:docChg chg="undo custSel delSld modSld">
      <pc:chgData name="DOMINGUEZ, Morgane" userId="d29c428e-ee62-4017-a838-521138d5b01c" providerId="ADAL" clId="{4EE427E9-3FDC-4383-BE31-6087C9D5624C}" dt="2025-03-20T14:54:18.202" v="99" actId="478"/>
      <pc:docMkLst>
        <pc:docMk/>
      </pc:docMkLst>
      <pc:sldChg chg="delSp mod modNotesTx">
        <pc:chgData name="DOMINGUEZ, Morgane" userId="d29c428e-ee62-4017-a838-521138d5b01c" providerId="ADAL" clId="{4EE427E9-3FDC-4383-BE31-6087C9D5624C}" dt="2025-03-20T13:46:21.249" v="78" actId="478"/>
        <pc:sldMkLst>
          <pc:docMk/>
          <pc:sldMk cId="0" sldId="261"/>
        </pc:sldMkLst>
      </pc:sldChg>
      <pc:sldChg chg="delSp mod modNotesTx">
        <pc:chgData name="DOMINGUEZ, Morgane" userId="d29c428e-ee62-4017-a838-521138d5b01c" providerId="ADAL" clId="{4EE427E9-3FDC-4383-BE31-6087C9D5624C}" dt="2025-03-20T13:45:22.607" v="59" actId="478"/>
        <pc:sldMkLst>
          <pc:docMk/>
          <pc:sldMk cId="0" sldId="269"/>
        </pc:sldMkLst>
      </pc:sldChg>
      <pc:sldChg chg="delSp mod modNotesTx">
        <pc:chgData name="DOMINGUEZ, Morgane" userId="d29c428e-ee62-4017-a838-521138d5b01c" providerId="ADAL" clId="{4EE427E9-3FDC-4383-BE31-6087C9D5624C}" dt="2025-03-20T13:45:24.249" v="60" actId="478"/>
        <pc:sldMkLst>
          <pc:docMk/>
          <pc:sldMk cId="0" sldId="270"/>
        </pc:sldMkLst>
      </pc:sldChg>
      <pc:sldChg chg="delSp mod modNotesTx">
        <pc:chgData name="DOMINGUEZ, Morgane" userId="d29c428e-ee62-4017-a838-521138d5b01c" providerId="ADAL" clId="{4EE427E9-3FDC-4383-BE31-6087C9D5624C}" dt="2025-03-20T13:45:06.289" v="53" actId="478"/>
        <pc:sldMkLst>
          <pc:docMk/>
          <pc:sldMk cId="0" sldId="852"/>
        </pc:sldMkLst>
      </pc:sldChg>
      <pc:sldChg chg="delSp mod modNotesTx">
        <pc:chgData name="DOMINGUEZ, Morgane" userId="d29c428e-ee62-4017-a838-521138d5b01c" providerId="ADAL" clId="{4EE427E9-3FDC-4383-BE31-6087C9D5624C}" dt="2025-03-20T13:45:10.776" v="54" actId="478"/>
        <pc:sldMkLst>
          <pc:docMk/>
          <pc:sldMk cId="608819959" sldId="872"/>
        </pc:sldMkLst>
      </pc:sldChg>
      <pc:sldChg chg="delSp mod modNotesTx">
        <pc:chgData name="DOMINGUEZ, Morgane" userId="d29c428e-ee62-4017-a838-521138d5b01c" providerId="ADAL" clId="{4EE427E9-3FDC-4383-BE31-6087C9D5624C}" dt="2025-03-20T14:53:34.927" v="95" actId="478"/>
        <pc:sldMkLst>
          <pc:docMk/>
          <pc:sldMk cId="3296645796" sldId="877"/>
        </pc:sldMkLst>
      </pc:sldChg>
      <pc:sldChg chg="del modNotesTx">
        <pc:chgData name="DOMINGUEZ, Morgane" userId="d29c428e-ee62-4017-a838-521138d5b01c" providerId="ADAL" clId="{4EE427E9-3FDC-4383-BE31-6087C9D5624C}" dt="2025-03-20T14:53:36.174" v="96" actId="47"/>
        <pc:sldMkLst>
          <pc:docMk/>
          <pc:sldMk cId="2372577413" sldId="878"/>
        </pc:sldMkLst>
      </pc:sldChg>
      <pc:sldChg chg="delSp mod modNotesTx">
        <pc:chgData name="DOMINGUEZ, Morgane" userId="d29c428e-ee62-4017-a838-521138d5b01c" providerId="ADAL" clId="{4EE427E9-3FDC-4383-BE31-6087C9D5624C}" dt="2025-03-20T13:46:42.192" v="84" actId="478"/>
        <pc:sldMkLst>
          <pc:docMk/>
          <pc:sldMk cId="2123143212" sldId="879"/>
        </pc:sldMkLst>
      </pc:sldChg>
      <pc:sldChg chg="modNotesTx">
        <pc:chgData name="DOMINGUEZ, Morgane" userId="d29c428e-ee62-4017-a838-521138d5b01c" providerId="ADAL" clId="{4EE427E9-3FDC-4383-BE31-6087C9D5624C}" dt="2025-03-20T13:43:43.250" v="32" actId="6549"/>
        <pc:sldMkLst>
          <pc:docMk/>
          <pc:sldMk cId="198362968" sldId="880"/>
        </pc:sldMkLst>
      </pc:sldChg>
      <pc:sldChg chg="delSp mod modNotesTx">
        <pc:chgData name="DOMINGUEZ, Morgane" userId="d29c428e-ee62-4017-a838-521138d5b01c" providerId="ADAL" clId="{4EE427E9-3FDC-4383-BE31-6087C9D5624C}" dt="2025-03-20T14:54:00.641" v="97" actId="478"/>
        <pc:sldMkLst>
          <pc:docMk/>
          <pc:sldMk cId="2306791924" sldId="881"/>
        </pc:sldMkLst>
      </pc:sldChg>
      <pc:sldChg chg="delSp mod modNotesTx">
        <pc:chgData name="DOMINGUEZ, Morgane" userId="d29c428e-ee62-4017-a838-521138d5b01c" providerId="ADAL" clId="{4EE427E9-3FDC-4383-BE31-6087C9D5624C}" dt="2025-03-20T13:46:28.750" v="80" actId="478"/>
        <pc:sldMkLst>
          <pc:docMk/>
          <pc:sldMk cId="1303479808" sldId="884"/>
        </pc:sldMkLst>
      </pc:sldChg>
      <pc:sldChg chg="delSp mod modNotesTx">
        <pc:chgData name="DOMINGUEZ, Morgane" userId="d29c428e-ee62-4017-a838-521138d5b01c" providerId="ADAL" clId="{4EE427E9-3FDC-4383-BE31-6087C9D5624C}" dt="2025-03-20T13:46:31.957" v="81" actId="478"/>
        <pc:sldMkLst>
          <pc:docMk/>
          <pc:sldMk cId="3815959676" sldId="885"/>
        </pc:sldMkLst>
      </pc:sldChg>
      <pc:sldChg chg="delSp mod modNotesTx">
        <pc:chgData name="DOMINGUEZ, Morgane" userId="d29c428e-ee62-4017-a838-521138d5b01c" providerId="ADAL" clId="{4EE427E9-3FDC-4383-BE31-6087C9D5624C}" dt="2025-03-20T13:46:36.026" v="82" actId="478"/>
        <pc:sldMkLst>
          <pc:docMk/>
          <pc:sldMk cId="4100118316" sldId="887"/>
        </pc:sldMkLst>
      </pc:sldChg>
      <pc:sldChg chg="delSp mod modNotesTx">
        <pc:chgData name="DOMINGUEZ, Morgane" userId="d29c428e-ee62-4017-a838-521138d5b01c" providerId="ADAL" clId="{4EE427E9-3FDC-4383-BE31-6087C9D5624C}" dt="2025-03-20T13:46:39.519" v="83" actId="478"/>
        <pc:sldMkLst>
          <pc:docMk/>
          <pc:sldMk cId="2407646349" sldId="888"/>
        </pc:sldMkLst>
      </pc:sldChg>
      <pc:sldChg chg="modNotesTx">
        <pc:chgData name="DOMINGUEZ, Morgane" userId="d29c428e-ee62-4017-a838-521138d5b01c" providerId="ADAL" clId="{4EE427E9-3FDC-4383-BE31-6087C9D5624C}" dt="2025-03-20T13:43:26.294" v="25" actId="6549"/>
        <pc:sldMkLst>
          <pc:docMk/>
          <pc:sldMk cId="3908767101" sldId="894"/>
        </pc:sldMkLst>
      </pc:sldChg>
      <pc:sldChg chg="modNotesTx">
        <pc:chgData name="DOMINGUEZ, Morgane" userId="d29c428e-ee62-4017-a838-521138d5b01c" providerId="ADAL" clId="{4EE427E9-3FDC-4383-BE31-6087C9D5624C}" dt="2025-03-20T13:43:38.352" v="30" actId="6549"/>
        <pc:sldMkLst>
          <pc:docMk/>
          <pc:sldMk cId="716490604" sldId="895"/>
        </pc:sldMkLst>
      </pc:sldChg>
      <pc:sldChg chg="delSp mod modNotesTx">
        <pc:chgData name="DOMINGUEZ, Morgane" userId="d29c428e-ee62-4017-a838-521138d5b01c" providerId="ADAL" clId="{4EE427E9-3FDC-4383-BE31-6087C9D5624C}" dt="2025-03-20T13:45:50.950" v="69" actId="478"/>
        <pc:sldMkLst>
          <pc:docMk/>
          <pc:sldMk cId="3804439083" sldId="915"/>
        </pc:sldMkLst>
      </pc:sldChg>
      <pc:sldChg chg="delSp mod modNotesTx">
        <pc:chgData name="DOMINGUEZ, Morgane" userId="d29c428e-ee62-4017-a838-521138d5b01c" providerId="ADAL" clId="{4EE427E9-3FDC-4383-BE31-6087C9D5624C}" dt="2025-03-20T14:54:02.464" v="98" actId="478"/>
        <pc:sldMkLst>
          <pc:docMk/>
          <pc:sldMk cId="196352555" sldId="955"/>
        </pc:sldMkLst>
      </pc:sldChg>
      <pc:sldChg chg="delSp mod modNotesTx">
        <pc:chgData name="DOMINGUEZ, Morgane" userId="d29c428e-ee62-4017-a838-521138d5b01c" providerId="ADAL" clId="{4EE427E9-3FDC-4383-BE31-6087C9D5624C}" dt="2025-03-20T14:54:18.202" v="99" actId="478"/>
        <pc:sldMkLst>
          <pc:docMk/>
          <pc:sldMk cId="1659211124" sldId="956"/>
        </pc:sldMkLst>
      </pc:sldChg>
      <pc:sldChg chg="modNotesTx">
        <pc:chgData name="DOMINGUEZ, Morgane" userId="d29c428e-ee62-4017-a838-521138d5b01c" providerId="ADAL" clId="{4EE427E9-3FDC-4383-BE31-6087C9D5624C}" dt="2025-03-20T13:43:18.664" v="22" actId="6549"/>
        <pc:sldMkLst>
          <pc:docMk/>
          <pc:sldMk cId="2514464122" sldId="957"/>
        </pc:sldMkLst>
      </pc:sldChg>
      <pc:sldChg chg="addSp delSp modSp mod modNotesTx">
        <pc:chgData name="DOMINGUEZ, Morgane" userId="d29c428e-ee62-4017-a838-521138d5b01c" providerId="ADAL" clId="{4EE427E9-3FDC-4383-BE31-6087C9D5624C}" dt="2025-03-20T13:45:45.954" v="68" actId="1076"/>
        <pc:sldMkLst>
          <pc:docMk/>
          <pc:sldMk cId="1380258650" sldId="958"/>
        </pc:sldMkLst>
        <pc:spChg chg="add del mod">
          <ac:chgData name="DOMINGUEZ, Morgane" userId="d29c428e-ee62-4017-a838-521138d5b01c" providerId="ADAL" clId="{4EE427E9-3FDC-4383-BE31-6087C9D5624C}" dt="2025-03-20T13:45:45.954" v="68" actId="1076"/>
          <ac:spMkLst>
            <pc:docMk/>
            <pc:sldMk cId="1380258650" sldId="958"/>
            <ac:spMk id="11" creationId="{9CFB2C49-FFF7-FE22-E70A-1D1247081FB1}"/>
          </ac:spMkLst>
        </pc:spChg>
      </pc:sldChg>
      <pc:sldChg chg="delSp mod modNotesTx">
        <pc:chgData name="DOMINGUEZ, Morgane" userId="d29c428e-ee62-4017-a838-521138d5b01c" providerId="ADAL" clId="{4EE427E9-3FDC-4383-BE31-6087C9D5624C}" dt="2025-03-20T13:45:33.964" v="63" actId="478"/>
        <pc:sldMkLst>
          <pc:docMk/>
          <pc:sldMk cId="717825719" sldId="961"/>
        </pc:sldMkLst>
      </pc:sldChg>
      <pc:sldChg chg="delSp mod modNotesTx">
        <pc:chgData name="DOMINGUEZ, Morgane" userId="d29c428e-ee62-4017-a838-521138d5b01c" providerId="ADAL" clId="{4EE427E9-3FDC-4383-BE31-6087C9D5624C}" dt="2025-03-20T13:45:13.574" v="55" actId="478"/>
        <pc:sldMkLst>
          <pc:docMk/>
          <pc:sldMk cId="2627445124" sldId="978"/>
        </pc:sldMkLst>
      </pc:sldChg>
      <pc:sldChg chg="delSp mod modNotesTx">
        <pc:chgData name="DOMINGUEZ, Morgane" userId="d29c428e-ee62-4017-a838-521138d5b01c" providerId="ADAL" clId="{4EE427E9-3FDC-4383-BE31-6087C9D5624C}" dt="2025-03-20T13:45:16.082" v="56" actId="478"/>
        <pc:sldMkLst>
          <pc:docMk/>
          <pc:sldMk cId="368749042" sldId="980"/>
        </pc:sldMkLst>
      </pc:sldChg>
      <pc:sldChg chg="delSp mod modNotesTx">
        <pc:chgData name="DOMINGUEZ, Morgane" userId="d29c428e-ee62-4017-a838-521138d5b01c" providerId="ADAL" clId="{4EE427E9-3FDC-4383-BE31-6087C9D5624C}" dt="2025-03-20T13:45:18.727" v="57" actId="478"/>
        <pc:sldMkLst>
          <pc:docMk/>
          <pc:sldMk cId="347747671" sldId="981"/>
        </pc:sldMkLst>
      </pc:sldChg>
      <pc:sldChg chg="delSp modSp mod modNotesTx">
        <pc:chgData name="DOMINGUEZ, Morgane" userId="d29c428e-ee62-4017-a838-521138d5b01c" providerId="ADAL" clId="{4EE427E9-3FDC-4383-BE31-6087C9D5624C}" dt="2025-03-20T13:45:28.228" v="62" actId="478"/>
        <pc:sldMkLst>
          <pc:docMk/>
          <pc:sldMk cId="3082472968" sldId="982"/>
        </pc:sldMkLst>
      </pc:sldChg>
      <pc:sldChg chg="delSp mod modNotesTx">
        <pc:chgData name="DOMINGUEZ, Morgane" userId="d29c428e-ee62-4017-a838-521138d5b01c" providerId="ADAL" clId="{4EE427E9-3FDC-4383-BE31-6087C9D5624C}" dt="2025-03-20T13:45:54.132" v="70" actId="478"/>
        <pc:sldMkLst>
          <pc:docMk/>
          <pc:sldMk cId="2819196898" sldId="983"/>
        </pc:sldMkLst>
      </pc:sldChg>
      <pc:sldChg chg="delSp mod modNotesTx">
        <pc:chgData name="DOMINGUEZ, Morgane" userId="d29c428e-ee62-4017-a838-521138d5b01c" providerId="ADAL" clId="{4EE427E9-3FDC-4383-BE31-6087C9D5624C}" dt="2025-03-20T13:45:57.255" v="71" actId="478"/>
        <pc:sldMkLst>
          <pc:docMk/>
          <pc:sldMk cId="409552948" sldId="984"/>
        </pc:sldMkLst>
      </pc:sldChg>
      <pc:sldChg chg="delSp mod modNotesTx">
        <pc:chgData name="DOMINGUEZ, Morgane" userId="d29c428e-ee62-4017-a838-521138d5b01c" providerId="ADAL" clId="{4EE427E9-3FDC-4383-BE31-6087C9D5624C}" dt="2025-03-20T13:46:08.614" v="74" actId="478"/>
        <pc:sldMkLst>
          <pc:docMk/>
          <pc:sldMk cId="4091762325" sldId="985"/>
        </pc:sldMkLst>
      </pc:sldChg>
      <pc:sldChg chg="delSp mod modNotesTx">
        <pc:chgData name="DOMINGUEZ, Morgane" userId="d29c428e-ee62-4017-a838-521138d5b01c" providerId="ADAL" clId="{4EE427E9-3FDC-4383-BE31-6087C9D5624C}" dt="2025-03-20T13:46:01.453" v="72" actId="478"/>
        <pc:sldMkLst>
          <pc:docMk/>
          <pc:sldMk cId="2670325027" sldId="987"/>
        </pc:sldMkLst>
      </pc:sldChg>
      <pc:sldChg chg="delSp mod modNotesTx">
        <pc:chgData name="DOMINGUEZ, Morgane" userId="d29c428e-ee62-4017-a838-521138d5b01c" providerId="ADAL" clId="{4EE427E9-3FDC-4383-BE31-6087C9D5624C}" dt="2025-03-20T13:46:11.309" v="75" actId="478"/>
        <pc:sldMkLst>
          <pc:docMk/>
          <pc:sldMk cId="2212389121" sldId="988"/>
        </pc:sldMkLst>
      </pc:sldChg>
      <pc:sldChg chg="delSp mod modNotesTx">
        <pc:chgData name="DOMINGUEZ, Morgane" userId="d29c428e-ee62-4017-a838-521138d5b01c" providerId="ADAL" clId="{4EE427E9-3FDC-4383-BE31-6087C9D5624C}" dt="2025-03-20T13:46:04.316" v="73" actId="478"/>
        <pc:sldMkLst>
          <pc:docMk/>
          <pc:sldMk cId="63494181" sldId="989"/>
        </pc:sldMkLst>
      </pc:sldChg>
      <pc:sldChg chg="delSp mod modNotesTx">
        <pc:chgData name="DOMINGUEZ, Morgane" userId="d29c428e-ee62-4017-a838-521138d5b01c" providerId="ADAL" clId="{4EE427E9-3FDC-4383-BE31-6087C9D5624C}" dt="2025-03-20T13:46:13.964" v="76" actId="478"/>
        <pc:sldMkLst>
          <pc:docMk/>
          <pc:sldMk cId="1393298041" sldId="990"/>
        </pc:sldMkLst>
      </pc:sldChg>
      <pc:sldChg chg="delSp mod modNotesTx">
        <pc:chgData name="DOMINGUEZ, Morgane" userId="d29c428e-ee62-4017-a838-521138d5b01c" providerId="ADAL" clId="{4EE427E9-3FDC-4383-BE31-6087C9D5624C}" dt="2025-03-20T13:46:18.259" v="77" actId="478"/>
        <pc:sldMkLst>
          <pc:docMk/>
          <pc:sldMk cId="0" sldId="991"/>
        </pc:sldMkLst>
      </pc:sldChg>
      <pc:sldChg chg="delSp mod modNotesTx">
        <pc:chgData name="DOMINGUEZ, Morgane" userId="d29c428e-ee62-4017-a838-521138d5b01c" providerId="ADAL" clId="{4EE427E9-3FDC-4383-BE31-6087C9D5624C}" dt="2025-03-20T13:46:24.925" v="79" actId="478"/>
        <pc:sldMkLst>
          <pc:docMk/>
          <pc:sldMk cId="3368482075" sldId="992"/>
        </pc:sldMkLst>
      </pc:sldChg>
      <pc:sldChg chg="addSp delSp modSp mod modNotesTx">
        <pc:chgData name="DOMINGUEZ, Morgane" userId="d29c428e-ee62-4017-a838-521138d5b01c" providerId="ADAL" clId="{4EE427E9-3FDC-4383-BE31-6087C9D5624C}" dt="2025-03-20T13:46:47.594" v="86" actId="478"/>
        <pc:sldMkLst>
          <pc:docMk/>
          <pc:sldMk cId="1163143416" sldId="2147474611"/>
        </pc:sldMkLst>
      </pc:sldChg>
      <pc:sldChg chg="delSp mod modNotesTx">
        <pc:chgData name="DOMINGUEZ, Morgane" userId="d29c428e-ee62-4017-a838-521138d5b01c" providerId="ADAL" clId="{4EE427E9-3FDC-4383-BE31-6087C9D5624C}" dt="2025-03-20T13:46:44.743" v="85" actId="478"/>
        <pc:sldMkLst>
          <pc:docMk/>
          <pc:sldMk cId="4257536088" sldId="2147474615"/>
        </pc:sldMkLst>
      </pc:sldChg>
      <pc:sldChg chg="addSp delSp modSp mod modNotesTx">
        <pc:chgData name="DOMINGUEZ, Morgane" userId="d29c428e-ee62-4017-a838-521138d5b01c" providerId="ADAL" clId="{4EE427E9-3FDC-4383-BE31-6087C9D5624C}" dt="2025-03-20T13:46:56.193" v="88" actId="478"/>
        <pc:sldMkLst>
          <pc:docMk/>
          <pc:sldMk cId="4244080021" sldId="2147474617"/>
        </pc:sldMkLst>
      </pc:sldChg>
      <pc:sldChg chg="delSp mod modNotesTx">
        <pc:chgData name="DOMINGUEZ, Morgane" userId="d29c428e-ee62-4017-a838-521138d5b01c" providerId="ADAL" clId="{4EE427E9-3FDC-4383-BE31-6087C9D5624C}" dt="2025-03-20T13:46:59.456" v="89" actId="478"/>
        <pc:sldMkLst>
          <pc:docMk/>
          <pc:sldMk cId="1809511498" sldId="2147474618"/>
        </pc:sldMkLst>
      </pc:sldChg>
      <pc:sldChg chg="addSp delSp modSp mod modNotesTx">
        <pc:chgData name="DOMINGUEZ, Morgane" userId="d29c428e-ee62-4017-a838-521138d5b01c" providerId="ADAL" clId="{4EE427E9-3FDC-4383-BE31-6087C9D5624C}" dt="2025-03-20T13:47:02.493" v="90" actId="478"/>
        <pc:sldMkLst>
          <pc:docMk/>
          <pc:sldMk cId="1406677034" sldId="2147474619"/>
        </pc:sldMkLst>
      </pc:sldChg>
      <pc:sldChg chg="delSp mod modNotesTx">
        <pc:chgData name="DOMINGUEZ, Morgane" userId="d29c428e-ee62-4017-a838-521138d5b01c" providerId="ADAL" clId="{4EE427E9-3FDC-4383-BE31-6087C9D5624C}" dt="2025-03-20T13:47:06.148" v="91" actId="478"/>
        <pc:sldMkLst>
          <pc:docMk/>
          <pc:sldMk cId="1316753967" sldId="2147474620"/>
        </pc:sldMkLst>
      </pc:sldChg>
      <pc:sldChg chg="addSp delSp modSp mod modNotesTx">
        <pc:chgData name="DOMINGUEZ, Morgane" userId="d29c428e-ee62-4017-a838-521138d5b01c" providerId="ADAL" clId="{4EE427E9-3FDC-4383-BE31-6087C9D5624C}" dt="2025-03-20T13:47:09.618" v="92" actId="478"/>
        <pc:sldMkLst>
          <pc:docMk/>
          <pc:sldMk cId="418592088" sldId="2147474621"/>
        </pc:sldMkLst>
      </pc:sldChg>
      <pc:sldChg chg="delSp mod modNotesTx">
        <pc:chgData name="DOMINGUEZ, Morgane" userId="d29c428e-ee62-4017-a838-521138d5b01c" providerId="ADAL" clId="{4EE427E9-3FDC-4383-BE31-6087C9D5624C}" dt="2025-03-20T13:47:13.596" v="93" actId="478"/>
        <pc:sldMkLst>
          <pc:docMk/>
          <pc:sldMk cId="3674370995" sldId="2147474622"/>
        </pc:sldMkLst>
      </pc:sldChg>
      <pc:sldChg chg="delSp mod modNotesTx">
        <pc:chgData name="DOMINGUEZ, Morgane" userId="d29c428e-ee62-4017-a838-521138d5b01c" providerId="ADAL" clId="{4EE427E9-3FDC-4383-BE31-6087C9D5624C}" dt="2025-03-20T13:46:50.544" v="87" actId="478"/>
        <pc:sldMkLst>
          <pc:docMk/>
          <pc:sldMk cId="3867862830" sldId="2147474623"/>
        </pc:sldMkLst>
      </pc:sldChg>
      <pc:sldChg chg="delSp mod modNotesTx">
        <pc:chgData name="DOMINGUEZ, Morgane" userId="d29c428e-ee62-4017-a838-521138d5b01c" providerId="ADAL" clId="{4EE427E9-3FDC-4383-BE31-6087C9D5624C}" dt="2025-03-20T13:47:15.300" v="94" actId="478"/>
        <pc:sldMkLst>
          <pc:docMk/>
          <pc:sldMk cId="2849894684" sldId="2147474632"/>
        </pc:sldMkLst>
      </pc:sldChg>
      <pc:sldChg chg="delSp mod modNotesTx">
        <pc:chgData name="DOMINGUEZ, Morgane" userId="d29c428e-ee62-4017-a838-521138d5b01c" providerId="ADAL" clId="{4EE427E9-3FDC-4383-BE31-6087C9D5624C}" dt="2025-03-20T13:45:20.790" v="58" actId="478"/>
        <pc:sldMkLst>
          <pc:docMk/>
          <pc:sldMk cId="0" sldId="2147474633"/>
        </pc:sldMkLst>
      </pc:sldChg>
    </pc:docChg>
  </pc:docChgLst>
  <pc:docChgLst>
    <pc:chgData name="DOMINGUEZ, Morgane" userId="d29c428e-ee62-4017-a838-521138d5b01c" providerId="ADAL" clId="{AFBA6DC4-E945-4D8B-B394-3FD84B746D6B}"/>
    <pc:docChg chg="custSel modSld">
      <pc:chgData name="DOMINGUEZ, Morgane" userId="d29c428e-ee62-4017-a838-521138d5b01c" providerId="ADAL" clId="{AFBA6DC4-E945-4D8B-B394-3FD84B746D6B}" dt="2025-02-15T19:39:40.128" v="498" actId="2711"/>
      <pc:docMkLst>
        <pc:docMk/>
      </pc:docMkLst>
      <pc:sldChg chg="delSp modSp mod modTransition delAnim modAnim modNotesTx">
        <pc:chgData name="DOMINGUEZ, Morgane" userId="d29c428e-ee62-4017-a838-521138d5b01c" providerId="ADAL" clId="{AFBA6DC4-E945-4D8B-B394-3FD84B746D6B}" dt="2025-02-14T19:10:08.095" v="453"/>
        <pc:sldMkLst>
          <pc:docMk/>
          <pc:sldMk cId="0" sldId="261"/>
        </pc:sldMkLst>
      </pc:sldChg>
      <pc:sldChg chg="delSp modSp mod modTransition delAnim modAnim modNotesTx">
        <pc:chgData name="DOMINGUEZ, Morgane" userId="d29c428e-ee62-4017-a838-521138d5b01c" providerId="ADAL" clId="{AFBA6DC4-E945-4D8B-B394-3FD84B746D6B}" dt="2025-02-15T19:39:02.244" v="486" actId="2711"/>
        <pc:sldMkLst>
          <pc:docMk/>
          <pc:sldMk cId="0" sldId="269"/>
        </pc:sldMkLst>
      </pc:sldChg>
      <pc:sldChg chg="delSp modSp mod modTransition delAnim modAnim modNotesTx">
        <pc:chgData name="DOMINGUEZ, Morgane" userId="d29c428e-ee62-4017-a838-521138d5b01c" providerId="ADAL" clId="{AFBA6DC4-E945-4D8B-B394-3FD84B746D6B}" dt="2025-02-15T19:39:07.763" v="488" actId="2711"/>
        <pc:sldMkLst>
          <pc:docMk/>
          <pc:sldMk cId="0" sldId="270"/>
        </pc:sldMkLst>
      </pc:sldChg>
      <pc:sldChg chg="delSp modSp mod modTransition delAnim modAnim modNotesTx">
        <pc:chgData name="DOMINGUEZ, Morgane" userId="d29c428e-ee62-4017-a838-521138d5b01c" providerId="ADAL" clId="{AFBA6DC4-E945-4D8B-B394-3FD84B746D6B}" dt="2025-02-14T19:17:08.242" v="474"/>
        <pc:sldMkLst>
          <pc:docMk/>
          <pc:sldMk cId="0" sldId="852"/>
        </pc:sldMkLst>
      </pc:sldChg>
      <pc:sldChg chg="delSp modSp mod modTransition delAnim modAnim modNotesTx">
        <pc:chgData name="DOMINGUEZ, Morgane" userId="d29c428e-ee62-4017-a838-521138d5b01c" providerId="ADAL" clId="{AFBA6DC4-E945-4D8B-B394-3FD84B746D6B}" dt="2025-02-14T19:17:26.072" v="475"/>
        <pc:sldMkLst>
          <pc:docMk/>
          <pc:sldMk cId="608819959" sldId="872"/>
        </pc:sldMkLst>
      </pc:sldChg>
      <pc:sldChg chg="addSp delSp mod modTransition delAnim modAnim modNotesTx">
        <pc:chgData name="DOMINGUEZ, Morgane" userId="d29c428e-ee62-4017-a838-521138d5b01c" providerId="ADAL" clId="{AFBA6DC4-E945-4D8B-B394-3FD84B746D6B}" dt="2025-02-15T19:38:27.708" v="480"/>
        <pc:sldMkLst>
          <pc:docMk/>
          <pc:sldMk cId="3296645796" sldId="877"/>
        </pc:sldMkLst>
      </pc:sldChg>
      <pc:sldChg chg="addSp delSp mod modTransition delAnim modNotesTx">
        <pc:chgData name="DOMINGUEZ, Morgane" userId="d29c428e-ee62-4017-a838-521138d5b01c" providerId="ADAL" clId="{AFBA6DC4-E945-4D8B-B394-3FD84B746D6B}" dt="2025-02-15T19:38:42.661" v="481"/>
        <pc:sldMkLst>
          <pc:docMk/>
          <pc:sldMk cId="2372577413" sldId="878"/>
        </pc:sldMkLst>
      </pc:sldChg>
      <pc:sldChg chg="delSp modSp mod modTransition delAnim modAnim modNotesTx">
        <pc:chgData name="DOMINGUEZ, Morgane" userId="d29c428e-ee62-4017-a838-521138d5b01c" providerId="ADAL" clId="{AFBA6DC4-E945-4D8B-B394-3FD84B746D6B}" dt="2025-02-14T19:14:41.089" v="463"/>
        <pc:sldMkLst>
          <pc:docMk/>
          <pc:sldMk cId="2123143212" sldId="879"/>
        </pc:sldMkLst>
      </pc:sldChg>
      <pc:sldChg chg="delSp modSp mod modTransition delAnim modNotesTx">
        <pc:chgData name="DOMINGUEZ, Morgane" userId="d29c428e-ee62-4017-a838-521138d5b01c" providerId="ADAL" clId="{AFBA6DC4-E945-4D8B-B394-3FD84B746D6B}" dt="2025-02-15T19:39:40.128" v="498" actId="2711"/>
        <pc:sldMkLst>
          <pc:docMk/>
          <pc:sldMk cId="198362968" sldId="880"/>
        </pc:sldMkLst>
      </pc:sldChg>
      <pc:sldChg chg="delSp modSp mod modTransition delAnim modNotesTx">
        <pc:chgData name="DOMINGUEZ, Morgane" userId="d29c428e-ee62-4017-a838-521138d5b01c" providerId="ADAL" clId="{AFBA6DC4-E945-4D8B-B394-3FD84B746D6B}" dt="2025-02-15T19:38:48.913" v="482" actId="207"/>
        <pc:sldMkLst>
          <pc:docMk/>
          <pc:sldMk cId="2306791924" sldId="881"/>
        </pc:sldMkLst>
      </pc:sldChg>
      <pc:sldChg chg="delSp modSp mod modTransition delAnim modAnim modNotesTx">
        <pc:chgData name="DOMINGUEZ, Morgane" userId="d29c428e-ee62-4017-a838-521138d5b01c" providerId="ADAL" clId="{AFBA6DC4-E945-4D8B-B394-3FD84B746D6B}" dt="2025-02-14T19:10:26.536" v="456"/>
        <pc:sldMkLst>
          <pc:docMk/>
          <pc:sldMk cId="1303479808" sldId="884"/>
        </pc:sldMkLst>
      </pc:sldChg>
      <pc:sldChg chg="delSp modSp mod modTransition delAnim modAnim modNotesTx">
        <pc:chgData name="DOMINGUEZ, Morgane" userId="d29c428e-ee62-4017-a838-521138d5b01c" providerId="ADAL" clId="{AFBA6DC4-E945-4D8B-B394-3FD84B746D6B}" dt="2025-02-14T19:14:12.982" v="458"/>
        <pc:sldMkLst>
          <pc:docMk/>
          <pc:sldMk cId="3815959676" sldId="885"/>
        </pc:sldMkLst>
      </pc:sldChg>
      <pc:sldChg chg="delSp modSp mod modTransition delAnim modAnim modNotesTx">
        <pc:chgData name="DOMINGUEZ, Morgane" userId="d29c428e-ee62-4017-a838-521138d5b01c" providerId="ADAL" clId="{AFBA6DC4-E945-4D8B-B394-3FD84B746D6B}" dt="2025-02-14T19:14:21.809" v="460"/>
        <pc:sldMkLst>
          <pc:docMk/>
          <pc:sldMk cId="4100118316" sldId="887"/>
        </pc:sldMkLst>
      </pc:sldChg>
      <pc:sldChg chg="delSp modSp mod modTransition delAnim modAnim modNotesTx">
        <pc:chgData name="DOMINGUEZ, Morgane" userId="d29c428e-ee62-4017-a838-521138d5b01c" providerId="ADAL" clId="{AFBA6DC4-E945-4D8B-B394-3FD84B746D6B}" dt="2025-02-14T19:14:31.527" v="462"/>
        <pc:sldMkLst>
          <pc:docMk/>
          <pc:sldMk cId="2407646349" sldId="888"/>
        </pc:sldMkLst>
      </pc:sldChg>
      <pc:sldChg chg="addSp delSp modSp mod modTransition delAnim modNotesTx">
        <pc:chgData name="DOMINGUEZ, Morgane" userId="d29c428e-ee62-4017-a838-521138d5b01c" providerId="ADAL" clId="{AFBA6DC4-E945-4D8B-B394-3FD84B746D6B}" dt="2025-02-15T19:39:28.021" v="494" actId="2711"/>
        <pc:sldMkLst>
          <pc:docMk/>
          <pc:sldMk cId="3908767101" sldId="894"/>
        </pc:sldMkLst>
      </pc:sldChg>
      <pc:sldChg chg="addSp delSp modSp mod modTransition delAnim modAnim modNotesTx">
        <pc:chgData name="DOMINGUEZ, Morgane" userId="d29c428e-ee62-4017-a838-521138d5b01c" providerId="ADAL" clId="{AFBA6DC4-E945-4D8B-B394-3FD84B746D6B}" dt="2025-02-15T19:39:35.154" v="496" actId="2711"/>
        <pc:sldMkLst>
          <pc:docMk/>
          <pc:sldMk cId="716490604" sldId="895"/>
        </pc:sldMkLst>
      </pc:sldChg>
      <pc:sldChg chg="delSp modSp mod modTransition delAnim modAnim modNotesTx">
        <pc:chgData name="DOMINGUEZ, Morgane" userId="d29c428e-ee62-4017-a838-521138d5b01c" providerId="ADAL" clId="{AFBA6DC4-E945-4D8B-B394-3FD84B746D6B}" dt="2025-02-14T18:58:54.996" v="440"/>
        <pc:sldMkLst>
          <pc:docMk/>
          <pc:sldMk cId="3804439083" sldId="915"/>
        </pc:sldMkLst>
      </pc:sldChg>
      <pc:sldChg chg="delSp modSp mod modTransition delAnim modNotesTx">
        <pc:chgData name="DOMINGUEZ, Morgane" userId="d29c428e-ee62-4017-a838-521138d5b01c" providerId="ADAL" clId="{AFBA6DC4-E945-4D8B-B394-3FD84B746D6B}" dt="2025-02-15T19:38:54.698" v="484" actId="2711"/>
        <pc:sldMkLst>
          <pc:docMk/>
          <pc:sldMk cId="196352555" sldId="955"/>
        </pc:sldMkLst>
      </pc:sldChg>
      <pc:sldChg chg="delSp modSp mod modTransition delAnim modNotesTx">
        <pc:chgData name="DOMINGUEZ, Morgane" userId="d29c428e-ee62-4017-a838-521138d5b01c" providerId="ADAL" clId="{AFBA6DC4-E945-4D8B-B394-3FD84B746D6B}" dt="2025-02-15T19:39:13.621" v="490" actId="207"/>
        <pc:sldMkLst>
          <pc:docMk/>
          <pc:sldMk cId="1659211124" sldId="956"/>
        </pc:sldMkLst>
      </pc:sldChg>
      <pc:sldChg chg="addSp delSp modSp mod modTransition delAnim modNotesTx">
        <pc:chgData name="DOMINGUEZ, Morgane" userId="d29c428e-ee62-4017-a838-521138d5b01c" providerId="ADAL" clId="{AFBA6DC4-E945-4D8B-B394-3FD84B746D6B}" dt="2025-02-15T19:39:21.538" v="492" actId="2711"/>
        <pc:sldMkLst>
          <pc:docMk/>
          <pc:sldMk cId="2514464122" sldId="957"/>
        </pc:sldMkLst>
      </pc:sldChg>
      <pc:sldChg chg="delSp modSp mod modTransition delAnim modAnim modNotesTx">
        <pc:chgData name="DOMINGUEZ, Morgane" userId="d29c428e-ee62-4017-a838-521138d5b01c" providerId="ADAL" clId="{AFBA6DC4-E945-4D8B-B394-3FD84B746D6B}" dt="2025-02-14T18:56:16.870" v="439"/>
        <pc:sldMkLst>
          <pc:docMk/>
          <pc:sldMk cId="1380258650" sldId="958"/>
        </pc:sldMkLst>
      </pc:sldChg>
      <pc:sldChg chg="delSp modSp mod modTransition delAnim modAnim modNotesTx">
        <pc:chgData name="DOMINGUEZ, Morgane" userId="d29c428e-ee62-4017-a838-521138d5b01c" providerId="ADAL" clId="{AFBA6DC4-E945-4D8B-B394-3FD84B746D6B}" dt="2025-02-14T18:09:55.785" v="438"/>
        <pc:sldMkLst>
          <pc:docMk/>
          <pc:sldMk cId="717825719" sldId="961"/>
        </pc:sldMkLst>
      </pc:sldChg>
      <pc:sldChg chg="delSp modSp mod modTransition delAnim modAnim modNotesTx">
        <pc:chgData name="DOMINGUEZ, Morgane" userId="d29c428e-ee62-4017-a838-521138d5b01c" providerId="ADAL" clId="{AFBA6DC4-E945-4D8B-B394-3FD84B746D6B}" dt="2025-02-14T18:08:59.367" v="430"/>
        <pc:sldMkLst>
          <pc:docMk/>
          <pc:sldMk cId="2627445124" sldId="978"/>
        </pc:sldMkLst>
      </pc:sldChg>
      <pc:sldChg chg="delSp modSp mod modTransition delAnim modAnim modNotesTx">
        <pc:chgData name="DOMINGUEZ, Morgane" userId="d29c428e-ee62-4017-a838-521138d5b01c" providerId="ADAL" clId="{AFBA6DC4-E945-4D8B-B394-3FD84B746D6B}" dt="2025-02-14T18:09:06.178" v="431"/>
        <pc:sldMkLst>
          <pc:docMk/>
          <pc:sldMk cId="368749042" sldId="980"/>
        </pc:sldMkLst>
      </pc:sldChg>
      <pc:sldChg chg="delSp modSp mod modTransition delAnim modAnim modNotesTx">
        <pc:chgData name="DOMINGUEZ, Morgane" userId="d29c428e-ee62-4017-a838-521138d5b01c" providerId="ADAL" clId="{AFBA6DC4-E945-4D8B-B394-3FD84B746D6B}" dt="2025-02-14T18:09:12.631" v="432"/>
        <pc:sldMkLst>
          <pc:docMk/>
          <pc:sldMk cId="347747671" sldId="981"/>
        </pc:sldMkLst>
      </pc:sldChg>
      <pc:sldChg chg="delSp modSp mod modTransition delAnim modAnim modNotesTx">
        <pc:chgData name="DOMINGUEZ, Morgane" userId="d29c428e-ee62-4017-a838-521138d5b01c" providerId="ADAL" clId="{AFBA6DC4-E945-4D8B-B394-3FD84B746D6B}" dt="2025-02-14T18:09:40.181" v="436"/>
        <pc:sldMkLst>
          <pc:docMk/>
          <pc:sldMk cId="3082472968" sldId="982"/>
        </pc:sldMkLst>
      </pc:sldChg>
      <pc:sldChg chg="delSp modSp mod modTransition delAnim modAnim modNotesTx">
        <pc:chgData name="DOMINGUEZ, Morgane" userId="d29c428e-ee62-4017-a838-521138d5b01c" providerId="ADAL" clId="{AFBA6DC4-E945-4D8B-B394-3FD84B746D6B}" dt="2025-02-14T19:08:50.390" v="442"/>
        <pc:sldMkLst>
          <pc:docMk/>
          <pc:sldMk cId="2819196898" sldId="983"/>
        </pc:sldMkLst>
      </pc:sldChg>
      <pc:sldChg chg="delSp modSp mod modTransition delAnim modAnim modNotesTx">
        <pc:chgData name="DOMINGUEZ, Morgane" userId="d29c428e-ee62-4017-a838-521138d5b01c" providerId="ADAL" clId="{AFBA6DC4-E945-4D8B-B394-3FD84B746D6B}" dt="2025-02-14T19:08:57.936" v="443"/>
        <pc:sldMkLst>
          <pc:docMk/>
          <pc:sldMk cId="409552948" sldId="984"/>
        </pc:sldMkLst>
      </pc:sldChg>
      <pc:sldChg chg="delSp modSp mod modTransition delAnim modAnim modNotesTx">
        <pc:chgData name="DOMINGUEZ, Morgane" userId="d29c428e-ee62-4017-a838-521138d5b01c" providerId="ADAL" clId="{AFBA6DC4-E945-4D8B-B394-3FD84B746D6B}" dt="2025-02-14T19:09:28.590" v="447"/>
        <pc:sldMkLst>
          <pc:docMk/>
          <pc:sldMk cId="4091762325" sldId="985"/>
        </pc:sldMkLst>
      </pc:sldChg>
      <pc:sldChg chg="delSp modSp mod modTransition delAnim modAnim modNotesTx">
        <pc:chgData name="DOMINGUEZ, Morgane" userId="d29c428e-ee62-4017-a838-521138d5b01c" providerId="ADAL" clId="{AFBA6DC4-E945-4D8B-B394-3FD84B746D6B}" dt="2025-02-14T19:09:11.591" v="445"/>
        <pc:sldMkLst>
          <pc:docMk/>
          <pc:sldMk cId="2670325027" sldId="987"/>
        </pc:sldMkLst>
      </pc:sldChg>
      <pc:sldChg chg="delSp modSp mod modTransition delAnim modAnim modNotesTx">
        <pc:chgData name="DOMINGUEZ, Morgane" userId="d29c428e-ee62-4017-a838-521138d5b01c" providerId="ADAL" clId="{AFBA6DC4-E945-4D8B-B394-3FD84B746D6B}" dt="2025-02-14T19:09:35.683" v="448"/>
        <pc:sldMkLst>
          <pc:docMk/>
          <pc:sldMk cId="2212389121" sldId="988"/>
        </pc:sldMkLst>
      </pc:sldChg>
      <pc:sldChg chg="delSp modSp mod modTransition delAnim modAnim modNotesTx">
        <pc:chgData name="DOMINGUEZ, Morgane" userId="d29c428e-ee62-4017-a838-521138d5b01c" providerId="ADAL" clId="{AFBA6DC4-E945-4D8B-B394-3FD84B746D6B}" dt="2025-02-14T19:09:17.638" v="446"/>
        <pc:sldMkLst>
          <pc:docMk/>
          <pc:sldMk cId="63494181" sldId="989"/>
        </pc:sldMkLst>
      </pc:sldChg>
      <pc:sldChg chg="delSp modSp mod modTransition delAnim modAnim modNotesTx">
        <pc:chgData name="DOMINGUEZ, Morgane" userId="d29c428e-ee62-4017-a838-521138d5b01c" providerId="ADAL" clId="{AFBA6DC4-E945-4D8B-B394-3FD84B746D6B}" dt="2025-02-14T19:09:48.697" v="450"/>
        <pc:sldMkLst>
          <pc:docMk/>
          <pc:sldMk cId="1393298041" sldId="990"/>
        </pc:sldMkLst>
      </pc:sldChg>
      <pc:sldChg chg="delSp modSp mod modTransition delAnim modAnim modNotesTx">
        <pc:chgData name="DOMINGUEZ, Morgane" userId="d29c428e-ee62-4017-a838-521138d5b01c" providerId="ADAL" clId="{AFBA6DC4-E945-4D8B-B394-3FD84B746D6B}" dt="2025-02-14T19:10:01.696" v="452"/>
        <pc:sldMkLst>
          <pc:docMk/>
          <pc:sldMk cId="0" sldId="991"/>
        </pc:sldMkLst>
      </pc:sldChg>
      <pc:sldChg chg="delSp modSp mod modTransition delAnim modAnim modNotesTx">
        <pc:chgData name="DOMINGUEZ, Morgane" userId="d29c428e-ee62-4017-a838-521138d5b01c" providerId="ADAL" clId="{AFBA6DC4-E945-4D8B-B394-3FD84B746D6B}" dt="2025-02-14T19:10:15.584" v="454"/>
        <pc:sldMkLst>
          <pc:docMk/>
          <pc:sldMk cId="3368482075" sldId="992"/>
        </pc:sldMkLst>
      </pc:sldChg>
      <pc:sldChg chg="delSp modSp mod modTransition delAnim modAnim modNotesTx">
        <pc:chgData name="DOMINGUEZ, Morgane" userId="d29c428e-ee62-4017-a838-521138d5b01c" providerId="ADAL" clId="{AFBA6DC4-E945-4D8B-B394-3FD84B746D6B}" dt="2025-02-14T19:14:56.599" v="465"/>
        <pc:sldMkLst>
          <pc:docMk/>
          <pc:sldMk cId="1163143416" sldId="2147474611"/>
        </pc:sldMkLst>
      </pc:sldChg>
      <pc:sldChg chg="delSp modSp mod modTransition delAnim modNotesTx">
        <pc:chgData name="DOMINGUEZ, Morgane" userId="d29c428e-ee62-4017-a838-521138d5b01c" providerId="ADAL" clId="{AFBA6DC4-E945-4D8B-B394-3FD84B746D6B}" dt="2025-02-14T19:14:48.546" v="464"/>
        <pc:sldMkLst>
          <pc:docMk/>
          <pc:sldMk cId="4257536088" sldId="2147474615"/>
        </pc:sldMkLst>
      </pc:sldChg>
      <pc:sldChg chg="delSp modSp mod modTransition delAnim modNotesTx">
        <pc:chgData name="DOMINGUEZ, Morgane" userId="d29c428e-ee62-4017-a838-521138d5b01c" providerId="ADAL" clId="{AFBA6DC4-E945-4D8B-B394-3FD84B746D6B}" dt="2025-02-14T19:15:08.042" v="467"/>
        <pc:sldMkLst>
          <pc:docMk/>
          <pc:sldMk cId="4244080021" sldId="2147474617"/>
        </pc:sldMkLst>
      </pc:sldChg>
      <pc:sldChg chg="delSp modSp mod modTransition delAnim modNotesTx">
        <pc:chgData name="DOMINGUEZ, Morgane" userId="d29c428e-ee62-4017-a838-521138d5b01c" providerId="ADAL" clId="{AFBA6DC4-E945-4D8B-B394-3FD84B746D6B}" dt="2025-02-14T19:15:13.104" v="468"/>
        <pc:sldMkLst>
          <pc:docMk/>
          <pc:sldMk cId="1809511498" sldId="2147474618"/>
        </pc:sldMkLst>
      </pc:sldChg>
      <pc:sldChg chg="delSp modSp mod modTransition delAnim modNotesTx">
        <pc:chgData name="DOMINGUEZ, Morgane" userId="d29c428e-ee62-4017-a838-521138d5b01c" providerId="ADAL" clId="{AFBA6DC4-E945-4D8B-B394-3FD84B746D6B}" dt="2025-02-14T19:15:19.369" v="469"/>
        <pc:sldMkLst>
          <pc:docMk/>
          <pc:sldMk cId="1406677034" sldId="2147474619"/>
        </pc:sldMkLst>
      </pc:sldChg>
      <pc:sldChg chg="delSp modSp mod modTransition delAnim modNotesTx">
        <pc:chgData name="DOMINGUEZ, Morgane" userId="d29c428e-ee62-4017-a838-521138d5b01c" providerId="ADAL" clId="{AFBA6DC4-E945-4D8B-B394-3FD84B746D6B}" dt="2025-02-14T19:15:25.462" v="470"/>
        <pc:sldMkLst>
          <pc:docMk/>
          <pc:sldMk cId="1316753967" sldId="2147474620"/>
        </pc:sldMkLst>
      </pc:sldChg>
      <pc:sldChg chg="delSp modSp mod modTransition delAnim modNotesTx">
        <pc:chgData name="DOMINGUEZ, Morgane" userId="d29c428e-ee62-4017-a838-521138d5b01c" providerId="ADAL" clId="{AFBA6DC4-E945-4D8B-B394-3FD84B746D6B}" dt="2025-02-14T19:15:33.243" v="471"/>
        <pc:sldMkLst>
          <pc:docMk/>
          <pc:sldMk cId="418592088" sldId="2147474621"/>
        </pc:sldMkLst>
      </pc:sldChg>
      <pc:sldChg chg="delSp modSp mod modTransition delAnim modNotesTx">
        <pc:chgData name="DOMINGUEZ, Morgane" userId="d29c428e-ee62-4017-a838-521138d5b01c" providerId="ADAL" clId="{AFBA6DC4-E945-4D8B-B394-3FD84B746D6B}" dt="2025-02-14T19:15:38.789" v="472"/>
        <pc:sldMkLst>
          <pc:docMk/>
          <pc:sldMk cId="3674370995" sldId="2147474622"/>
        </pc:sldMkLst>
      </pc:sldChg>
      <pc:sldChg chg="delSp modSp mod modTransition delAnim modAnim modNotesTx">
        <pc:chgData name="DOMINGUEZ, Morgane" userId="d29c428e-ee62-4017-a838-521138d5b01c" providerId="ADAL" clId="{AFBA6DC4-E945-4D8B-B394-3FD84B746D6B}" dt="2025-02-14T19:15:02.178" v="466"/>
        <pc:sldMkLst>
          <pc:docMk/>
          <pc:sldMk cId="3867862830" sldId="2147474623"/>
        </pc:sldMkLst>
      </pc:sldChg>
      <pc:sldChg chg="delSp modSp mod modTransition delAnim modNotesTx">
        <pc:chgData name="DOMINGUEZ, Morgane" userId="d29c428e-ee62-4017-a838-521138d5b01c" providerId="ADAL" clId="{AFBA6DC4-E945-4D8B-B394-3FD84B746D6B}" dt="2025-02-14T19:15:43.570" v="473"/>
        <pc:sldMkLst>
          <pc:docMk/>
          <pc:sldMk cId="2849894684" sldId="2147474632"/>
        </pc:sldMkLst>
      </pc:sldChg>
      <pc:sldChg chg="delSp modSp mod modTransition delAnim modAnim modNotesTx">
        <pc:chgData name="DOMINGUEZ, Morgane" userId="d29c428e-ee62-4017-a838-521138d5b01c" providerId="ADAL" clId="{AFBA6DC4-E945-4D8B-B394-3FD84B746D6B}" dt="2025-02-14T18:09:20.444" v="433"/>
        <pc:sldMkLst>
          <pc:docMk/>
          <pc:sldMk cId="0" sldId="21474746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66B1A3-7281-4ED5-B745-04C004085C03}" type="datetimeFigureOut">
              <a:rPr lang="en-US" smtClean="0"/>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AEC4C-7B8A-4C17-81BE-A01D995E44DD}" type="slidenum">
              <a:rPr lang="en-US" smtClean="0"/>
              <a:t>‹#›</a:t>
            </a:fld>
            <a:endParaRPr lang="en-US"/>
          </a:p>
        </p:txBody>
      </p:sp>
    </p:spTree>
    <p:extLst>
      <p:ext uri="{BB962C8B-B14F-4D97-AF65-F5344CB8AC3E}">
        <p14:creationId xmlns:p14="http://schemas.microsoft.com/office/powerpoint/2010/main" val="3180658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deuxième module du cours en ligne du GTFCC sur la surveillance du choléra pour les autorités sanitaires.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a:t>
            </a:fld>
            <a:endParaRPr lang="en-US"/>
          </a:p>
        </p:txBody>
      </p:sp>
    </p:spTree>
    <p:extLst>
      <p:ext uri="{BB962C8B-B14F-4D97-AF65-F5344CB8AC3E}">
        <p14:creationId xmlns:p14="http://schemas.microsoft.com/office/powerpoint/2010/main" val="1447324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à présent les tests pour le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diarrhée aqueuse aiguë est un signe clé de choléra. Cependant, la diarrhée aqueuse aiguë peut être causée par d’autres maladies. C'est pourquoi tester pour le choléra est important pour la surveillance afin de caractériser la situation du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Cependant, les résultats des tests n'influencent pas le traitement des cas suspects de choléra. En effet, le traitement dépend du niveau de déshydratation, et non des résultats des tests.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tests pour le choléra sont effectués sur les patients qui répondent à la définition d'un cas suspect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Parmi eux, lesquels tester dépend de la situation du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Times New Roman" panose="02020603050405020304" pitchFamily="18" charset="0"/>
              </a:rPr>
              <a:t>Dans les prochains modules, nous aborderons les stratégies de test applicables dans différentes situations.</a:t>
            </a:r>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10</a:t>
            </a:fld>
            <a:endParaRPr lang="en-US"/>
          </a:p>
        </p:txBody>
      </p:sp>
    </p:spTree>
    <p:extLst>
      <p:ext uri="{BB962C8B-B14F-4D97-AF65-F5344CB8AC3E}">
        <p14:creationId xmlns:p14="http://schemas.microsoft.com/office/powerpoint/2010/main" val="2189520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tests de diagnostic rapide pour le choléra (TDR) sont peut-être disponibles dans votre pays. Si c'est le cas, ce sont des outils très utiles. Cependant, les TDR ne peuvent pas être utilisés pour confirmer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TDR peuvent être utilisés au niveau des établissements de santé ; ils sont rapides et faciles à utiliser.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Ils sont utilisés pour trier les échantillons à envoyer pour confirmation en laboratoire, à savoir ceux testés positifs par TDR.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 TDR est négatif, le choléra peut être exclu et il n'est alors pas nécessaire d'envoyer l'échantillon pour confirmation en laboratoire.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Tous les résultats des TDR, qu'ils soient positifs ou négatifs, sont enregistrés dans le cadre des informations standard et doivent être notifiés.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vous montrerons où trouver des informations sur la façon d'effectuer un TDR dans le module 6.</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11</a:t>
            </a:fld>
            <a:endParaRPr lang="en-US"/>
          </a:p>
        </p:txBody>
      </p:sp>
    </p:spTree>
    <p:extLst>
      <p:ext uri="{BB962C8B-B14F-4D97-AF65-F5344CB8AC3E}">
        <p14:creationId xmlns:p14="http://schemas.microsoft.com/office/powerpoint/2010/main" val="1446755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Pour confirmer le choléra, les échantillons prélevés sur les cas suspects sont envoyés à un laboratoire pour un test de confirmation par culture ou PCR.</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échantillons doivent être prélevés dans les quatre premiers jours de la maladie et avant le début de l’antibiothérapie.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Il ne faut pas attendre les résultats de la confirmation en laboratoire pour traiter les cas suspects de choléra. Le traitement dépend du niveau de déshydratation et non des résultats des tests.</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12</a:t>
            </a:fld>
            <a:endParaRPr lang="en-US"/>
          </a:p>
        </p:txBody>
      </p:sp>
    </p:spTree>
    <p:extLst>
      <p:ext uri="{BB962C8B-B14F-4D97-AF65-F5344CB8AC3E}">
        <p14:creationId xmlns:p14="http://schemas.microsoft.com/office/powerpoint/2010/main" val="291530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données standard recueillies par la surveillance dans les établissements de santé et la surveillance communautaire, ainsi que les résultats des tests, sont notifiés à l'autorité sanitaire.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Lorsque des cas suspects de choléra sont détectés, les données individuelles sur les cas collectées au niveau des établissement de santé et les données agrégées collectées au niveau communautaire sont notifiées.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Lorsqu'aucun cas suspect de choléra n'est détecté, l'absence de cas suspect est également notifiée à l'autorité sanitaire. La notification de l’absence de cas s'applique à la surveillance dans les établissements de santé et à la surveillance communautaire.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laboratoires notifient à l'autorité sanitaire tous les résultats des tests pour le choléra, qu’ils soient positifs ou négatifs.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13</a:t>
            </a:fld>
            <a:endParaRPr lang="en-US"/>
          </a:p>
        </p:txBody>
      </p:sp>
    </p:spTree>
    <p:extLst>
      <p:ext uri="{BB962C8B-B14F-4D97-AF65-F5344CB8AC3E}">
        <p14:creationId xmlns:p14="http://schemas.microsoft.com/office/powerpoint/2010/main" val="855804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comment les autorités sanitaires s’assurent que les cas suspects de choléra sont notifiés et testés conformément aux stratégies de surveillance applicables.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093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sont chargées de veiller à ce que tous les sites de déclaration et les laboratoires aient pleinement connaissance de ce qu'il faut notifier quand et comment, et de qui doit être testé, quand et comment.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informent régulièrement le personnel des établissements de santé, les agents de santé communautaires ou les bénévoles chargés de la surveillance communautaire, ainsi que les laboratoires, de la situation du choléra dans leur unité de surveillance et des stratégies applicables pour la notification et les tests des cas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15</a:t>
            </a:fld>
            <a:endParaRPr lang="en-US"/>
          </a:p>
        </p:txBody>
      </p:sp>
    </p:spTree>
    <p:extLst>
      <p:ext uri="{BB962C8B-B14F-4D97-AF65-F5344CB8AC3E}">
        <p14:creationId xmlns:p14="http://schemas.microsoft.com/office/powerpoint/2010/main" val="778099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veillent également à ce que tous les sites de notification et les laboratoires soient en mesure de notifier et de tester les cas suspects de choléra conformément aux stratégies applicables.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exemple, les autorités sanitaires veillent à ce que le personnel des établissements de santé et les agents de santé communautaires ou les bénévoles soient formés à la définition des cas et à la manière de notifier les cas suspects de choléra. Les autorités sanitaires veillent également à ce qu’ils disposent d'outils de notification standard et sachent les utiliser.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les autorités sanitaires veillent à ce que le personnel des établissements de santé soit formé à la réalisation des TDR et dispose du matériel nécessaire. Elles veillent également à ce que le personnel des établissements de santé sache comment prélever des échantillons pour des tests en laboratoire, dispose du matériel nécessaire et sache où envoyer les échantillons.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les autorités sanitaires veillent à ce que les laboratoires effectuant des tests pour le choléra soient formés et disposent des fournitures et des réactifs nécessaires pour effectuer les tests, et à ce qu'ils sachent comment notifier les résultats.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16</a:t>
            </a:fld>
            <a:endParaRPr lang="en-US"/>
          </a:p>
        </p:txBody>
      </p:sp>
    </p:spTree>
    <p:extLst>
      <p:ext uri="{BB962C8B-B14F-4D97-AF65-F5344CB8AC3E}">
        <p14:creationId xmlns:p14="http://schemas.microsoft.com/office/powerpoint/2010/main" val="4144589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vérifient au moins une fois par semaine que tous les sites de notification et les laboratoires notifient et testent les cas suspects de choléra conformément aux stratégies applicables, et si nécessaire, les autorités sanitaires prennent des mesures de soutien pour améliorer la notification et les tests.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s'assurer que la notification et les tests sont effectués conformément aux stratégies applicables, les autorités sanitaires suivent étroitement des indicateurs de performance de la surveillance, en particulier la complétude et la promptitude des notification et l’adhésion aux stratégies de test applicables.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fournissent régulièrement à tous les sites et aux laboratoires un retour d'information sur leurs performances.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la notification ou les tests ne sont pas effectués conformément aux stratégies applicables, les autorités sanitaires fournissent des recommandations et un soutien, si nécessaire, pour améliorer la performance de la surveillance.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17</a:t>
            </a:fld>
            <a:endParaRPr lang="en-US"/>
          </a:p>
        </p:txBody>
      </p:sp>
    </p:spTree>
    <p:extLst>
      <p:ext uri="{BB962C8B-B14F-4D97-AF65-F5344CB8AC3E}">
        <p14:creationId xmlns:p14="http://schemas.microsoft.com/office/powerpoint/2010/main" val="816429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à présent une autre fonction essentielle des autorités sanitaires, à savoir la transmission, l'analyse et l'interprétation des données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18</a:t>
            </a:fld>
            <a:endParaRPr lang="en-US"/>
          </a:p>
        </p:txBody>
      </p:sp>
    </p:spTree>
    <p:extLst>
      <p:ext uri="{BB962C8B-B14F-4D97-AF65-F5344CB8AC3E}">
        <p14:creationId xmlns:p14="http://schemas.microsoft.com/office/powerpoint/2010/main" val="3600431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locales compilent et nettoient les données notifiées par tous les sites au niveau des établissements de santé et au niveau communautaire, ainsi que les résultats des tests notifiés par les laboratoires.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Ils transmettent ensuite les données au niveau supérieur jusqu'au niveau national.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au niveau national notifient des données agrégées aux niveaux régional et mondial.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19</a:t>
            </a:fld>
            <a:endParaRPr lang="en-US"/>
          </a:p>
        </p:txBody>
      </p:sp>
    </p:spTree>
    <p:extLst>
      <p:ext uri="{BB962C8B-B14F-4D97-AF65-F5344CB8AC3E}">
        <p14:creationId xmlns:p14="http://schemas.microsoft.com/office/powerpoint/2010/main" val="709145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module se concentre sur les fonctions essentielles des autorités sanitaires dans la surveillance du choléra et introduit des définitions clés.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a:t>
            </a:fld>
            <a:endParaRPr lang="en-US"/>
          </a:p>
        </p:txBody>
      </p:sp>
    </p:spTree>
    <p:extLst>
      <p:ext uri="{BB962C8B-B14F-4D97-AF65-F5344CB8AC3E}">
        <p14:creationId xmlns:p14="http://schemas.microsoft.com/office/powerpoint/2010/main" val="2368869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analysent et interprètent régulièrement les données de surveillance du choléra pour décrire et évaluer la situation au niveau de l'unité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éléments suivants sont considérés pour interpréter la situation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données notifiées par la surveillance dans les établissements de santé et la surveillance communautaire sont analysées séparément ; elles ne sont pas fusionnées. Cependant, elles sont interprétées conjointement pour évaluer la situation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indicateurs de performance de la surveillance sont également pris en compte pour interpréter la situation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20</a:t>
            </a:fld>
            <a:endParaRPr lang="en-US"/>
          </a:p>
        </p:txBody>
      </p:sp>
    </p:spTree>
    <p:extLst>
      <p:ext uri="{BB962C8B-B14F-4D97-AF65-F5344CB8AC3E}">
        <p14:creationId xmlns:p14="http://schemas.microsoft.com/office/powerpoint/2010/main" val="2732615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mieux comprendre et interpréter la situation du choléra, les autorités sanitaires peuvent également procéder à des investigations si nécessaire. Voyons comment.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21</a:t>
            </a:fld>
            <a:endParaRPr lang="en-US"/>
          </a:p>
        </p:txBody>
      </p:sp>
    </p:spTree>
    <p:extLst>
      <p:ext uri="{BB962C8B-B14F-4D97-AF65-F5344CB8AC3E}">
        <p14:creationId xmlns:p14="http://schemas.microsoft.com/office/powerpoint/2010/main" val="422863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investigations sont effectuées par les autorités sanitaires en tant que de besoin, afin de collecter des informations supplémentaires pour compléter les données de surveillance standard, et ainsi mieux interpréter la situation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Cela inclut la vérification des informations notifiées, les investigations de cas et les investigations de terrain.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22</a:t>
            </a:fld>
            <a:endParaRPr lang="en-US"/>
          </a:p>
        </p:txBody>
      </p:sp>
    </p:spTree>
    <p:extLst>
      <p:ext uri="{BB962C8B-B14F-4D97-AF65-F5344CB8AC3E}">
        <p14:creationId xmlns:p14="http://schemas.microsoft.com/office/powerpoint/2010/main" val="863312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00" dirty="0">
                <a:solidFill>
                  <a:srgbClr val="009999"/>
                </a:solidFill>
                <a:effectLst/>
                <a:latin typeface="Calibri" panose="020F0502020204030204" pitchFamily="34" charset="0"/>
                <a:cs typeface="Times New Roman" panose="02020603050405020304" pitchFamily="18" charset="0"/>
              </a:rPr>
              <a:t>Pour effectuer une vérification, les autorités sanitaires contactent la source afin de s'assurer que les informations notifiées sont exactes et fiables. Par exemple, une vérification peut être effectuée pour s'assurer que la définition de cas suspect de choléra est respectée ou encore pour demander des compléments d’information sur les tests effectués et leurs résultats.</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23</a:t>
            </a:fld>
            <a:endParaRPr lang="en-US"/>
          </a:p>
        </p:txBody>
      </p:sp>
    </p:spTree>
    <p:extLst>
      <p:ext uri="{BB962C8B-B14F-4D97-AF65-F5344CB8AC3E}">
        <p14:creationId xmlns:p14="http://schemas.microsoft.com/office/powerpoint/2010/main" val="3706956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effectuer une investigation de cas, les autorités sanitaires interrogent les patients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L’investigation permet de classer les cas en fonction de l'origine de l'infection à savoir si le cas est acquis localement, c'est-à-dire qu’il a été infecté dans l'unité de surveillance où il a été notifié, ou s'il s'agit d'un cas importé, c'est-à-dire qu'il a été infecté en dehors de l'unité de surveillance où il a été notifié.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les investigations de cas sont également très utiles pour formuler des hypothèses sur les sources potentielles d’exposition et les contextes de transmission ; ces hypothèses sont notamment utiles pour orienter l’investigation de terrain.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les investigations de cas permettent d’identifier les liens épidémiologiques entre les cas, ce qui est essentiel pour établir si la transmission est une transmission en cluster ou une transmission communautaire.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 module 6, nous vous montrerons où trouver un questionnaire standard pour l’investigation de cas.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24</a:t>
            </a:fld>
            <a:endParaRPr lang="en-US"/>
          </a:p>
        </p:txBody>
      </p:sp>
    </p:spTree>
    <p:extLst>
      <p:ext uri="{BB962C8B-B14F-4D97-AF65-F5344CB8AC3E}">
        <p14:creationId xmlns:p14="http://schemas.microsoft.com/office/powerpoint/2010/main" val="3209483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effectuer une investigation de terrain, les autorités sanitaires procèdent à une évaluation sur site dans une zone d’épidémie.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L’investigation de terrain vise à évaluer les sources potentielles de contamination, les contextes de transmission et les facteurs de risque de propagation.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L’investigation de terrain est généralement orientée par les éléments générés par l’investigation de cas. Elle est généralement associée à une évaluation des risques et des besoins, ainsi qu'à des mesures d'intervention immédiates. Les résultats de l’investigation de terrain sont utilisés pour orienter les mesures d'intervention.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25</a:t>
            </a:fld>
            <a:endParaRPr lang="en-US"/>
          </a:p>
        </p:txBody>
      </p:sp>
    </p:spTree>
    <p:extLst>
      <p:ext uri="{BB962C8B-B14F-4D97-AF65-F5344CB8AC3E}">
        <p14:creationId xmlns:p14="http://schemas.microsoft.com/office/powerpoint/2010/main" val="4087699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diffusent les résultats de la surveillance et des investigations pour orienter la lutte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26</a:t>
            </a:fld>
            <a:endParaRPr lang="en-US"/>
          </a:p>
        </p:txBody>
      </p:sp>
    </p:spTree>
    <p:extLst>
      <p:ext uri="{BB962C8B-B14F-4D97-AF65-F5344CB8AC3E}">
        <p14:creationId xmlns:p14="http://schemas.microsoft.com/office/powerpoint/2010/main" val="2651671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informations sur la situation du choléra sont diffusées en temps utile à toutes les parties prenantes impliquées dans la prévention et la lutte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 informations sont généralement présentées dans des bulletins épidémiologiques préparés par les autorités sanitaires et sont diffusées aux professionnels de la santé, aux agents de santé communautaires et aux bénévoles, aux parties prenantes représentant tous les piliers de la prévention et de la lutte contre le choléra, aux partenaires opérationnels, aux organisations internationales, etc.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situation du choléra est ensuite évaluée et discutée de manière multisectorielle afin d'orienter les stratégies de prévention et de réponse au niveau de l'unité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27</a:t>
            </a:fld>
            <a:endParaRPr lang="en-US"/>
          </a:p>
        </p:txBody>
      </p:sp>
    </p:spTree>
    <p:extLst>
      <p:ext uri="{BB962C8B-B14F-4D97-AF65-F5344CB8AC3E}">
        <p14:creationId xmlns:p14="http://schemas.microsoft.com/office/powerpoint/2010/main" val="2848887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jouer leur rôle efficacement, les autorités sanitaires doivent connaitre et appliquer les définitions standard de cas et d’épidémies. Passons en revue ces définitions clés.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28</a:t>
            </a:fld>
            <a:endParaRPr lang="en-US"/>
          </a:p>
        </p:txBody>
      </p:sp>
    </p:spTree>
    <p:extLst>
      <p:ext uri="{BB962C8B-B14F-4D97-AF65-F5344CB8AC3E}">
        <p14:creationId xmlns:p14="http://schemas.microsoft.com/office/powerpoint/2010/main" val="1204597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signe de choléra est la diarrhée aqueuse aiguë, également appelée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DAA</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diarrhée aqueuse aiguë n'est pas tout type de diarrhée.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s'agit d'une diarrhée s'il y a au moins trois selles molles au cours d'une période de 24 heures.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Elle est aqueuse si les selles sont liquides et non sanglantes, et peuvent contenir du mucus.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Elle est aiguë si elle dure moins de 7 jours.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897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connaîtrez les fonctions essentielles des autorités sanitaires en matière de surveillance du choléra ainsi que les définitions des cas et d’épidémies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3</a:t>
            </a:fld>
            <a:endParaRPr lang="en-US"/>
          </a:p>
        </p:txBody>
      </p:sp>
    </p:spTree>
    <p:extLst>
      <p:ext uri="{BB962C8B-B14F-4D97-AF65-F5344CB8AC3E}">
        <p14:creationId xmlns:p14="http://schemas.microsoft.com/office/powerpoint/2010/main" val="3732765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diarrhée aqueuse aiguë peut entraîner une déshydratation.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patient souffre de déshydratation sévère s'il présente au moins un signe de danger, à savoir être léthargique ou inconscient, avoir un pouls absent ou faible ou présenter une détresse respiratoire.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aucun signe de danger n'est présent, un patient présente néanmoins une déshydratation sévère si au moins deux des signes suivants sont présents : avoir les yeux enfoncés, ne pas pouvoir boire ou boire insuffisamment, ou avoir un pli de peau qui disparait très lentement.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L'évaluation du niveau de déshydratation est essentielle pour déterminer le plan de réhydratation approprié.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déshydratation sévère nécessite une réhydratation par voie intraveineuse. Dans les autres situations, une réhydratation orale est généralement suffisante.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937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Selon la situation du choléra, différentes définitions de cas suspects de choléra s'appliquent.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unités de surveillance où il n'y a pas d'épidémie de choléra probable ou confirmée, les cas suspects de choléra sont les personnes âgées de 2 ans ou plus présentant une diarrhée aqueuse aiguë et une déshydratation sévère, ou les personnes âgées de 2 ans ou plus décédées de diarrhée aqueuse aiguë.</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unités de surveillance où il y a une épidémie de choléra probable ou confirmée, les cas suspects de choléra sont toutes les personnes atteintes de diarrhée aqueuse aiguë ou décédées de diarrhée aqueuse aiguë.</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différence principale entre ces définitions est que dans les unités de surveillance où il n'y a pas d'épidémie de choléra probable ou confirmée, l'âge et la déshydratation sévère sont pris en compte pour identifier les cas suspects de choléra. Ces critères limitent le nombre de fausses alertes. On évite ainsi de submerger le système de surveillance de fausses alertes qui réduiraient l'efficacité de la détection précoce.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revanche, dans les unités de surveillance où il y a une épidémie de choléra probable ou confirmée, l'âge et la déshydratation sévère ne sont pas pris en compte pour identifier les cas suspects de choléra. Ceci permet d’exercer une surveillance sensible des épidémies.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defTabSz="1371600">
              <a:lnSpc>
                <a:spcPct val="130000"/>
              </a:lnSpc>
              <a:spcAft>
                <a:spcPts val="600"/>
              </a:spcAft>
              <a:buClr>
                <a:srgbClr val="008080"/>
              </a:buCl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148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cas de choléra confirmé est toute personne infectée par </a:t>
            </a:r>
            <a:r>
              <a:rPr lang="fr-FR" sz="1800" i="1" kern="100" dirty="0">
                <a:effectLst/>
                <a:latin typeface="Calibri" panose="020F0502020204030204" pitchFamily="34" charset="0"/>
                <a:ea typeface="Calibri" panose="020F0502020204030204" pitchFamily="34" charset="0"/>
                <a:cs typeface="Times New Roman" panose="02020603050405020304" pitchFamily="18" charset="0"/>
              </a:rPr>
              <a:t>Vibrio cholerae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O1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ou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O139</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confirmé par culture (y compris par séro-agglutination) ou par PCR.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dans certaines circonstances, il est nécessaire de confirmer que la souche est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toxigènique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Ceci s’applique s’il n’y a pas d’épidémie confirmée de choléra dans une autre unité de surveillance du pays et s'il n'y a pas de lien épidémiologique établi avec un cas de choléra confirmé ou une source d'exposition dans un autre pays.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defTabSz="1371600">
              <a:lnSpc>
                <a:spcPct val="130000"/>
              </a:lnSpc>
              <a:spcAft>
                <a:spcPts val="600"/>
              </a:spcAft>
              <a:buClr>
                <a:srgbClr val="008080"/>
              </a:buCl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896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Passons maintenant aux définitions des épidémies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y a une suspicion d’épidémie de choléra dans une unité de surveillance si au moins deux cas suspects de choléra ou au moins un cas suspect de choléra testé positif par TDR ont été notifiés dans une unité de surveillance en 7 jours.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cas de suspicion d'épidémie de choléra, des mesures de santé publique pour les maladies diarrhéiques aiguës, non spécifiques au choléra, doivent être mises en œuvre immédiatement.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defTabSz="1371600">
              <a:lnSpc>
                <a:spcPct val="130000"/>
              </a:lnSpc>
              <a:spcAft>
                <a:spcPts val="600"/>
              </a:spcAft>
              <a:buClr>
                <a:srgbClr val="008080"/>
              </a:buCl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907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y a une épidémie probable de choléra dans une unité de surveillance si le nombre de cas suspects de choléra testés positifs par TDR atteint un seuil en 14 jours.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seuil dépend du nombre de cas suspects de choléra testés par TDR, comme le montre ce 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exemple, si dans une unité de surveillance, entre 3 et 7 cas suspects de choléra ont été testés par TDR et qu'au moins 3 d'entre eux se sont révélés positifs, il y a une épidémie probable dans cette unité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 même, si dans une unité de surveillance, entre 8 et 10 cas suspects de choléra ont été testés par TDR et qu'au moins 4 d'entre eux se sont révélés positifs, il y a une épidémie probable.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 seuils ont été déterminés statistiquement afin d'assurer un niveau de confiance élevé, de l'ordre de 95 %, que lorsque le seuil est atteint, il y a véritablement une épidémie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conséquent, si une épidémie probable de choléra est détectée, des mesures d'intervention contre le choléra doivent être rapidement mises en œuvre sans attendre la confirmation de laboratoire.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defTabSz="1371600">
              <a:lnSpc>
                <a:spcPct val="130000"/>
              </a:lnSpc>
              <a:spcAft>
                <a:spcPts val="600"/>
              </a:spcAft>
              <a:buClr>
                <a:srgbClr val="008080"/>
              </a:buCl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420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y a une épidémie confirmée de choléra dans une unité de surveillance si au moins un cas confirmé de choléra acquis localement a été détecté.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cas de choléra acquis localement est un cas qui a été infecté dans l'unité de surveillance considérée. En d'autres termes, il ne s'agit pas d'un cas importé.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une épidémie de choléra confirmée est détectée, des mesures d'intervention contre le choléra doivent être rapidement mises en œuvre.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defTabSz="1371600">
              <a:lnSpc>
                <a:spcPct val="130000"/>
              </a:lnSpc>
              <a:spcAft>
                <a:spcPts val="600"/>
              </a:spcAft>
              <a:buClr>
                <a:srgbClr val="008080"/>
              </a:buCl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827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fonctions essentielles des autorités sanitaires en matière de surveillance du choléra consistent à s’assurer en permanence que tous les sites de surveillance et les laboratoires détectent, notifient et testent les cas suspects de choléra conformément aux stratégies applicables.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analysent et interprètent régulièrement les données épidémiologiques et les résultats des tests pour caractériser et interpréter la situation du choléra au niveau de l'unité de surveillance.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nécessaire, les autorités sanitaires recueillent des informations supplémentaires en procédant à des investigations de cas et des investigations de terrain afin de compléter les données de surveillance et de mieux évaluer la situation du choléra dans une unité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informent en temps utile toutes les parties prenantes de la situation du choléra, notamment en préparant et en diffusant des bulletins épidémiologiques.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les autorités sanitaires veillent à ce que les résultats de la surveillance soient directement utilisés pour orienter les stratégies de prévention et de lutte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36</a:t>
            </a:fld>
            <a:endParaRPr lang="en-US"/>
          </a:p>
        </p:txBody>
      </p:sp>
    </p:spTree>
    <p:extLst>
      <p:ext uri="{BB962C8B-B14F-4D97-AF65-F5344CB8AC3E}">
        <p14:creationId xmlns:p14="http://schemas.microsoft.com/office/powerpoint/2010/main" val="3158428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passer au module suivant, nous vous invitons à répondre à un quiz. Ce quiz comporte quatre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Question 1. La surveillance du choléra dans les établissements de santé repose sur la notification de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Données individuelles sur les cas suspects de choléra.</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Données agrégées par jour sur les cas suspects de choléra.</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Données agrégées par semaine sur les cas suspects de choléra.</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a. Des données individuelles sur les cas suspects de choléra sont notifiées par la surveillance dans les établissements de santé.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b="1" kern="100"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39</a:t>
            </a:fld>
            <a:endParaRPr lang="en-US"/>
          </a:p>
        </p:txBody>
      </p:sp>
    </p:spTree>
    <p:extLst>
      <p:ext uri="{BB962C8B-B14F-4D97-AF65-F5344CB8AC3E}">
        <p14:creationId xmlns:p14="http://schemas.microsoft.com/office/powerpoint/2010/main" val="1891430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Commençons par les fonctions essentielles des autorités sanitaires dans la surveillance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981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La surveillance communautaire du choléra repose sur la notification de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Données individuelles sur les cas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Données agrégées par jour sur les cas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Données agrégées par semaine sur les cas suspects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40</a:t>
            </a:fld>
            <a:endParaRPr lang="en-US"/>
          </a:p>
        </p:txBody>
      </p:sp>
    </p:spTree>
    <p:extLst>
      <p:ext uri="{BB962C8B-B14F-4D97-AF65-F5344CB8AC3E}">
        <p14:creationId xmlns:p14="http://schemas.microsoft.com/office/powerpoint/2010/main" val="1006524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Des données agrégées par jour sur les cas suspects de choléra sont notifiées par la surveillance communautaire.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41</a:t>
            </a:fld>
            <a:endParaRPr lang="en-US"/>
          </a:p>
        </p:txBody>
      </p:sp>
    </p:spTree>
    <p:extLst>
      <p:ext uri="{BB962C8B-B14F-4D97-AF65-F5344CB8AC3E}">
        <p14:creationId xmlns:p14="http://schemas.microsoft.com/office/powerpoint/2010/main" val="3647766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Sélectionnez toutes les réponses qui s'appliquent. Les tests de diagnostic rapide peuvent être utilisés pour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a) Confirmer le choléra.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b) Exclure le choléra.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c) Trier les échantillons pour confirmation en laboratoire.</a:t>
            </a:r>
            <a:r>
              <a:rPr lang="fr-FR" sz="1800" b="1" kern="100" dirty="0">
                <a:solidFill>
                  <a:srgbClr val="009999"/>
                </a:solidFill>
                <a:effectLst/>
                <a:latin typeface="Calibri" panose="020F0502020204030204" pitchFamily="34" charset="0"/>
                <a:cs typeface="Times New Roman" panose="02020603050405020304" pitchFamily="18" charset="0"/>
              </a:rPr>
              <a:t> </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42</a:t>
            </a:fld>
            <a:endParaRPr lang="en-US"/>
          </a:p>
        </p:txBody>
      </p:sp>
    </p:spTree>
    <p:extLst>
      <p:ext uri="{BB962C8B-B14F-4D97-AF65-F5344CB8AC3E}">
        <p14:creationId xmlns:p14="http://schemas.microsoft.com/office/powerpoint/2010/main" val="3522280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réponses correctes sont b et c. Les TDR sont utilisés pour exclure le choléra lorsqu'ils sont négatifs et pour trier les échantillons pour confirmation de laboratoire lorsqu'ils sont positifs.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43</a:t>
            </a:fld>
            <a:endParaRPr lang="en-US"/>
          </a:p>
        </p:txBody>
      </p:sp>
    </p:spTree>
    <p:extLst>
      <p:ext uri="{BB962C8B-B14F-4D97-AF65-F5344CB8AC3E}">
        <p14:creationId xmlns:p14="http://schemas.microsoft.com/office/powerpoint/2010/main" val="2841081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4. Il s'agit de la dernière question. Sélectionnez toutes les réponses qui s'appliquent. Le niveau des unités de surveillance correspond au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Niveau spatial auquel la situation du choléra est surveillée afin de déterminer les objectifs et les stratégies de surveillance applicables.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Niveau de supervision auquel la mise en œuvre de la surveillance du choléra est coordonnée et suivie.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Niveau opérationnel auquel les mesures de prévention et de lutte contre le choléra sont mises en œuvre.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44</a:t>
            </a:fld>
            <a:endParaRPr lang="en-US"/>
          </a:p>
        </p:txBody>
      </p:sp>
    </p:spTree>
    <p:extLst>
      <p:ext uri="{BB962C8B-B14F-4D97-AF65-F5344CB8AC3E}">
        <p14:creationId xmlns:p14="http://schemas.microsoft.com/office/powerpoint/2010/main" val="179135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Toutes les réponses sont correctes. La situation du choléra est suivie au niveau des unités de surveillance et l'objectif et les stratégies de surveillance applicables sont déterminés à ce niveau. La mise en œuvre de la surveillance du choléra est coordonnée et supervisée au niveau de l'unité de surveillance. Les stratégies contre le choléra sont également conçues et mises en œuvre au niveau de l'unité de surveillance.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45</a:t>
            </a:fld>
            <a:endParaRPr lang="en-US"/>
          </a:p>
        </p:txBody>
      </p:sp>
    </p:spTree>
    <p:extLst>
      <p:ext uri="{BB962C8B-B14F-4D97-AF65-F5344CB8AC3E}">
        <p14:creationId xmlns:p14="http://schemas.microsoft.com/office/powerpoint/2010/main" val="25665529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kern="100" dirty="0">
                <a:effectLst/>
                <a:latin typeface="Calibri" panose="020F0502020204030204" pitchFamily="34" charset="0"/>
                <a:ea typeface="Calibri" panose="020F0502020204030204" pitchFamily="34" charset="0"/>
                <a:cs typeface="Times New Roman" panose="02020603050405020304" pitchFamily="18" charset="0"/>
              </a:rPr>
              <a:t>Nous avons à présent terminé ce module.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46</a:t>
            </a:fld>
            <a:endParaRPr lang="en-US"/>
          </a:p>
        </p:txBody>
      </p:sp>
    </p:spTree>
    <p:extLst>
      <p:ext uri="{BB962C8B-B14F-4D97-AF65-F5344CB8AC3E}">
        <p14:creationId xmlns:p14="http://schemas.microsoft.com/office/powerpoint/2010/main" val="2100197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fonctions de surveillance essentielles sont celles exercées par les autorités sanitaires à tout moment, dans toutes les unités de surveillance, indépendamment de la situation du choléra qui y prévaut.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Voici un aperçu de ces fonctions.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d'abord, les autorités sanitaires sont chargées d’encadrer la notification des cas suspects de choléra et les tests pour le choléra de sorte qu’ils soient mis en œuvre par tous les acteurs de la surveillance, conformément aux stratégies de surveillance applicables.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ailleurs, les autorités sanitaires transmettent les données de surveillance qui leur ont été communiquées au niveau supérieur et analysent et interprètent les données.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nécessaire, les autorités sanitaires effectuent également des investigations de cas et des investigations de terrain afin de mieux comprendre la situation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veillent également à diffuser les résultats de la surveillance en temps utile à un large éventail de parties prenantes.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les autorités sanitaires veillent à ce que les résultats de la surveillance soient directement utilisés pour orienter les stratégies de prévention et de lutte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5</a:t>
            </a:fld>
            <a:endParaRPr lang="en-US"/>
          </a:p>
        </p:txBody>
      </p:sp>
    </p:spTree>
    <p:extLst>
      <p:ext uri="{BB962C8B-B14F-4D97-AF65-F5344CB8AC3E}">
        <p14:creationId xmlns:p14="http://schemas.microsoft.com/office/powerpoint/2010/main" val="2282839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comment les cas suspects de choléra sont notifiés et testés.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235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cas suspects de choléra sont notifiés par la surveillance dans les établissements de santé et par la surveillance communautaire. Ces deux flux de surveillance sont complétés par la surveillance événementielle.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Toute structure avec des services de consultation externe ou d'hospitalisation contribue à la surveillance dans les établissements de santé. Cela inclut les centres de santé, les hôpitaux, les cliniques, les cabinets privés, les centres de traitement du choléra, les unités de traitement du choléra, les points de réhydratation orale, etc.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7</a:t>
            </a:fld>
            <a:endParaRPr lang="en-US"/>
          </a:p>
        </p:txBody>
      </p:sp>
    </p:spTree>
    <p:extLst>
      <p:ext uri="{BB962C8B-B14F-4D97-AF65-F5344CB8AC3E}">
        <p14:creationId xmlns:p14="http://schemas.microsoft.com/office/powerpoint/2010/main" val="2302648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établissements de santé notifient des données individuelles standard sur tous les cas suspects vus dans l’établissement.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données individuelles signifie que des informations sont collectées sur chaque cas. Ces informations sont consignées dans un formulaire de notification ou dans une liste linéaire.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données standard signifie que les mêmes informations sont collectées sur tous les cas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 informations comprennent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des informations sur le patient telles que l'âge, le sexe et le lieu de résidence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des informations cliniques telles que la date d'apparition des symptômes, si le patient a été hospitalisé, le niveau de déshydratation du patient à l’admission et l'issue de la maladie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enfin, des informations sur les tests effectués et leurs résultats sont également collectées.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 module 6, nous vous montrerons où accéder à des outils pour enregistrer les données standard individuelles sur les cas suspects en vue de leur notification par les établissements de santé.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8</a:t>
            </a:fld>
            <a:endParaRPr lang="en-US"/>
          </a:p>
        </p:txBody>
      </p:sp>
    </p:spTree>
    <p:extLst>
      <p:ext uri="{BB962C8B-B14F-4D97-AF65-F5344CB8AC3E}">
        <p14:creationId xmlns:p14="http://schemas.microsoft.com/office/powerpoint/2010/main" val="917622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En ce qui concerne la surveillance communautaire, des données agrégées standard sont notifiées.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Données agrégées signifie que le nombre de cas suspects et de décès dus au choléra sont compilés par jour. Ces données sont généralement consignées dans un tableau récapitulatif.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Données standard signifie que les mêmes informations sont enregistrées chaque jour, à savoir le nombre de cas suspects de choléra et de décès dus au choléra par sexe et par groupe d'âge.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 module 6, nous vous montrerons où accéder à des outils pour enregistrer les données standard agrégées sur les cas suspects en vue de leur notification par la surveillance communautaire.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9</a:t>
            </a:fld>
            <a:endParaRPr lang="en-US"/>
          </a:p>
        </p:txBody>
      </p:sp>
    </p:spTree>
    <p:extLst>
      <p:ext uri="{BB962C8B-B14F-4D97-AF65-F5344CB8AC3E}">
        <p14:creationId xmlns:p14="http://schemas.microsoft.com/office/powerpoint/2010/main" val="211701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66312D-1765-4DA3-9C66-6B99133FC223}"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3B27E-38C1-4F93-9F59-F4024346E64C}"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A1BB7B-D88D-42EB-B9E4-C81642275718}"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6009C57-9E52-46F7-83F9-CE9B5A756F94}" type="datetime1">
              <a:rPr lang="en-US" smtClean="0"/>
              <a:t>5/22/2025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9686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CB97AE6-413E-4974-B2B5-0C3A863AB62E}" type="datetime1">
              <a:rPr lang="en-US" smtClean="0"/>
              <a:t>5/22/2025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78513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C50D17F8-0440-4593-AF1C-C922A4F78D1D}" type="datetime1">
              <a:rPr lang="en-US" smtClean="0"/>
              <a:t>5/22/2025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60978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59336B40-1739-4786-A083-246DC08A1593}" type="datetime1">
              <a:rPr lang="en-US" smtClean="0"/>
              <a:t>5/22/2025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8394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9177748-2312-4E0D-9DD5-DBC2153E5E9B}" type="datetime1">
              <a:rPr lang="en-US" smtClean="0"/>
              <a:t>5/22/2025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47785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18D1BB6E-9C75-44B1-858D-77764553F856}" type="datetime1">
              <a:rPr lang="en-US" smtClean="0"/>
              <a:t>5/22/2025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682715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80F53A8-3F5E-438A-A727-6AF3DB6C0C7B}" type="datetime1">
              <a:rPr lang="en-US" smtClean="0"/>
              <a:t>5/22/2025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878919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117105B-AB7F-4272-A6FC-ADF637B15615}" type="datetime1">
              <a:rPr lang="en-US" smtClean="0"/>
              <a:t>5/22/2025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09351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3B8DC6-B2CB-42C7-8DDA-1E7C0C362C04}"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7E88B30-D098-403F-9D23-7AB6A48A3F7A}" type="datetime1">
              <a:rPr lang="en-US" smtClean="0"/>
              <a:t>5/22/2025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565362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9C2B8F9-D141-4D65-920B-6D8ED4E13916}" type="datetime1">
              <a:rPr lang="en-US" smtClean="0"/>
              <a:t>5/22/2025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542241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1B0D115-B11E-4752-AF4D-D327D771E9CE}" type="datetime1">
              <a:rPr lang="en-US" smtClean="0"/>
              <a:t>5/22/2025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41646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D8DDBA4-CE3B-48CF-8A65-47AF70196CF1}" type="datetime1">
              <a:rPr lang="en-US" smtClean="0"/>
              <a:t>5/22/2025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38964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A500E04-2416-4481-9D67-812EAF4BC9C3}" type="datetime1">
              <a:rPr lang="en-US" smtClean="0"/>
              <a:t>5/22/2025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75762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2092486F-FEB0-422B-A2AC-8FE81400C272}" type="datetime1">
              <a:rPr lang="en-US" smtClean="0"/>
              <a:t>5/22/2025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84204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420097DE-7A25-408E-ADB9-27B67AFD2F8A}" type="datetime1">
              <a:rPr lang="en-US" smtClean="0"/>
              <a:t>5/22/2025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63946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8673B3CD-10CF-41DC-BAAA-74AB7EF66715}" type="datetime1">
              <a:rPr lang="en-US" smtClean="0"/>
              <a:t>5/22/2025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903804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414B691E-5E0F-4621-A3CC-C13299575312}" type="datetime1">
              <a:rPr lang="en-US" smtClean="0"/>
              <a:t>5/22/2025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42777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ED63F750-E088-43D0-AF5C-F27395CC12C2}" type="datetime1">
              <a:rPr lang="en-US" smtClean="0"/>
              <a:t>5/22/2025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066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13EF9B-6CFB-4004-A303-40DEE310F55C}"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2D26AC4F-D8DB-4F53-BB66-D95686A90829}" type="datetime1">
              <a:rPr lang="en-US" smtClean="0"/>
              <a:t>5/22/2025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06228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25048AD4-FD7E-4DCC-93EB-74662F9C9B08}" type="datetime1">
              <a:rPr lang="en-US" smtClean="0"/>
              <a:t>5/22/2025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780629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7B5B6539-C12E-4DCC-87E3-4C64FE00839B}" type="datetime1">
              <a:rPr lang="en-US" smtClean="0"/>
              <a:t>5/22/2025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80825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B6C3662F-F948-49F7-AE51-5B499FC6D95A}" type="datetime1">
              <a:rPr lang="en-US" smtClean="0"/>
              <a:t>5/22/2025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8078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4FF47D0-3B80-4C2A-8D0C-696DDCE43B87}"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8825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FB2123-D262-458A-AC9C-25ACD4C9F741}"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4531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A4B8EE-F9EA-483C-9736-78E16AE6A6FB}"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7302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38A60-4233-4130-978F-40465EBFBC0B}"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5439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2D4A5C-9E8D-47C2-841B-B277544E837B}" type="datetime1">
              <a:rPr lang="en-US" smtClean="0"/>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37704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04AD05-9530-4BBE-8511-E8D790A9FB4D}" type="datetime1">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3590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7C9E7F-07C2-4135-8D02-24BE85DBEAAF}"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3C7B5C-9B02-4230-83E6-DB4BE834ADF4}" type="datetime1">
              <a:rPr lang="en-US" smtClean="0"/>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4965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A13516-A4CA-41BB-868D-3CAC66C73BB3}"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11702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3EC463-5FF2-40E7-BE2F-DAA7809B4D8A}"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78652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751C76-064C-433A-B34E-B7C49A19F872}"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7483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2141A-592E-4932-9F70-EB3DBA2CD888}"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1352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C0AEB5-5281-452B-9D13-2D7EC0426104}" type="datetime1">
              <a:rPr lang="en-US" smtClean="0"/>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A22D2C-D7E0-4103-87E3-0AD0E1127CD4}" type="datetime1">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AC827E-6320-49FF-9016-B907A7663E98}" type="datetime1">
              <a:rPr lang="en-US" smtClean="0"/>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C1886F-8405-4F0B-9336-746D72B929D9}"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8600C0-2EE3-4477-954D-D9670F0B7D13}"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50E41-CE9F-472A-ABD7-08FDD3E81971}" type="datetime1">
              <a:rPr lang="en-US" smtClean="0"/>
              <a:t>5/22/2025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B98B5604-B0CA-4A92-A349-2EFB1F542413}" type="datetime1">
              <a:rPr lang="en-US" smtClean="0"/>
              <a:t>5/22/2025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56663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2C576C3-0F96-4F73-83AE-6B859ED11843}" type="datetime1">
              <a:rPr lang="en-US" smtClean="0"/>
              <a:t>5/22/2025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40623899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C9DC40-3A4F-44C1-B19D-B66CC2208F41}" type="datetime1">
              <a:rPr lang="en-US" smtClean="0"/>
              <a:t>5/22/2025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8743316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40.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FCFA62-1677-7E0D-A8E3-C4536DE9D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Slide Number Placeholder 3">
            <a:extLst>
              <a:ext uri="{FF2B5EF4-FFF2-40B4-BE49-F238E27FC236}">
                <a16:creationId xmlns:a16="http://schemas.microsoft.com/office/drawing/2014/main" id="{67C2125B-FEEC-BF4E-D73B-125CEB08F0C8}"/>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3296645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57199" y="-1432486"/>
            <a:ext cx="9599402" cy="2957265"/>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881750" y="581131"/>
            <a:ext cx="8515169"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Tests pour le choléra</a:t>
            </a:r>
          </a:p>
        </p:txBody>
      </p:sp>
      <p:grpSp>
        <p:nvGrpSpPr>
          <p:cNvPr id="3" name="Group 2">
            <a:extLst>
              <a:ext uri="{FF2B5EF4-FFF2-40B4-BE49-F238E27FC236}">
                <a16:creationId xmlns:a16="http://schemas.microsoft.com/office/drawing/2014/main" id="{110BA292-D192-D49E-A940-7E9DA0DCEA5B}"/>
              </a:ext>
            </a:extLst>
          </p:cNvPr>
          <p:cNvGrpSpPr/>
          <p:nvPr/>
        </p:nvGrpSpPr>
        <p:grpSpPr>
          <a:xfrm>
            <a:off x="881749" y="2362937"/>
            <a:ext cx="7911731" cy="941118"/>
            <a:chOff x="881749" y="2362937"/>
            <a:chExt cx="7911731" cy="941118"/>
          </a:xfrm>
        </p:grpSpPr>
        <p:sp>
          <p:nvSpPr>
            <p:cNvPr id="9" name="Rectangle 8">
              <a:extLst>
                <a:ext uri="{FF2B5EF4-FFF2-40B4-BE49-F238E27FC236}">
                  <a16:creationId xmlns:a16="http://schemas.microsoft.com/office/drawing/2014/main" id="{CBE39144-2E99-E082-80B5-00DEC6E2207B}"/>
                </a:ext>
              </a:extLst>
            </p:cNvPr>
            <p:cNvSpPr/>
            <p:nvPr/>
          </p:nvSpPr>
          <p:spPr>
            <a:xfrm>
              <a:off x="881750" y="2362937"/>
              <a:ext cx="7911730" cy="941118"/>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BF22E02-E90B-F3FF-9EFE-1EEEDC341CEF}"/>
                </a:ext>
              </a:extLst>
            </p:cNvPr>
            <p:cNvSpPr txBox="1"/>
            <p:nvPr/>
          </p:nvSpPr>
          <p:spPr>
            <a:xfrm>
              <a:off x="881749" y="2541226"/>
              <a:ext cx="7911729" cy="6542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Pourquoi tester ?</a:t>
              </a:r>
            </a:p>
          </p:txBody>
        </p:sp>
      </p:grpSp>
      <p:sp>
        <p:nvSpPr>
          <p:cNvPr id="11" name="TextBox 10">
            <a:extLst>
              <a:ext uri="{FF2B5EF4-FFF2-40B4-BE49-F238E27FC236}">
                <a16:creationId xmlns:a16="http://schemas.microsoft.com/office/drawing/2014/main" id="{5DBF52F5-284F-1149-011C-AE446EB30E99}"/>
              </a:ext>
            </a:extLst>
          </p:cNvPr>
          <p:cNvSpPr txBox="1"/>
          <p:nvPr/>
        </p:nvSpPr>
        <p:spPr>
          <a:xfrm>
            <a:off x="661616" y="3927200"/>
            <a:ext cx="9599402" cy="16466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8080"/>
              </a:buClr>
              <a:buSzTx/>
              <a:buFontTx/>
              <a:buBlip>
                <a:blip r:embed="rId3"/>
              </a:buBlip>
              <a:tabLst/>
              <a:defRPr/>
            </a:pPr>
            <a:r>
              <a:rPr kumimoji="0" lang="en-US" sz="30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Pour la surveillance</a:t>
            </a:r>
          </a:p>
          <a:p>
            <a:pPr marL="914400" marR="0" lvl="1" indent="-457200" algn="l" defTabSz="914400" rtl="0" eaLnBrk="1" fontAlgn="auto" latinLnBrk="0" hangingPunct="1">
              <a:lnSpc>
                <a:spcPct val="100000"/>
              </a:lnSpc>
              <a:spcBef>
                <a:spcPts val="0"/>
              </a:spcBef>
              <a:spcAft>
                <a:spcPts val="6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La DAA peut être causée par différentes maladies</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a:p>
            <a:pPr marL="914400" marR="0" lvl="1" indent="-457200" algn="l" defTabSz="914400" rtl="0" eaLnBrk="1" fontAlgn="auto" latinLnBrk="0" hangingPunct="1">
              <a:lnSpc>
                <a:spcPct val="100000"/>
              </a:lnSpc>
              <a:spcBef>
                <a:spcPts val="0"/>
              </a:spcBef>
              <a:spcAft>
                <a:spcPts val="6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Les tests visent à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caractériser la situation</a:t>
            </a:r>
          </a:p>
        </p:txBody>
      </p:sp>
      <p:sp>
        <p:nvSpPr>
          <p:cNvPr id="15" name="TextBox 14">
            <a:extLst>
              <a:ext uri="{FF2B5EF4-FFF2-40B4-BE49-F238E27FC236}">
                <a16:creationId xmlns:a16="http://schemas.microsoft.com/office/drawing/2014/main" id="{E5615A28-94BC-6DC8-B4C2-66C8E74B30E1}"/>
              </a:ext>
            </a:extLst>
          </p:cNvPr>
          <p:cNvSpPr txBox="1"/>
          <p:nvPr/>
        </p:nvSpPr>
        <p:spPr>
          <a:xfrm>
            <a:off x="661616" y="6464710"/>
            <a:ext cx="9312117" cy="1646605"/>
          </a:xfrm>
          <a:prstGeom prst="rect">
            <a:avLst/>
          </a:prstGeom>
          <a:noFill/>
        </p:spPr>
        <p:txBody>
          <a:bodyPr wrap="square">
            <a:spAutoFit/>
          </a:bodyPr>
          <a:lstStyle/>
          <a:p>
            <a:pPr marL="457200" indent="-457200">
              <a:spcAft>
                <a:spcPts val="1200"/>
              </a:spcAft>
              <a:buClr>
                <a:srgbClr val="008080"/>
              </a:buClr>
              <a:buBlip>
                <a:blip r:embed="rId3"/>
              </a:buBlip>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Mais pas pour le traitement</a:t>
            </a:r>
          </a:p>
          <a:p>
            <a:pPr marL="914400" marR="0" lvl="1" indent="-457200" algn="l" defTabSz="914400" rtl="0" eaLnBrk="1" fontAlgn="auto" latinLnBrk="0" hangingPunct="1">
              <a:lnSpc>
                <a:spcPct val="100000"/>
              </a:lnSpc>
              <a:spcBef>
                <a:spcPts val="0"/>
              </a:spcBef>
              <a:spcAft>
                <a:spcPts val="6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Les résultats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n'influencent</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pas le traitement</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marR="0" lvl="1" indent="-457200" algn="l" defTabSz="914400" rtl="0" eaLnBrk="1" fontAlgn="auto" latinLnBrk="0" hangingPunct="1">
              <a:lnSpc>
                <a:spcPct val="100000"/>
              </a:lnSpc>
              <a:spcBef>
                <a:spcPts val="0"/>
              </a:spcBef>
              <a:spcAft>
                <a:spcPts val="600"/>
              </a:spcAft>
              <a:buClr>
                <a:srgbClr val="008080"/>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Le traitement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dépend du niveau de déshydratation</a:t>
            </a:r>
          </a:p>
        </p:txBody>
      </p:sp>
      <p:grpSp>
        <p:nvGrpSpPr>
          <p:cNvPr id="8" name="Group 7">
            <a:extLst>
              <a:ext uri="{FF2B5EF4-FFF2-40B4-BE49-F238E27FC236}">
                <a16:creationId xmlns:a16="http://schemas.microsoft.com/office/drawing/2014/main" id="{95C27219-3715-0E72-2707-EA7204F781DD}"/>
              </a:ext>
            </a:extLst>
          </p:cNvPr>
          <p:cNvGrpSpPr/>
          <p:nvPr/>
        </p:nvGrpSpPr>
        <p:grpSpPr>
          <a:xfrm>
            <a:off x="9494522" y="2401798"/>
            <a:ext cx="7911728" cy="3343539"/>
            <a:chOff x="9494522" y="2401798"/>
            <a:chExt cx="7911728" cy="3343539"/>
          </a:xfrm>
        </p:grpSpPr>
        <p:sp>
          <p:nvSpPr>
            <p:cNvPr id="10" name="TextBox 9">
              <a:extLst>
                <a:ext uri="{FF2B5EF4-FFF2-40B4-BE49-F238E27FC236}">
                  <a16:creationId xmlns:a16="http://schemas.microsoft.com/office/drawing/2014/main" id="{9F20167A-04C8-417F-F996-81D46C9F0EBC}"/>
                </a:ext>
              </a:extLst>
            </p:cNvPr>
            <p:cNvSpPr txBox="1"/>
            <p:nvPr/>
          </p:nvSpPr>
          <p:spPr>
            <a:xfrm>
              <a:off x="9973732" y="4129510"/>
              <a:ext cx="7318804" cy="161582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Cas suspects de choléra</a:t>
              </a:r>
            </a:p>
            <a:p>
              <a:pPr marL="457200" marR="0" lvl="0" indent="-457200" algn="l" defTabSz="914400" rtl="0" eaLnBrk="1" fontAlgn="auto" latinLnBrk="0" hangingPunct="1">
                <a:lnSpc>
                  <a:spcPct val="100000"/>
                </a:lnSpc>
                <a:spcBef>
                  <a:spcPts val="0"/>
                </a:spcBef>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Parmi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eux</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lequels</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tester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dépend</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de la situation du choléra</a:t>
              </a:r>
            </a:p>
          </p:txBody>
        </p:sp>
        <p:grpSp>
          <p:nvGrpSpPr>
            <p:cNvPr id="21" name="Group 20">
              <a:extLst>
                <a:ext uri="{FF2B5EF4-FFF2-40B4-BE49-F238E27FC236}">
                  <a16:creationId xmlns:a16="http://schemas.microsoft.com/office/drawing/2014/main" id="{75C9A4C7-7A4C-346B-94EA-8238085144C8}"/>
                </a:ext>
              </a:extLst>
            </p:cNvPr>
            <p:cNvGrpSpPr/>
            <p:nvPr/>
          </p:nvGrpSpPr>
          <p:grpSpPr>
            <a:xfrm>
              <a:off x="9494522" y="2401798"/>
              <a:ext cx="7911728" cy="941118"/>
              <a:chOff x="1512307" y="6337988"/>
              <a:chExt cx="5803832" cy="941118"/>
            </a:xfrm>
          </p:grpSpPr>
          <p:sp>
            <p:nvSpPr>
              <p:cNvPr id="14" name="Rectangle 13">
                <a:extLst>
                  <a:ext uri="{FF2B5EF4-FFF2-40B4-BE49-F238E27FC236}">
                    <a16:creationId xmlns:a16="http://schemas.microsoft.com/office/drawing/2014/main" id="{5FF70A06-16A6-B21A-9722-9B9642FCC8C4}"/>
                  </a:ext>
                </a:extLst>
              </p:cNvPr>
              <p:cNvSpPr/>
              <p:nvPr/>
            </p:nvSpPr>
            <p:spPr>
              <a:xfrm>
                <a:off x="1512307" y="6337988"/>
                <a:ext cx="5803832" cy="941118"/>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39F84870-146F-9FD3-FD71-D69848DFAB3E}"/>
                  </a:ext>
                </a:extLst>
              </p:cNvPr>
              <p:cNvSpPr txBox="1"/>
              <p:nvPr/>
            </p:nvSpPr>
            <p:spPr>
              <a:xfrm>
                <a:off x="1512307" y="6485381"/>
                <a:ext cx="580383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Qui tester ?</a:t>
                </a:r>
              </a:p>
            </p:txBody>
          </p:sp>
        </p:grpSp>
      </p:grpSp>
      <p:grpSp>
        <p:nvGrpSpPr>
          <p:cNvPr id="12" name="Group 11">
            <a:extLst>
              <a:ext uri="{FF2B5EF4-FFF2-40B4-BE49-F238E27FC236}">
                <a16:creationId xmlns:a16="http://schemas.microsoft.com/office/drawing/2014/main" id="{1137A310-27A6-86A6-5B2D-99EEC877CB32}"/>
              </a:ext>
            </a:extLst>
          </p:cNvPr>
          <p:cNvGrpSpPr/>
          <p:nvPr/>
        </p:nvGrpSpPr>
        <p:grpSpPr>
          <a:xfrm>
            <a:off x="11245408" y="6104791"/>
            <a:ext cx="5041216" cy="1183222"/>
            <a:chOff x="11245408" y="6104791"/>
            <a:chExt cx="5041216" cy="1183222"/>
          </a:xfrm>
        </p:grpSpPr>
        <p:sp>
          <p:nvSpPr>
            <p:cNvPr id="17" name="TextBox 16">
              <a:extLst>
                <a:ext uri="{FF2B5EF4-FFF2-40B4-BE49-F238E27FC236}">
                  <a16:creationId xmlns:a16="http://schemas.microsoft.com/office/drawing/2014/main" id="{97E15491-B5EF-B87B-4948-F4590052DDA1}"/>
                </a:ext>
              </a:extLst>
            </p:cNvPr>
            <p:cNvSpPr txBox="1"/>
            <p:nvPr/>
          </p:nvSpPr>
          <p:spPr>
            <a:xfrm>
              <a:off x="11245408" y="6104791"/>
              <a:ext cx="5041216"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M</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odules</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3, 4, 5</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Stratégies</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de test</a:t>
              </a:r>
            </a:p>
          </p:txBody>
        </p:sp>
        <p:pic>
          <p:nvPicPr>
            <p:cNvPr id="13" name="Graphic 12" descr="Information with solid fill">
              <a:extLst>
                <a:ext uri="{FF2B5EF4-FFF2-40B4-BE49-F238E27FC236}">
                  <a16:creationId xmlns:a16="http://schemas.microsoft.com/office/drawing/2014/main" id="{ACDE0B75-938B-F830-7B36-AE764ACC38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45408" y="6294322"/>
              <a:ext cx="1014393" cy="993691"/>
            </a:xfrm>
            <a:prstGeom prst="rect">
              <a:avLst/>
            </a:prstGeom>
          </p:spPr>
        </p:pic>
      </p:grpSp>
      <p:sp>
        <p:nvSpPr>
          <p:cNvPr id="18" name="Slide Number Placeholder 17">
            <a:extLst>
              <a:ext uri="{FF2B5EF4-FFF2-40B4-BE49-F238E27FC236}">
                <a16:creationId xmlns:a16="http://schemas.microsoft.com/office/drawing/2014/main" id="{33B63F3C-2578-5348-7230-96AECC284515}"/>
              </a:ext>
            </a:extLst>
          </p:cNvPr>
          <p:cNvSpPr>
            <a:spLocks noGrp="1"/>
          </p:cNvSpPr>
          <p:nvPr>
            <p:ph type="sldNum" sz="quarter" idx="12"/>
          </p:nvPr>
        </p:nvSpPr>
        <p:spPr>
          <a:xfrm>
            <a:off x="15435943" y="9573079"/>
            <a:ext cx="2133600" cy="365125"/>
          </a:xfrm>
        </p:spPr>
        <p:txBody>
          <a:bodyPr/>
          <a:lstStyle/>
          <a:p>
            <a:fld id="{B6F15528-21DE-4FAA-801E-634DDDAF4B2B}" type="slidenum">
              <a:rPr lang="en-US" sz="1800" smtClean="0"/>
              <a:pPr/>
              <a:t>10</a:t>
            </a:fld>
            <a:endParaRPr lang="en-US"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72439" y="-1432486"/>
            <a:ext cx="9616440" cy="2846669"/>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7" name="TextBox 7"/>
          <p:cNvSpPr txBox="1"/>
          <p:nvPr/>
        </p:nvSpPr>
        <p:spPr>
          <a:xfrm>
            <a:off x="848002" y="411061"/>
            <a:ext cx="11776103" cy="588110"/>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cs typeface="Cavolini" panose="03000502040302020204" pitchFamily="66" charset="0"/>
                <a:sym typeface="Atkinson Hyperlegible Bold"/>
              </a:rPr>
              <a:t>Tests par TDR</a:t>
            </a:r>
            <a:endPar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5" name="Group 14">
            <a:extLst>
              <a:ext uri="{FF2B5EF4-FFF2-40B4-BE49-F238E27FC236}">
                <a16:creationId xmlns:a16="http://schemas.microsoft.com/office/drawing/2014/main" id="{551E665F-E702-3EAC-C138-9AC600163214}"/>
              </a:ext>
            </a:extLst>
          </p:cNvPr>
          <p:cNvGrpSpPr/>
          <p:nvPr/>
        </p:nvGrpSpPr>
        <p:grpSpPr>
          <a:xfrm>
            <a:off x="1790700" y="4034420"/>
            <a:ext cx="5233760" cy="4283355"/>
            <a:chOff x="1790700" y="4034420"/>
            <a:chExt cx="5233760" cy="4283355"/>
          </a:xfrm>
        </p:grpSpPr>
        <p:pic>
          <p:nvPicPr>
            <p:cNvPr id="11" name="Picture 10" descr="A person holding a piece of paper&#10;&#10;Description automatically generated">
              <a:extLst>
                <a:ext uri="{FF2B5EF4-FFF2-40B4-BE49-F238E27FC236}">
                  <a16:creationId xmlns:a16="http://schemas.microsoft.com/office/drawing/2014/main" id="{A33471AA-44FB-2099-9E1D-7B627308BF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700" y="4034420"/>
              <a:ext cx="5233760" cy="4256956"/>
            </a:xfrm>
            <a:prstGeom prst="rect">
              <a:avLst/>
            </a:prstGeom>
          </p:spPr>
        </p:pic>
        <p:sp>
          <p:nvSpPr>
            <p:cNvPr id="20" name="TextBox 19">
              <a:extLst>
                <a:ext uri="{FF2B5EF4-FFF2-40B4-BE49-F238E27FC236}">
                  <a16:creationId xmlns:a16="http://schemas.microsoft.com/office/drawing/2014/main" id="{8BA99E58-C00C-3E8E-00BD-328828E2CA10}"/>
                </a:ext>
              </a:extLst>
            </p:cNvPr>
            <p:cNvSpPr txBox="1"/>
            <p:nvPr/>
          </p:nvSpPr>
          <p:spPr>
            <a:xfrm>
              <a:off x="2516880" y="7979221"/>
              <a:ext cx="450758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ea typeface="Atkinson Hyperlegible"/>
                  <a:cs typeface="Atkinson Hyperlegible"/>
                  <a:sym typeface="Atkinson Hyperlegible"/>
                </a:rPr>
                <a:t>OMS/ </a:t>
              </a:r>
              <a:r>
                <a:rPr lang="en-US" sz="1600" dirty="0">
                  <a:solidFill>
                    <a:schemeClr val="tx1">
                      <a:lumMod val="65000"/>
                      <a:lumOff val="35000"/>
                    </a:schemeClr>
                  </a:solidFill>
                </a:rPr>
                <a:t>Blink Media - Cindy Liu</a:t>
              </a:r>
            </a:p>
          </p:txBody>
        </p:sp>
      </p:grpSp>
      <p:sp>
        <p:nvSpPr>
          <p:cNvPr id="21" name="Freeform 4">
            <a:extLst>
              <a:ext uri="{FF2B5EF4-FFF2-40B4-BE49-F238E27FC236}">
                <a16:creationId xmlns:a16="http://schemas.microsoft.com/office/drawing/2014/main" id="{4799DC6D-A4E9-5D19-A68F-600B6569717B}"/>
              </a:ext>
            </a:extLst>
          </p:cNvPr>
          <p:cNvSpPr/>
          <p:nvPr/>
        </p:nvSpPr>
        <p:spPr>
          <a:xfrm>
            <a:off x="1790700" y="2092161"/>
            <a:ext cx="14706600" cy="117915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sz="2600">
              <a:solidFill>
                <a:srgbClr val="37290F"/>
              </a:solidFill>
              <a:latin typeface="Atkinson Hyperlegible" panose="020B0604020202020204" charset="0"/>
            </a:endParaRPr>
          </a:p>
        </p:txBody>
      </p:sp>
      <p:sp>
        <p:nvSpPr>
          <p:cNvPr id="22" name="TextBox 21">
            <a:extLst>
              <a:ext uri="{FF2B5EF4-FFF2-40B4-BE49-F238E27FC236}">
                <a16:creationId xmlns:a16="http://schemas.microsoft.com/office/drawing/2014/main" id="{B064F5B7-49CC-CEEF-4FB3-0D87FEF85955}"/>
              </a:ext>
            </a:extLst>
          </p:cNvPr>
          <p:cNvSpPr txBox="1"/>
          <p:nvPr/>
        </p:nvSpPr>
        <p:spPr>
          <a:xfrm>
            <a:off x="1857376" y="2249156"/>
            <a:ext cx="14639924" cy="954107"/>
          </a:xfrm>
          <a:prstGeom prst="rect">
            <a:avLst/>
          </a:prstGeom>
          <a:noFill/>
        </p:spPr>
        <p:txBody>
          <a:bodyPr wrap="square" rtlCol="0">
            <a:spAutoFit/>
          </a:bodyPr>
          <a:lstStyle/>
          <a:p>
            <a:pPr algn="ct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Les tests de diagnostic rapide (</a:t>
            </a:r>
            <a:r>
              <a:rPr lang="fr-FR"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rPr>
              <a:t>TDR</a:t>
            </a: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sont très utiles mais </a:t>
            </a:r>
          </a:p>
          <a:p>
            <a:pPr algn="ct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NE PEUVENT PAS être utilisés pour confirmer le choléra</a:t>
            </a:r>
          </a:p>
        </p:txBody>
      </p:sp>
      <p:sp>
        <p:nvSpPr>
          <p:cNvPr id="10" name="TextBox 9">
            <a:extLst>
              <a:ext uri="{FF2B5EF4-FFF2-40B4-BE49-F238E27FC236}">
                <a16:creationId xmlns:a16="http://schemas.microsoft.com/office/drawing/2014/main" id="{88AD5F8E-FF0F-F878-C4FF-045ED3D88156}"/>
              </a:ext>
            </a:extLst>
          </p:cNvPr>
          <p:cNvSpPr txBox="1"/>
          <p:nvPr/>
        </p:nvSpPr>
        <p:spPr>
          <a:xfrm>
            <a:off x="7065279" y="3873235"/>
            <a:ext cx="11545669" cy="1785104"/>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ts val="3163"/>
              </a:lnSpc>
              <a:spcBef>
                <a:spcPts val="0"/>
              </a:spcBef>
              <a:spcAft>
                <a:spcPts val="1800"/>
              </a:spcAft>
              <a:buClr>
                <a:srgbClr val="008080"/>
              </a:buClr>
              <a:buSzTx/>
              <a:buFontTx/>
              <a:buBlip>
                <a:blip r:embed="rId4"/>
              </a:buBlip>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TDR </a:t>
            </a:r>
          </a:p>
          <a:p>
            <a:pPr marL="457200" marR="0" lvl="0" indent="-457200" algn="l" defTabSz="914400" rtl="0" eaLnBrk="1" fontAlgn="auto" latinLnBrk="0" hangingPunct="1">
              <a:lnSpc>
                <a:spcPts val="3163"/>
              </a:lnSpc>
              <a:spcBef>
                <a:spcPts val="0"/>
              </a:spcBef>
              <a:spcAft>
                <a:spcPts val="18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sym typeface="Atkinson Hyperlegible Bold"/>
              </a:rPr>
              <a:t>Peut être </a:t>
            </a: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sym typeface="Atkinson Hyperlegible Bold"/>
              </a:rPr>
              <a:t>utilisé au niveau des établissements de santé</a:t>
            </a:r>
            <a:endParaRPr lang="en-US" sz="2800" b="0" i="0" u="none" strike="noStrike" kern="1200" cap="none" spc="0" normalizeH="0" baseline="0" noProof="0" dirty="0">
              <a:ln>
                <a:noFill/>
              </a:ln>
              <a:solidFill>
                <a:srgbClr val="2A1720"/>
              </a:solidFill>
              <a:effectLst/>
              <a:uLnTx/>
              <a:uFillTx/>
              <a:latin typeface="Atkinson Hyperlegible"/>
            </a:endParaRPr>
          </a:p>
          <a:p>
            <a:pPr marL="457200" indent="-457200">
              <a:lnSpc>
                <a:spcPts val="3163"/>
              </a:lnSpc>
              <a:spcAft>
                <a:spcPts val="3600"/>
              </a:spcAft>
              <a:buClr>
                <a:srgbClr val="008080"/>
              </a:buClr>
              <a:buFont typeface="Arial" panose="020B0604020202020204" pitchFamily="34" charset="0"/>
              <a:buChar char="•"/>
              <a:defRPr/>
            </a:pPr>
            <a:r>
              <a:rPr lang="en-US" sz="2800" dirty="0">
                <a:solidFill>
                  <a:srgbClr val="2A1720"/>
                </a:solidFill>
                <a:latin typeface="Atkinson Hyperlegible"/>
                <a:sym typeface="Atkinson Hyperlegible Bold"/>
              </a:rPr>
              <a:t>Tri des </a:t>
            </a:r>
            <a:r>
              <a:rPr lang="en-US" sz="2800" dirty="0">
                <a:solidFill>
                  <a:srgbClr val="2A1720"/>
                </a:solidFill>
                <a:latin typeface="Atkinson Hyperlegible Bold" panose="020B0604020202020204" charset="0"/>
                <a:sym typeface="Atkinson Hyperlegible Bold"/>
              </a:rPr>
              <a:t>échantillons à envoyer pour confirmation en laboratoire</a:t>
            </a:r>
            <a:endParaRPr lang="en-US" sz="2800" dirty="0">
              <a:solidFill>
                <a:srgbClr val="2A1720"/>
              </a:solidFill>
              <a:latin typeface="Atkinson Hyperlegible Bold" panose="020B0604020202020204" charset="0"/>
            </a:endParaRPr>
          </a:p>
        </p:txBody>
      </p:sp>
      <p:sp>
        <p:nvSpPr>
          <p:cNvPr id="12" name="TextBox 11"/>
          <p:cNvSpPr txBox="1"/>
          <p:nvPr/>
        </p:nvSpPr>
        <p:spPr>
          <a:xfrm>
            <a:off x="7270580" y="6572860"/>
            <a:ext cx="10707051" cy="2821285"/>
          </a:xfrm>
          <a:prstGeom prst="rect">
            <a:avLst/>
          </a:prstGeom>
        </p:spPr>
        <p:txBody>
          <a:bodyPr wrap="square" lIns="0" tIns="0" rIns="0" bIns="0" rtlCol="0" anchor="t">
            <a:spAutoFit/>
          </a:bodyPr>
          <a:lstStyle/>
          <a:p>
            <a:pPr marL="457200" indent="-457200">
              <a:lnSpc>
                <a:spcPts val="3163"/>
              </a:lnSpc>
              <a:spcAft>
                <a:spcPts val="1800"/>
              </a:spcAft>
              <a:buClr>
                <a:srgbClr val="008080"/>
              </a:buClr>
              <a:buBlip>
                <a:blip r:embed="rId4"/>
              </a:buBlip>
              <a:defRPr/>
            </a:pP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Résultat</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de TDR</a:t>
            </a:r>
          </a:p>
          <a:p>
            <a:pPr marL="457200" indent="-457200">
              <a:lnSpc>
                <a:spcPts val="3163"/>
              </a:lnSpc>
              <a:spcAft>
                <a:spcPts val="1800"/>
              </a:spcAft>
              <a:buClr>
                <a:srgbClr val="008080"/>
              </a:buClr>
              <a:buFont typeface="Arial" panose="020B0604020202020204" pitchFamily="34" charset="0"/>
              <a:buChar char="•"/>
            </a:pPr>
            <a:r>
              <a:rPr lang="en-US" sz="2800" dirty="0">
                <a:solidFill>
                  <a:srgbClr val="2A1720"/>
                </a:solidFill>
                <a:latin typeface="Atkinson Hyperlegible Bold" panose="020B0604020202020204" charset="0"/>
                <a:ea typeface="Atkinson Hyperlegible Bold"/>
                <a:cs typeface="Atkinson Hyperlegible Bold"/>
                <a:sym typeface="Atkinson Hyperlegible Bold"/>
              </a:rPr>
              <a:t>Suffisant pour </a:t>
            </a:r>
            <a:r>
              <a:rPr lang="en-US" sz="2800" dirty="0">
                <a:solidFill>
                  <a:srgbClr val="209D94"/>
                </a:solidFill>
                <a:latin typeface="Atkinson Hyperlegible Bold" panose="020B0604020202020204" charset="0"/>
                <a:ea typeface="Atkinson Hyperlegible Bold"/>
                <a:cs typeface="Atkinson Hyperlegible Bold"/>
                <a:sym typeface="Atkinson Hyperlegible Bold"/>
              </a:rPr>
              <a:t>exclure </a:t>
            </a:r>
            <a:r>
              <a:rPr lang="en-US" sz="2800" dirty="0">
                <a:solidFill>
                  <a:srgbClr val="2A1720"/>
                </a:solidFill>
                <a:latin typeface="Atkinson Hyperlegible Bold" panose="020B0604020202020204" charset="0"/>
                <a:sym typeface="Atkinson Hyperlegible Bold"/>
              </a:rPr>
              <a:t>le</a:t>
            </a:r>
            <a:r>
              <a:rPr lang="en-US" sz="2800" dirty="0">
                <a:solidFill>
                  <a:srgbClr val="209D94"/>
                </a:solidFill>
                <a:latin typeface="Atkinson Hyperlegible Bold" panose="020B0604020202020204" charset="0"/>
                <a:ea typeface="Atkinson Hyperlegible Bold"/>
                <a:cs typeface="Atkinson Hyperlegible Bold"/>
                <a:sym typeface="Atkinson Hyperlegible Bold"/>
              </a:rPr>
              <a:t> </a:t>
            </a:r>
            <a:r>
              <a:rPr lang="en-US" sz="2800" dirty="0">
                <a:solidFill>
                  <a:srgbClr val="2A1720"/>
                </a:solidFill>
                <a:latin typeface="Atkinson Hyperlegible Bold" panose="020B0604020202020204" charset="0"/>
                <a:ea typeface="Atkinson Hyperlegible Bold"/>
                <a:cs typeface="Atkinson Hyperlegible Bold"/>
                <a:sym typeface="Atkinson Hyperlegible Bold"/>
              </a:rPr>
              <a:t>choléra </a:t>
            </a:r>
            <a:r>
              <a:rPr lang="en-US" sz="2800" dirty="0">
                <a:solidFill>
                  <a:srgbClr val="2A1720"/>
                </a:solidFill>
                <a:latin typeface="Atkinson Hyperlegible" panose="020B0604020202020204" charset="0"/>
                <a:ea typeface="Atkinson Hyperlegible Bold"/>
                <a:cs typeface="Atkinson Hyperlegible Bold"/>
                <a:sym typeface="Atkinson Hyperlegible Bold"/>
              </a:rPr>
              <a:t>en cas de résultat négatif</a:t>
            </a:r>
          </a:p>
          <a:p>
            <a:pPr marL="457200" indent="-457200">
              <a:lnSpc>
                <a:spcPts val="3163"/>
              </a:lnSpc>
              <a:spcAft>
                <a:spcPts val="600"/>
              </a:spcAft>
              <a:buClr>
                <a:srgbClr val="008080"/>
              </a:buClr>
              <a:buFont typeface="Arial" panose="020B0604020202020204" pitchFamily="34" charset="0"/>
              <a:buChar char="•"/>
            </a:pPr>
            <a:r>
              <a:rPr lang="en-US" sz="2800" dirty="0">
                <a:solidFill>
                  <a:schemeClr val="tx1">
                    <a:lumMod val="95000"/>
                    <a:lumOff val="5000"/>
                  </a:schemeClr>
                </a:solidFill>
                <a:latin typeface="Atkinson Hyperlegible Bold" panose="020B0604020202020204" charset="0"/>
                <a:ea typeface="Atkinson Hyperlegible Bold"/>
                <a:cs typeface="Atkinson Hyperlegible Bold"/>
                <a:sym typeface="Atkinson Hyperlegible Bold"/>
              </a:rPr>
              <a:t>Enregistré </a:t>
            </a:r>
            <a:r>
              <a:rPr lang="en-US" sz="2800" dirty="0">
                <a:solidFill>
                  <a:srgbClr val="2A1720"/>
                </a:solidFill>
                <a:latin typeface="Atkinson Hyperlegible" panose="020B0604020202020204" charset="0"/>
                <a:ea typeface="Atkinson Hyperlegible Bold"/>
                <a:cs typeface="Atkinson Hyperlegible Bold"/>
                <a:sym typeface="Atkinson Hyperlegible Bold"/>
              </a:rPr>
              <a:t>dans le cadre des informations standard </a:t>
            </a:r>
          </a:p>
          <a:p>
            <a:pPr marL="914400" lvl="1" indent="-457200">
              <a:lnSpc>
                <a:spcPts val="3163"/>
              </a:lnSpc>
              <a:spcAft>
                <a:spcPts val="1800"/>
              </a:spcAft>
              <a:buClr>
                <a:srgbClr val="008080"/>
              </a:buClr>
              <a:buFont typeface="Courier New" panose="02070309020205020404" pitchFamily="49" charset="0"/>
              <a:buChar char="o"/>
            </a:pPr>
            <a:r>
              <a:rPr lang="en-US" sz="2800" dirty="0">
                <a:solidFill>
                  <a:srgbClr val="2A1720"/>
                </a:solidFill>
                <a:latin typeface="Atkinson Hyperlegible" panose="020B0604020202020204" charset="0"/>
                <a:ea typeface="Atkinson Hyperlegible Bold"/>
                <a:cs typeface="Atkinson Hyperlegible Bold"/>
                <a:sym typeface="Atkinson Hyperlegible Bold"/>
              </a:rPr>
              <a:t>Résultats positifs et négatifs</a:t>
            </a:r>
          </a:p>
          <a:p>
            <a:pPr algn="l">
              <a:lnSpc>
                <a:spcPts val="3163"/>
              </a:lnSpc>
            </a:pPr>
            <a:endParaRPr lang="en-US" sz="2799" dirty="0">
              <a:solidFill>
                <a:srgbClr val="2A1720"/>
              </a:solidFill>
              <a:latin typeface="Atkinson Hyperlegible Bold"/>
              <a:ea typeface="Atkinson Hyperlegible Bold"/>
              <a:cs typeface="Atkinson Hyperlegible Bold"/>
              <a:sym typeface="Atkinson Hyperlegible Bold"/>
            </a:endParaRPr>
          </a:p>
        </p:txBody>
      </p:sp>
      <p:grpSp>
        <p:nvGrpSpPr>
          <p:cNvPr id="8" name="Group 7">
            <a:extLst>
              <a:ext uri="{FF2B5EF4-FFF2-40B4-BE49-F238E27FC236}">
                <a16:creationId xmlns:a16="http://schemas.microsoft.com/office/drawing/2014/main" id="{EE17FAD5-B05F-22C2-3291-31476B7F1E52}"/>
              </a:ext>
            </a:extLst>
          </p:cNvPr>
          <p:cNvGrpSpPr/>
          <p:nvPr/>
        </p:nvGrpSpPr>
        <p:grpSpPr>
          <a:xfrm>
            <a:off x="842983" y="8882248"/>
            <a:ext cx="6587824" cy="993691"/>
            <a:chOff x="842983" y="8882248"/>
            <a:chExt cx="6587824" cy="993691"/>
          </a:xfrm>
        </p:grpSpPr>
        <p:sp>
          <p:nvSpPr>
            <p:cNvPr id="13" name="TextBox 12">
              <a:extLst>
                <a:ext uri="{FF2B5EF4-FFF2-40B4-BE49-F238E27FC236}">
                  <a16:creationId xmlns:a16="http://schemas.microsoft.com/office/drawing/2014/main" id="{F9E7382E-9E45-A403-8D6A-7A64C4CD883C}"/>
                </a:ext>
              </a:extLst>
            </p:cNvPr>
            <p:cNvSpPr txBox="1"/>
            <p:nvPr/>
          </p:nvSpPr>
          <p:spPr>
            <a:xfrm>
              <a:off x="1790700" y="9147923"/>
              <a:ext cx="564010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Module 6: R</a:t>
              </a:r>
              <a:r>
                <a:rPr lang="en-US"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essources</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sur les tests</a:t>
              </a:r>
            </a:p>
          </p:txBody>
        </p:sp>
        <p:pic>
          <p:nvPicPr>
            <p:cNvPr id="14" name="Graphic 13" descr="Information with solid fill">
              <a:extLst>
                <a:ext uri="{FF2B5EF4-FFF2-40B4-BE49-F238E27FC236}">
                  <a16:creationId xmlns:a16="http://schemas.microsoft.com/office/drawing/2014/main" id="{EA45D91E-90F6-15F4-8B63-3B9BD61C81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2983" y="8882248"/>
              <a:ext cx="1014393" cy="993691"/>
            </a:xfrm>
            <a:prstGeom prst="rect">
              <a:avLst/>
            </a:prstGeom>
          </p:spPr>
        </p:pic>
      </p:grpSp>
      <p:sp>
        <p:nvSpPr>
          <p:cNvPr id="3" name="Slide Number Placeholder 2">
            <a:extLst>
              <a:ext uri="{FF2B5EF4-FFF2-40B4-BE49-F238E27FC236}">
                <a16:creationId xmlns:a16="http://schemas.microsoft.com/office/drawing/2014/main" id="{82D8365D-A32C-0394-73FC-275B274B4595}"/>
              </a:ext>
            </a:extLst>
          </p:cNvPr>
          <p:cNvSpPr>
            <a:spLocks noGrp="1"/>
          </p:cNvSpPr>
          <p:nvPr>
            <p:ph type="sldNum" sz="quarter" idx="12"/>
          </p:nvPr>
        </p:nvSpPr>
        <p:spPr>
          <a:xfrm>
            <a:off x="15430500" y="9640366"/>
            <a:ext cx="2133600" cy="365125"/>
          </a:xfrm>
        </p:spPr>
        <p:txBody>
          <a:bodyPr/>
          <a:lstStyle/>
          <a:p>
            <a:fld id="{B6F15528-21DE-4FAA-801E-634DDDAF4B2B}" type="slidenum">
              <a:rPr lang="en-US" sz="1800" smtClean="0"/>
              <a:pPr/>
              <a:t>11</a:t>
            </a:fld>
            <a:endParaRPr lang="en-US" sz="1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80999" y="-2024701"/>
            <a:ext cx="10499051" cy="3423411"/>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7" name="TextBox 7"/>
          <p:cNvSpPr txBox="1"/>
          <p:nvPr/>
        </p:nvSpPr>
        <p:spPr>
          <a:xfrm>
            <a:off x="951942" y="409858"/>
            <a:ext cx="9166110" cy="588110"/>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Confirmation de laboratoire</a:t>
            </a:r>
          </a:p>
        </p:txBody>
      </p:sp>
      <p:sp>
        <p:nvSpPr>
          <p:cNvPr id="18" name="Freeform 4">
            <a:extLst>
              <a:ext uri="{FF2B5EF4-FFF2-40B4-BE49-F238E27FC236}">
                <a16:creationId xmlns:a16="http://schemas.microsoft.com/office/drawing/2014/main" id="{A038D7F5-710F-BA5E-3082-41DF68B25D9F}"/>
              </a:ext>
            </a:extLst>
          </p:cNvPr>
          <p:cNvSpPr/>
          <p:nvPr/>
        </p:nvSpPr>
        <p:spPr>
          <a:xfrm>
            <a:off x="1750019" y="2359963"/>
            <a:ext cx="14706600" cy="117734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sz="2600">
              <a:solidFill>
                <a:srgbClr val="37290F"/>
              </a:solidFill>
              <a:latin typeface="Atkinson Hyperlegible" panose="020B0604020202020204" charset="0"/>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1750019" y="2760705"/>
            <a:ext cx="14881859" cy="892552"/>
          </a:xfrm>
          <a:prstGeom prst="rect">
            <a:avLst/>
          </a:prstGeom>
          <a:noFill/>
        </p:spPr>
        <p:txBody>
          <a:bodyPr wrap="square" rtlCol="0">
            <a:spAutoFit/>
          </a:bodyPr>
          <a:lstStyle/>
          <a:p>
            <a:pPr algn="ctr"/>
            <a:r>
              <a:rPr lang="fr-FR" sz="26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La confirmation du choléra se fait par </a:t>
            </a:r>
            <a:r>
              <a:rPr lang="fr-FR"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culture ou par PCR</a:t>
            </a:r>
            <a:endParaRPr lang="fr-FR"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algn="ctr"/>
            <a:endParaRPr lang="en-US" sz="2600" dirty="0">
              <a:solidFill>
                <a:srgbClr val="37290F"/>
              </a:solidFill>
              <a:latin typeface="Atkinson Hyperlegible" panose="020B0604020202020204" charset="0"/>
            </a:endParaRPr>
          </a:p>
        </p:txBody>
      </p:sp>
      <p:sp>
        <p:nvSpPr>
          <p:cNvPr id="20" name="TextBox 19">
            <a:extLst>
              <a:ext uri="{FF2B5EF4-FFF2-40B4-BE49-F238E27FC236}">
                <a16:creationId xmlns:a16="http://schemas.microsoft.com/office/drawing/2014/main" id="{4B35E22A-2CCD-3E88-4A19-6599FE636A2F}"/>
              </a:ext>
            </a:extLst>
          </p:cNvPr>
          <p:cNvSpPr txBox="1"/>
          <p:nvPr/>
        </p:nvSpPr>
        <p:spPr>
          <a:xfrm>
            <a:off x="8158396" y="4779252"/>
            <a:ext cx="9672402" cy="1846659"/>
          </a:xfrm>
          <a:prstGeom prst="rect">
            <a:avLst/>
          </a:prstGeom>
          <a:noFill/>
        </p:spPr>
        <p:txBody>
          <a:bodyPr wrap="square" lIns="91440" tIns="45720" rIns="91440" bIns="45720" rtlCol="0" anchor="t">
            <a:spAutoFit/>
          </a:bodyPr>
          <a:lstStyle/>
          <a:p>
            <a:pPr marL="457200" indent="-457200">
              <a:spcAft>
                <a:spcPts val="1800"/>
              </a:spcAft>
              <a:buClr>
                <a:srgbClr val="008080"/>
              </a:buClr>
              <a:buBlip>
                <a:blip r:embed="rId3"/>
              </a:buBlip>
            </a:pPr>
            <a:r>
              <a:rPr lang="en-US" sz="2800" dirty="0">
                <a:solidFill>
                  <a:srgbClr val="333A3E"/>
                </a:solidFill>
                <a:latin typeface="Atkinson Hyperlegible"/>
              </a:rPr>
              <a:t>Échantillons prélevés</a:t>
            </a:r>
          </a:p>
          <a:p>
            <a:pPr marL="914400" lvl="1" indent="-457200">
              <a:spcAft>
                <a:spcPts val="1800"/>
              </a:spcAft>
              <a:buClr>
                <a:srgbClr val="008080"/>
              </a:buClr>
              <a:buFont typeface="Arial" panose="020B0604020202020204" pitchFamily="34" charset="0"/>
              <a:buChar char="•"/>
            </a:pPr>
            <a:r>
              <a:rPr lang="en-US" sz="2800" dirty="0">
                <a:latin typeface="Atkinson Hyperlegible"/>
              </a:rPr>
              <a:t>Dans les </a:t>
            </a:r>
            <a:r>
              <a:rPr lang="en-US" sz="2800" dirty="0">
                <a:solidFill>
                  <a:schemeClr val="tx1">
                    <a:lumMod val="95000"/>
                    <a:lumOff val="5000"/>
                  </a:schemeClr>
                </a:solidFill>
                <a:latin typeface="Atkinson Hyperlegible Bold"/>
              </a:rPr>
              <a:t>4 premiers jours </a:t>
            </a:r>
            <a:r>
              <a:rPr lang="en-US" sz="2800" dirty="0">
                <a:latin typeface="Atkinson Hyperlegible"/>
              </a:rPr>
              <a:t>de la maladie </a:t>
            </a:r>
          </a:p>
          <a:p>
            <a:pPr marL="914400" lvl="1" indent="-457200">
              <a:spcAft>
                <a:spcPts val="3600"/>
              </a:spcAft>
              <a:buClr>
                <a:srgbClr val="008080"/>
              </a:buClr>
              <a:buFont typeface="Arial" panose="020B0604020202020204" pitchFamily="34" charset="0"/>
              <a:buChar char="•"/>
            </a:pPr>
            <a:r>
              <a:rPr lang="en-US" sz="2800" dirty="0">
                <a:solidFill>
                  <a:schemeClr val="tx1">
                    <a:lumMod val="95000"/>
                    <a:lumOff val="5000"/>
                  </a:schemeClr>
                </a:solidFill>
                <a:latin typeface="Atkinson Hyperlegible Bold"/>
              </a:rPr>
              <a:t>Avant l'antibiothérapie</a:t>
            </a:r>
          </a:p>
        </p:txBody>
      </p:sp>
      <p:grpSp>
        <p:nvGrpSpPr>
          <p:cNvPr id="9" name="Group 8">
            <a:extLst>
              <a:ext uri="{FF2B5EF4-FFF2-40B4-BE49-F238E27FC236}">
                <a16:creationId xmlns:a16="http://schemas.microsoft.com/office/drawing/2014/main" id="{E002BCD2-748D-B3E8-407A-78868DB2EC14}"/>
              </a:ext>
            </a:extLst>
          </p:cNvPr>
          <p:cNvGrpSpPr/>
          <p:nvPr/>
        </p:nvGrpSpPr>
        <p:grpSpPr>
          <a:xfrm>
            <a:off x="1842749" y="4349172"/>
            <a:ext cx="5382302" cy="3609475"/>
            <a:chOff x="1842749" y="4349172"/>
            <a:chExt cx="5382302" cy="3609475"/>
          </a:xfrm>
        </p:grpSpPr>
        <p:pic>
          <p:nvPicPr>
            <p:cNvPr id="8" name="Picture 7">
              <a:extLst>
                <a:ext uri="{FF2B5EF4-FFF2-40B4-BE49-F238E27FC236}">
                  <a16:creationId xmlns:a16="http://schemas.microsoft.com/office/drawing/2014/main" id="{EFF14C3A-AF71-E9B5-8CB7-9E0395BBD7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2749" y="4349172"/>
              <a:ext cx="5382301" cy="3609475"/>
            </a:xfrm>
            <a:prstGeom prst="rect">
              <a:avLst/>
            </a:prstGeom>
          </p:spPr>
        </p:pic>
        <p:sp>
          <p:nvSpPr>
            <p:cNvPr id="2" name="TextBox 1">
              <a:extLst>
                <a:ext uri="{FF2B5EF4-FFF2-40B4-BE49-F238E27FC236}">
                  <a16:creationId xmlns:a16="http://schemas.microsoft.com/office/drawing/2014/main" id="{F3083513-E6D0-1B87-E322-D3AC7B90355C}"/>
                </a:ext>
              </a:extLst>
            </p:cNvPr>
            <p:cNvSpPr txBox="1"/>
            <p:nvPr/>
          </p:nvSpPr>
          <p:spPr>
            <a:xfrm>
              <a:off x="3154681" y="7620093"/>
              <a:ext cx="407037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ea typeface="Atkinson Hyperlegible"/>
                  <a:cs typeface="Atkinson Hyperlegible"/>
                </a:rPr>
                <a:t>OMS / Fid Thompson</a:t>
              </a:r>
            </a:p>
          </p:txBody>
        </p:sp>
      </p:grpSp>
      <p:sp>
        <p:nvSpPr>
          <p:cNvPr id="11" name="TextBox 10">
            <a:extLst>
              <a:ext uri="{FF2B5EF4-FFF2-40B4-BE49-F238E27FC236}">
                <a16:creationId xmlns:a16="http://schemas.microsoft.com/office/drawing/2014/main" id="{0C3952D7-B45A-741B-E76A-6F8D455FECA9}"/>
              </a:ext>
            </a:extLst>
          </p:cNvPr>
          <p:cNvSpPr txBox="1"/>
          <p:nvPr/>
        </p:nvSpPr>
        <p:spPr>
          <a:xfrm>
            <a:off x="8158396" y="7004540"/>
            <a:ext cx="9786024"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008080"/>
              </a:buClr>
              <a:buSzTx/>
              <a:buFontTx/>
              <a:buBlip>
                <a:blip r:embed="rId3"/>
              </a:buBlip>
              <a:tabLst/>
              <a:defRPr/>
            </a:pPr>
            <a:r>
              <a:rPr kumimoji="0" lang="en-US" sz="28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Ne pas </a:t>
            </a:r>
            <a:r>
              <a:rPr kumimoji="0" lang="en-US" sz="2800" b="0" i="0" u="none" strike="noStrike" kern="1200" cap="none" spc="0" normalizeH="0" baseline="0" noProof="0" dirty="0" err="1">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attendre</a:t>
            </a:r>
            <a:r>
              <a:rPr kumimoji="0" lang="en-US" sz="28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 les résultats pour </a:t>
            </a:r>
            <a:r>
              <a:rPr kumimoji="0" lang="en-US" sz="2800" b="0" i="0" u="none" strike="noStrike" kern="1200" cap="none" spc="0" normalizeH="0" baseline="0" noProof="0" dirty="0" err="1">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initier</a:t>
            </a:r>
            <a:r>
              <a:rPr kumimoji="0" lang="en-US" sz="28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 le traitement</a:t>
            </a:r>
          </a:p>
        </p:txBody>
      </p:sp>
      <p:sp>
        <p:nvSpPr>
          <p:cNvPr id="10" name="Slide Number Placeholder 9">
            <a:extLst>
              <a:ext uri="{FF2B5EF4-FFF2-40B4-BE49-F238E27FC236}">
                <a16:creationId xmlns:a16="http://schemas.microsoft.com/office/drawing/2014/main" id="{B624DF63-956F-A489-AB35-C5ABBC6F511D}"/>
              </a:ext>
            </a:extLst>
          </p:cNvPr>
          <p:cNvSpPr>
            <a:spLocks noGrp="1"/>
          </p:cNvSpPr>
          <p:nvPr>
            <p:ph type="sldNum" sz="quarter" idx="12"/>
          </p:nvPr>
        </p:nvSpPr>
        <p:spPr>
          <a:xfrm>
            <a:off x="15389819" y="9524093"/>
            <a:ext cx="2133600" cy="365125"/>
          </a:xfrm>
        </p:spPr>
        <p:txBody>
          <a:bodyPr/>
          <a:lstStyle/>
          <a:p>
            <a:fld id="{B6F15528-21DE-4FAA-801E-634DDDAF4B2B}" type="slidenum">
              <a:rPr lang="en-US" sz="1800" smtClean="0"/>
              <a:pPr/>
              <a:t>12</a:t>
            </a:fld>
            <a:endParaRPr lang="en-US"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535711" y="-1350167"/>
            <a:ext cx="9679711" cy="2846669"/>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93901" y="514455"/>
            <a:ext cx="8860799" cy="592772"/>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Notification </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21" name="Freeform 4">
            <a:extLst>
              <a:ext uri="{FF2B5EF4-FFF2-40B4-BE49-F238E27FC236}">
                <a16:creationId xmlns:a16="http://schemas.microsoft.com/office/drawing/2014/main" id="{381A0ED3-8CDE-BCE7-6A11-0EB32B8119DC}"/>
              </a:ext>
            </a:extLst>
          </p:cNvPr>
          <p:cNvSpPr/>
          <p:nvPr/>
        </p:nvSpPr>
        <p:spPr>
          <a:xfrm>
            <a:off x="1851660" y="2246048"/>
            <a:ext cx="14584680" cy="141504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2" name="TextBox 11">
            <a:extLst>
              <a:ext uri="{FF2B5EF4-FFF2-40B4-BE49-F238E27FC236}">
                <a16:creationId xmlns:a16="http://schemas.microsoft.com/office/drawing/2014/main" id="{78520C18-E84F-2645-E2F9-CE66FF5FEA12}"/>
              </a:ext>
            </a:extLst>
          </p:cNvPr>
          <p:cNvSpPr txBox="1"/>
          <p:nvPr/>
        </p:nvSpPr>
        <p:spPr>
          <a:xfrm>
            <a:off x="1851660" y="2435943"/>
            <a:ext cx="14584680" cy="10310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Les d</a:t>
            </a:r>
            <a:r>
              <a:rPr kumimoji="0" lang="en-US" sz="2800" b="0" i="0" u="none" strike="noStrike" kern="1200" cap="none" spc="0" normalizeH="0" baseline="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onnées</a:t>
            </a: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de surveillance dans les </a:t>
            </a:r>
            <a:r>
              <a:rPr kumimoji="0" lang="en-US" sz="2800" b="0" i="0" u="none" strike="noStrike" kern="1200" cap="none" spc="0" normalizeH="0" baseline="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établissements</a:t>
            </a: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kumimoji="0" lang="en-US" sz="2800" b="0" i="0" u="none" strike="noStrike" kern="1200" cap="none" spc="0" normalizeH="0" baseline="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santé</a:t>
            </a: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et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communautaire</a:t>
            </a:r>
            <a:endPar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 et les </a:t>
            </a: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résultats des tests </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sont</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notifiés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aux autorités sanitaires</a:t>
            </a:r>
            <a:endPar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5" name="TextBox 14">
            <a:extLst>
              <a:ext uri="{FF2B5EF4-FFF2-40B4-BE49-F238E27FC236}">
                <a16:creationId xmlns:a16="http://schemas.microsoft.com/office/drawing/2014/main" id="{F24450FE-3CA8-4C8D-9AAA-1872836C5784}"/>
              </a:ext>
            </a:extLst>
          </p:cNvPr>
          <p:cNvSpPr txBox="1"/>
          <p:nvPr/>
        </p:nvSpPr>
        <p:spPr>
          <a:xfrm>
            <a:off x="2106174" y="4320750"/>
            <a:ext cx="14584679" cy="1564274"/>
          </a:xfrm>
          <a:prstGeom prst="rect">
            <a:avLst/>
          </a:prstGeom>
          <a:noFill/>
        </p:spPr>
        <p:txBody>
          <a:bodyPr wrap="square" lIns="137160" tIns="68580" rIns="137160" bIns="68580" rtlCol="0" anchor="t">
            <a:spAutoFit/>
          </a:bodyPr>
          <a:lstStyle/>
          <a:p>
            <a:pPr marL="457200" indent="-457200" defTabSz="1371600">
              <a:lnSpc>
                <a:spcPct val="90000"/>
              </a:lnSpc>
              <a:spcAft>
                <a:spcPts val="1200"/>
              </a:spcAft>
              <a:buClr>
                <a:srgbClr val="008080"/>
              </a:buClr>
              <a:buBlip>
                <a:blip r:embed="rId3"/>
              </a:buBlip>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Notification des cas suspects de choléra</a:t>
            </a:r>
          </a:p>
          <a:p>
            <a:pPr marL="971550" lvl="1" indent="-514350" defTabSz="1371600">
              <a:lnSpc>
                <a:spcPct val="90000"/>
              </a:lnSpc>
              <a:spcAft>
                <a:spcPts val="600"/>
              </a:spcAft>
              <a:buClr>
                <a:srgbClr val="008080"/>
              </a:buClr>
              <a:buFont typeface="Arial" panose="020B0604020202020204" pitchFamily="34" charset="0"/>
              <a:buChar char="•"/>
            </a:pPr>
            <a:r>
              <a:rPr lang="en-US" sz="2800" dirty="0">
                <a:solidFill>
                  <a:srgbClr val="37290F"/>
                </a:solidFill>
                <a:latin typeface="Atkinson Hyperlegible" panose="020B0604020202020204" charset="0"/>
              </a:rPr>
              <a:t>Données </a:t>
            </a:r>
            <a:r>
              <a:rPr lang="en-US" sz="2800" dirty="0" err="1">
                <a:solidFill>
                  <a:srgbClr val="37290F"/>
                </a:solidFill>
                <a:latin typeface="Atkinson Hyperlegible" panose="020B0604020202020204" charset="0"/>
              </a:rPr>
              <a:t>individuelles</a:t>
            </a:r>
            <a:r>
              <a:rPr lang="en-US" sz="2800" dirty="0">
                <a:solidFill>
                  <a:srgbClr val="37290F"/>
                </a:solidFill>
                <a:latin typeface="Atkinson Hyperlegible" panose="020B0604020202020204" charset="0"/>
              </a:rPr>
              <a:t> sur les </a:t>
            </a:r>
            <a:r>
              <a:rPr lang="en-US" sz="2800" dirty="0" err="1">
                <a:solidFill>
                  <a:srgbClr val="37290F"/>
                </a:solidFill>
                <a:latin typeface="Atkinson Hyperlegible" panose="020B0604020202020204" charset="0"/>
              </a:rPr>
              <a:t>cas</a:t>
            </a:r>
            <a:r>
              <a:rPr lang="en-US" sz="2800" dirty="0">
                <a:solidFill>
                  <a:srgbClr val="37290F"/>
                </a:solidFill>
                <a:latin typeface="Atkinson Hyperlegible" panose="020B0604020202020204" charset="0"/>
              </a:rPr>
              <a:t> </a:t>
            </a:r>
            <a:r>
              <a:rPr lang="en-US" sz="2800" dirty="0" err="1">
                <a:solidFill>
                  <a:srgbClr val="37290F"/>
                </a:solidFill>
                <a:latin typeface="Atkinson Hyperlegible" panose="020B0604020202020204" charset="0"/>
              </a:rPr>
              <a:t>notifiées</a:t>
            </a:r>
            <a:r>
              <a:rPr lang="en-US" sz="2800" dirty="0">
                <a:solidFill>
                  <a:srgbClr val="37290F"/>
                </a:solidFill>
                <a:latin typeface="Atkinson Hyperlegible" panose="020B0604020202020204" charset="0"/>
              </a:rPr>
              <a:t> par les établissements de santé</a:t>
            </a:r>
          </a:p>
          <a:p>
            <a:pPr marL="971550" lvl="1" indent="-514350" defTabSz="1371600">
              <a:lnSpc>
                <a:spcPct val="90000"/>
              </a:lnSpc>
              <a:spcAft>
                <a:spcPts val="2700"/>
              </a:spcAft>
              <a:buClr>
                <a:srgbClr val="008080"/>
              </a:buClr>
              <a:buFont typeface="Arial" panose="020B0604020202020204" pitchFamily="34" charset="0"/>
              <a:buChar char="•"/>
            </a:pPr>
            <a:r>
              <a:rPr lang="en-US" sz="2800" dirty="0">
                <a:solidFill>
                  <a:srgbClr val="37290F"/>
                </a:solidFill>
                <a:latin typeface="Atkinson Hyperlegible" panose="020B0604020202020204" charset="0"/>
              </a:rPr>
              <a:t>Données </a:t>
            </a:r>
            <a:r>
              <a:rPr lang="en-US" sz="2800" dirty="0" err="1">
                <a:solidFill>
                  <a:srgbClr val="37290F"/>
                </a:solidFill>
                <a:latin typeface="Atkinson Hyperlegible" panose="020B0604020202020204" charset="0"/>
              </a:rPr>
              <a:t>aggrégées</a:t>
            </a:r>
            <a:r>
              <a:rPr lang="en-US" sz="2800" dirty="0">
                <a:solidFill>
                  <a:srgbClr val="37290F"/>
                </a:solidFill>
                <a:latin typeface="Atkinson Hyperlegible" panose="020B0604020202020204" charset="0"/>
              </a:rPr>
              <a:t> </a:t>
            </a:r>
            <a:r>
              <a:rPr lang="en-US" sz="2800" dirty="0" err="1">
                <a:solidFill>
                  <a:srgbClr val="37290F"/>
                </a:solidFill>
                <a:latin typeface="Atkinson Hyperlegible" panose="020B0604020202020204" charset="0"/>
              </a:rPr>
              <a:t>notifiées</a:t>
            </a:r>
            <a:r>
              <a:rPr lang="en-US" sz="2800" dirty="0">
                <a:solidFill>
                  <a:srgbClr val="37290F"/>
                </a:solidFill>
                <a:latin typeface="Atkinson Hyperlegible" panose="020B0604020202020204" charset="0"/>
              </a:rPr>
              <a:t> par les agents de santé </a:t>
            </a:r>
            <a:r>
              <a:rPr lang="en-US" sz="2800" dirty="0" err="1">
                <a:solidFill>
                  <a:srgbClr val="37290F"/>
                </a:solidFill>
                <a:latin typeface="Atkinson Hyperlegible" panose="020B0604020202020204" charset="0"/>
              </a:rPr>
              <a:t>communautaires</a:t>
            </a:r>
            <a:endParaRPr lang="en-US" sz="2800" dirty="0">
              <a:solidFill>
                <a:srgbClr val="37290F"/>
              </a:solidFill>
              <a:latin typeface="Atkinson Hyperlegible" panose="020B0604020202020204" charset="0"/>
            </a:endParaRPr>
          </a:p>
        </p:txBody>
      </p:sp>
      <p:sp>
        <p:nvSpPr>
          <p:cNvPr id="11" name="TextBox 10">
            <a:extLst>
              <a:ext uri="{FF2B5EF4-FFF2-40B4-BE49-F238E27FC236}">
                <a16:creationId xmlns:a16="http://schemas.microsoft.com/office/drawing/2014/main" id="{E4500934-2BB3-52BD-C1B0-5BC3A4A8C398}"/>
              </a:ext>
            </a:extLst>
          </p:cNvPr>
          <p:cNvSpPr txBox="1"/>
          <p:nvPr/>
        </p:nvSpPr>
        <p:spPr>
          <a:xfrm>
            <a:off x="2106174" y="6436305"/>
            <a:ext cx="13912759" cy="1053365"/>
          </a:xfrm>
          <a:prstGeom prst="rect">
            <a:avLst/>
          </a:prstGeom>
          <a:noFill/>
        </p:spPr>
        <p:txBody>
          <a:bodyPr wrap="square" rtlCol="0">
            <a:spAutoFit/>
          </a:bodyPr>
          <a:lstStyle/>
          <a:p>
            <a:pPr marL="457200" marR="0" lvl="0" indent="-457200" algn="l" defTabSz="1371600" rtl="0" eaLnBrk="1" fontAlgn="auto" latinLnBrk="0" hangingPunct="1">
              <a:lnSpc>
                <a:spcPct val="90000"/>
              </a:lnSpc>
              <a:spcBef>
                <a:spcPts val="0"/>
              </a:spcBef>
              <a:spcAft>
                <a:spcPts val="1200"/>
              </a:spcAft>
              <a:buClr>
                <a:srgbClr val="008080"/>
              </a:buClr>
              <a:buSzTx/>
              <a:buFontTx/>
              <a:buBlip>
                <a:blip r:embed="rId3"/>
              </a:buBlip>
              <a:tabLst/>
              <a:defRPr/>
            </a:pPr>
            <a:r>
              <a:rPr kumimoji="0" lang="en-US" sz="30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Notification de </a:t>
            </a:r>
            <a:r>
              <a:rPr kumimoji="0" lang="en-US" sz="30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l’absence</a:t>
            </a:r>
            <a:r>
              <a:rPr kumimoji="0" lang="en-US" sz="30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kumimoji="0" lang="en-US" sz="30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cas</a:t>
            </a:r>
            <a:r>
              <a:rPr kumimoji="0" lang="en-US" sz="30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suspects</a:t>
            </a:r>
          </a:p>
          <a:p>
            <a:pPr marL="971550" lvl="1" indent="-514350" defTabSz="1371600">
              <a:lnSpc>
                <a:spcPct val="90000"/>
              </a:lnSpc>
              <a:spcAft>
                <a:spcPts val="2700"/>
              </a:spcAft>
              <a:buClr>
                <a:srgbClr val="008080"/>
              </a:buClr>
              <a:buFont typeface="Arial" panose="020B0604020202020204" pitchFamily="34" charset="0"/>
              <a:buChar char="•"/>
              <a:defRPr/>
            </a:pPr>
            <a:r>
              <a:rPr kumimoji="0" lang="en-US" sz="28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rPr>
              <a:t>Par les établissements de santé et au niveau communautaire</a:t>
            </a:r>
          </a:p>
        </p:txBody>
      </p:sp>
      <p:sp>
        <p:nvSpPr>
          <p:cNvPr id="17" name="TextBox 16">
            <a:extLst>
              <a:ext uri="{FF2B5EF4-FFF2-40B4-BE49-F238E27FC236}">
                <a16:creationId xmlns:a16="http://schemas.microsoft.com/office/drawing/2014/main" id="{51CE7032-E548-8711-991C-7CCE6B8A51A8}"/>
              </a:ext>
            </a:extLst>
          </p:cNvPr>
          <p:cNvSpPr txBox="1"/>
          <p:nvPr/>
        </p:nvSpPr>
        <p:spPr>
          <a:xfrm>
            <a:off x="2106174" y="8040952"/>
            <a:ext cx="9610926" cy="1081065"/>
          </a:xfrm>
          <a:prstGeom prst="rect">
            <a:avLst/>
          </a:prstGeom>
          <a:noFill/>
        </p:spPr>
        <p:txBody>
          <a:bodyPr wrap="square">
            <a:spAutoFit/>
          </a:bodyPr>
          <a:lstStyle/>
          <a:p>
            <a:pPr marL="457200" marR="0" lvl="0" indent="-457200" algn="l" defTabSz="1371600" rtl="0" eaLnBrk="1" fontAlgn="auto" latinLnBrk="0" hangingPunct="1">
              <a:lnSpc>
                <a:spcPct val="90000"/>
              </a:lnSpc>
              <a:spcBef>
                <a:spcPts val="0"/>
              </a:spcBef>
              <a:spcAft>
                <a:spcPts val="1200"/>
              </a:spcAft>
              <a:buClr>
                <a:srgbClr val="008080"/>
              </a:buClr>
              <a:buSzTx/>
              <a:buFontTx/>
              <a:buBlip>
                <a:blip r:embed="rId3"/>
              </a:buBlip>
              <a:tabLst/>
              <a:defRPr/>
            </a:pPr>
            <a:r>
              <a:rPr kumimoji="0" lang="en-US" sz="30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Notification des résultats des tests</a:t>
            </a:r>
          </a:p>
          <a:p>
            <a:pPr marL="971550" lvl="1" indent="-514350" defTabSz="1371600">
              <a:lnSpc>
                <a:spcPct val="90000"/>
              </a:lnSpc>
              <a:spcAft>
                <a:spcPts val="2700"/>
              </a:spcAft>
              <a:buClr>
                <a:srgbClr val="008080"/>
              </a:buClr>
              <a:buFont typeface="Arial" panose="020B0604020202020204" pitchFamily="34" charset="0"/>
              <a:buChar char="•"/>
              <a:defRPr/>
            </a:pPr>
            <a:r>
              <a:rPr lang="en-US" sz="2800" dirty="0">
                <a:solidFill>
                  <a:srgbClr val="37290F"/>
                </a:solidFill>
                <a:latin typeface="Atkinson Hyperlegible" panose="020B0604020202020204" charset="0"/>
              </a:rPr>
              <a:t>Positifs et négatifs</a:t>
            </a:r>
          </a:p>
        </p:txBody>
      </p:sp>
      <p:sp>
        <p:nvSpPr>
          <p:cNvPr id="3" name="Slide Number Placeholder 2">
            <a:extLst>
              <a:ext uri="{FF2B5EF4-FFF2-40B4-BE49-F238E27FC236}">
                <a16:creationId xmlns:a16="http://schemas.microsoft.com/office/drawing/2014/main" id="{42D57177-30E6-7076-5C6B-50E535B9B650}"/>
              </a:ext>
            </a:extLst>
          </p:cNvPr>
          <p:cNvSpPr>
            <a:spLocks noGrp="1"/>
          </p:cNvSpPr>
          <p:nvPr>
            <p:ph type="sldNum" sz="quarter" idx="12"/>
          </p:nvPr>
        </p:nvSpPr>
        <p:spPr>
          <a:xfrm>
            <a:off x="15369540" y="9556750"/>
            <a:ext cx="2133600" cy="365125"/>
          </a:xfrm>
        </p:spPr>
        <p:txBody>
          <a:bodyPr/>
          <a:lstStyle/>
          <a:p>
            <a:fld id="{B6F15528-21DE-4FAA-801E-634DDDAF4B2B}" type="slidenum">
              <a:rPr lang="en-US" sz="1800" smtClean="0"/>
              <a:pPr/>
              <a:t>13</a:t>
            </a:fld>
            <a:endParaRPr lang="en-US" sz="1800" dirty="0"/>
          </a:p>
        </p:txBody>
      </p:sp>
    </p:spTree>
    <p:extLst>
      <p:ext uri="{BB962C8B-B14F-4D97-AF65-F5344CB8AC3E}">
        <p14:creationId xmlns:p14="http://schemas.microsoft.com/office/powerpoint/2010/main" val="3082472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women in an office&#10;&#10;Description automatically generated">
            <a:extLst>
              <a:ext uri="{FF2B5EF4-FFF2-40B4-BE49-F238E27FC236}">
                <a16:creationId xmlns:a16="http://schemas.microsoft.com/office/drawing/2014/main" id="{E2DB71C6-B0FE-1C35-2907-60DDA7D3E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525328"/>
          </a:xfrm>
          <a:prstGeom prst="rect">
            <a:avLst/>
          </a:prstGeom>
        </p:spPr>
      </p:pic>
      <p:sp>
        <p:nvSpPr>
          <p:cNvPr id="4" name="TextBox 3">
            <a:extLst>
              <a:ext uri="{FF2B5EF4-FFF2-40B4-BE49-F238E27FC236}">
                <a16:creationId xmlns:a16="http://schemas.microsoft.com/office/drawing/2014/main" id="{3AC5FB81-5E7C-EA6F-FB7B-258FCF1EE503}"/>
              </a:ext>
            </a:extLst>
          </p:cNvPr>
          <p:cNvSpPr txBox="1"/>
          <p:nvPr/>
        </p:nvSpPr>
        <p:spPr>
          <a:xfrm>
            <a:off x="14338570" y="9948446"/>
            <a:ext cx="394943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lumMod val="65000"/>
                    <a:lumOff val="35000"/>
                  </a:prstClr>
                </a:solidFill>
                <a:effectLst/>
                <a:uLnTx/>
                <a:uFillTx/>
                <a:latin typeface="Calibri"/>
                <a:ea typeface="Calibri" panose="020F0502020204030204" pitchFamily="34" charset="0"/>
                <a:cs typeface="Arial" panose="020B0604020202020204" pitchFamily="34" charset="0"/>
              </a:rPr>
              <a:t>Photo </a:t>
            </a:r>
            <a:r>
              <a:rPr kumimoji="0" lang="en-GB" sz="1600" b="0" i="0" u="none" strike="noStrike" kern="1200" cap="none" spc="0" normalizeH="0" baseline="0" noProof="0" dirty="0" err="1">
                <a:ln>
                  <a:noFill/>
                </a:ln>
                <a:solidFill>
                  <a:prstClr val="black">
                    <a:lumMod val="65000"/>
                    <a:lumOff val="35000"/>
                  </a:prstClr>
                </a:solidFill>
                <a:effectLst/>
                <a:uLnTx/>
                <a:uFillTx/>
                <a:latin typeface="Calibri"/>
                <a:ea typeface="Calibri" panose="020F0502020204030204" pitchFamily="34" charset="0"/>
                <a:cs typeface="Arial" panose="020B0604020202020204" pitchFamily="34" charset="0"/>
              </a:rPr>
              <a:t>adaptée</a:t>
            </a:r>
            <a:r>
              <a:rPr kumimoji="0" lang="en-GB" sz="1600" b="0" i="0" u="none" strike="noStrike" kern="1200" cap="none" spc="0" normalizeH="0" baseline="0" noProof="0" dirty="0">
                <a:ln>
                  <a:noFill/>
                </a:ln>
                <a:solidFill>
                  <a:prstClr val="black">
                    <a:lumMod val="65000"/>
                    <a:lumOff val="35000"/>
                  </a:prstClr>
                </a:solidFill>
                <a:effectLst/>
                <a:uLnTx/>
                <a:uFillTx/>
                <a:latin typeface="Calibri"/>
                <a:ea typeface="Calibri" panose="020F0502020204030204" pitchFamily="34" charset="0"/>
                <a:cs typeface="Arial" panose="020B0604020202020204" pitchFamily="34" charset="0"/>
              </a:rPr>
              <a:t> de : </a:t>
            </a:r>
            <a:r>
              <a:rPr lang="en-US" sz="1600" dirty="0">
                <a:solidFill>
                  <a:prstClr val="black">
                    <a:lumMod val="65000"/>
                    <a:lumOff val="35000"/>
                  </a:prstClr>
                </a:solidFill>
                <a:latin typeface="Calibri"/>
              </a:rPr>
              <a:t>OMS</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 </a:t>
            </a:r>
            <a:r>
              <a:rPr kumimoji="0" lang="en-US" sz="1600" b="0"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Genna</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Print</a:t>
            </a:r>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AEB7F372-8709-ABAB-DCB3-3BB97724D589}"/>
              </a:ext>
            </a:extLst>
          </p:cNvPr>
          <p:cNvSpPr/>
          <p:nvPr/>
        </p:nvSpPr>
        <p:spPr>
          <a:xfrm>
            <a:off x="-1" y="3779520"/>
            <a:ext cx="5894963" cy="2697479"/>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volini" panose="03000502040302020204" pitchFamily="66" charset="0"/>
                <a:ea typeface="+mn-ea"/>
                <a:cs typeface="Cavolini" panose="03000502040302020204" pitchFamily="66" charset="0"/>
              </a:rPr>
              <a:t>Encadrement</a:t>
            </a: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 par les </a:t>
            </a:r>
            <a:r>
              <a:rPr kumimoji="0" lang="en-US" sz="4800" b="1" i="0" u="none" strike="noStrike" kern="1200" cap="none" spc="0" normalizeH="0" baseline="0" noProof="0" dirty="0" err="1">
                <a:ln>
                  <a:noFill/>
                </a:ln>
                <a:solidFill>
                  <a:prstClr val="white"/>
                </a:solidFill>
                <a:effectLst/>
                <a:uLnTx/>
                <a:uFillTx/>
                <a:latin typeface="Cavolini" panose="03000502040302020204" pitchFamily="66" charset="0"/>
                <a:ea typeface="+mn-ea"/>
                <a:cs typeface="Cavolini" panose="03000502040302020204" pitchFamily="66" charset="0"/>
              </a:rPr>
              <a:t>autorités</a:t>
            </a: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 sanitaires</a:t>
            </a:r>
          </a:p>
        </p:txBody>
      </p:sp>
    </p:spTree>
    <p:extLst>
      <p:ext uri="{BB962C8B-B14F-4D97-AF65-F5344CB8AC3E}">
        <p14:creationId xmlns:p14="http://schemas.microsoft.com/office/powerpoint/2010/main" val="820247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8E966B5-C10B-FC51-AA0A-35D5FD9D79D5}"/>
              </a:ext>
            </a:extLst>
          </p:cNvPr>
          <p:cNvSpPr/>
          <p:nvPr/>
        </p:nvSpPr>
        <p:spPr>
          <a:xfrm>
            <a:off x="-719847" y="-168400"/>
            <a:ext cx="9863846"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defTabSz="914445">
              <a:defRPr/>
            </a:pPr>
            <a:endParaRPr lang="en-US">
              <a:solidFill>
                <a:prstClr val="black"/>
              </a:solidFill>
              <a:latin typeface="Calibri"/>
            </a:endParaRPr>
          </a:p>
        </p:txBody>
      </p:sp>
      <p:sp>
        <p:nvSpPr>
          <p:cNvPr id="4" name="TextBox 10">
            <a:extLst>
              <a:ext uri="{FF2B5EF4-FFF2-40B4-BE49-F238E27FC236}">
                <a16:creationId xmlns:a16="http://schemas.microsoft.com/office/drawing/2014/main" id="{1117CA40-3E07-E9A3-191D-90F85ED559DD}"/>
              </a:ext>
            </a:extLst>
          </p:cNvPr>
          <p:cNvSpPr txBox="1"/>
          <p:nvPr/>
        </p:nvSpPr>
        <p:spPr>
          <a:xfrm>
            <a:off x="792536" y="654078"/>
            <a:ext cx="11451020" cy="549638"/>
          </a:xfrm>
          <a:prstGeom prst="rect">
            <a:avLst/>
          </a:prstGeom>
        </p:spPr>
        <p:txBody>
          <a:bodyPr wrap="square" lIns="0" tIns="0" rIns="0" bIns="0" rtlCol="0" anchor="t">
            <a:spAutoFit/>
          </a:bodyPr>
          <a:lstStyle/>
          <a:p>
            <a:pPr defTabSz="914445">
              <a:lnSpc>
                <a:spcPts val="4067"/>
              </a:lnSpc>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Sensibilisation</a:t>
            </a:r>
          </a:p>
        </p:txBody>
      </p:sp>
      <p:sp>
        <p:nvSpPr>
          <p:cNvPr id="5" name="Freeform 4">
            <a:extLst>
              <a:ext uri="{FF2B5EF4-FFF2-40B4-BE49-F238E27FC236}">
                <a16:creationId xmlns:a16="http://schemas.microsoft.com/office/drawing/2014/main" id="{8C5BA81A-E349-CB07-AD9B-0D1B677E013D}"/>
              </a:ext>
            </a:extLst>
          </p:cNvPr>
          <p:cNvSpPr/>
          <p:nvPr/>
        </p:nvSpPr>
        <p:spPr>
          <a:xfrm>
            <a:off x="1876926" y="2367274"/>
            <a:ext cx="14534148" cy="165964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defTabSz="914445">
              <a:defRPr/>
            </a:pPr>
            <a:endParaRPr lang="en-US" sz="2599">
              <a:solidFill>
                <a:srgbClr val="37290F"/>
              </a:solidFill>
              <a:latin typeface="Atkinson Hyperlegible" panose="020B0604020202020204" charset="0"/>
            </a:endParaRPr>
          </a:p>
        </p:txBody>
      </p:sp>
      <p:sp>
        <p:nvSpPr>
          <p:cNvPr id="6" name="TextBox 5">
            <a:extLst>
              <a:ext uri="{FF2B5EF4-FFF2-40B4-BE49-F238E27FC236}">
                <a16:creationId xmlns:a16="http://schemas.microsoft.com/office/drawing/2014/main" id="{6DB2F813-20B4-F2B0-E1AE-96895EF8285D}"/>
              </a:ext>
            </a:extLst>
          </p:cNvPr>
          <p:cNvSpPr txBox="1"/>
          <p:nvPr/>
        </p:nvSpPr>
        <p:spPr>
          <a:xfrm>
            <a:off x="5869128" y="4902948"/>
            <a:ext cx="11003033" cy="2200602"/>
          </a:xfrm>
          <a:prstGeom prst="rect">
            <a:avLst/>
          </a:prstGeom>
          <a:noFill/>
        </p:spPr>
        <p:txBody>
          <a:bodyPr wrap="square" rtlCol="0">
            <a:spAutoFit/>
          </a:bodyPr>
          <a:lstStyle/>
          <a:p>
            <a:pPr marL="457200" indent="-457200" defTabSz="914445">
              <a:spcAft>
                <a:spcPts val="1800"/>
              </a:spcAft>
              <a:buBlip>
                <a:blip r:embed="rId3"/>
              </a:buBlip>
            </a:pPr>
            <a:r>
              <a:rPr lang="fr-FR" sz="2800" dirty="0" err="1">
                <a:solidFill>
                  <a:srgbClr val="2A1720"/>
                </a:solidFill>
                <a:latin typeface="Atkinson Hyperlegible"/>
                <a:sym typeface="Atkinson Hyperlegible Bold"/>
              </a:rPr>
              <a:t>Les autorités </a:t>
            </a:r>
            <a:r>
              <a:rPr lang="fr-FR" sz="2800" dirty="0">
                <a:solidFill>
                  <a:srgbClr val="2A1720"/>
                </a:solidFill>
                <a:latin typeface="Atkinson Hyperlegible"/>
                <a:sym typeface="Atkinson Hyperlegible Bold"/>
              </a:rPr>
              <a:t>sanitaires </a:t>
            </a:r>
            <a:r>
              <a:rPr lang="fr-FR" sz="2800" dirty="0" err="1">
                <a:solidFill>
                  <a:srgbClr val="2A1720"/>
                </a:solidFill>
                <a:latin typeface="Atkinson Hyperlegible"/>
                <a:sym typeface="Atkinson Hyperlegible Bold"/>
              </a:rPr>
              <a:t>informent régulièrement</a:t>
            </a:r>
            <a:endParaRPr lang="fr-FR" sz="2800" dirty="0">
              <a:solidFill>
                <a:srgbClr val="2A1720"/>
              </a:solidFill>
              <a:latin typeface="Atkinson Hyperlegible"/>
              <a:sym typeface="Atkinson Hyperlegible Bold"/>
            </a:endParaRPr>
          </a:p>
          <a:p>
            <a:pPr marL="914423" lvl="1" indent="-457223" defTabSz="914445">
              <a:spcAft>
                <a:spcPts val="600"/>
              </a:spcAft>
              <a:buClr>
                <a:srgbClr val="4DB1A9"/>
              </a:buClr>
              <a:buFont typeface="Arial" panose="020B0604020202020204" pitchFamily="34" charset="0"/>
              <a:buChar char="•"/>
            </a:pPr>
            <a:r>
              <a:rPr lang="en-US" sz="2800" dirty="0">
                <a:solidFill>
                  <a:prstClr val="black"/>
                </a:solidFill>
                <a:latin typeface="Atkinson Hyperlegible Bold" panose="020B0604020202020204" charset="0"/>
              </a:rPr>
              <a:t>Personnel </a:t>
            </a:r>
            <a:r>
              <a:rPr lang="en-US" sz="2800" dirty="0" err="1">
                <a:solidFill>
                  <a:prstClr val="black"/>
                </a:solidFill>
                <a:latin typeface="Atkinson Hyperlegible Bold" panose="020B0604020202020204" charset="0"/>
              </a:rPr>
              <a:t>soignant</a:t>
            </a:r>
            <a:endParaRPr lang="en-US" sz="2800" dirty="0">
              <a:solidFill>
                <a:prstClr val="black"/>
              </a:solidFill>
              <a:latin typeface="Atkinson Hyperlegible Bold" panose="020B0604020202020204" charset="0"/>
            </a:endParaRPr>
          </a:p>
          <a:p>
            <a:pPr marL="914423" lvl="1" indent="-457223" defTabSz="914445">
              <a:spcAft>
                <a:spcPts val="600"/>
              </a:spcAft>
              <a:buClr>
                <a:srgbClr val="4DB1A9"/>
              </a:buClr>
              <a:buFont typeface="Arial" panose="020B0604020202020204" pitchFamily="34" charset="0"/>
              <a:buChar char="•"/>
            </a:pPr>
            <a:r>
              <a:rPr lang="en-US" sz="2800" dirty="0">
                <a:solidFill>
                  <a:prstClr val="black"/>
                </a:solidFill>
                <a:latin typeface="Atkinson Hyperlegible Bold" panose="020B0604020202020204" charset="0"/>
              </a:rPr>
              <a:t>Agents de santé communautaires / bénévoles</a:t>
            </a:r>
          </a:p>
          <a:p>
            <a:pPr marL="914423" lvl="1" indent="-457223" defTabSz="914445">
              <a:spcAft>
                <a:spcPts val="2400"/>
              </a:spcAft>
              <a:buClr>
                <a:srgbClr val="4DB1A9"/>
              </a:buClr>
              <a:buFont typeface="Arial" panose="020B0604020202020204" pitchFamily="34" charset="0"/>
              <a:buChar char="•"/>
            </a:pPr>
            <a:r>
              <a:rPr lang="en-US" sz="2800" dirty="0">
                <a:solidFill>
                  <a:prstClr val="black"/>
                </a:solidFill>
                <a:latin typeface="Atkinson Hyperlegible Bold" panose="020B0604020202020204" charset="0"/>
              </a:rPr>
              <a:t>Laboratoires</a:t>
            </a:r>
          </a:p>
        </p:txBody>
      </p:sp>
      <p:sp>
        <p:nvSpPr>
          <p:cNvPr id="11" name="TextBox 10">
            <a:extLst>
              <a:ext uri="{FF2B5EF4-FFF2-40B4-BE49-F238E27FC236}">
                <a16:creationId xmlns:a16="http://schemas.microsoft.com/office/drawing/2014/main" id="{02653A15-C150-B3D0-1A5B-2BF715FD5F92}"/>
              </a:ext>
            </a:extLst>
          </p:cNvPr>
          <p:cNvSpPr txBox="1"/>
          <p:nvPr/>
        </p:nvSpPr>
        <p:spPr>
          <a:xfrm>
            <a:off x="2099610" y="2537250"/>
            <a:ext cx="13970484" cy="1384995"/>
          </a:xfrm>
          <a:prstGeom prst="rect">
            <a:avLst/>
          </a:prstGeom>
          <a:noFill/>
        </p:spPr>
        <p:txBody>
          <a:bodyPr wrap="square" rtlCol="0">
            <a:spAutoFit/>
          </a:bodyPr>
          <a:lstStyle/>
          <a:p>
            <a:pPr algn="ctr" defTabSz="914445"/>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Les autorités sanitaires veillent à ce que </a:t>
            </a:r>
            <a:r>
              <a:rPr lang="en-US"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tous les sites de surveillance et les laboratoires </a:t>
            </a:r>
            <a:r>
              <a:rPr lang="en-US" sz="2800" dirty="0" err="1">
                <a:solidFill>
                  <a:srgbClr val="1B9B91"/>
                </a:solidFill>
                <a:latin typeface="ADLaM Display" panose="02010000000000000000" pitchFamily="2" charset="0"/>
                <a:ea typeface="ADLaM Display" panose="02010000000000000000" pitchFamily="2" charset="0"/>
                <a:cs typeface="ADLaM Display" panose="02010000000000000000" pitchFamily="2" charset="0"/>
              </a:rPr>
              <a:t>soient</a:t>
            </a:r>
            <a:r>
              <a:rPr lang="en-US"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1B9B91"/>
                </a:solidFill>
                <a:latin typeface="ADLaM Display" panose="02010000000000000000" pitchFamily="2" charset="0"/>
                <a:ea typeface="ADLaM Display" panose="02010000000000000000" pitchFamily="2" charset="0"/>
                <a:cs typeface="ADLaM Display" panose="02010000000000000000" pitchFamily="2" charset="0"/>
              </a:rPr>
              <a:t>informés</a:t>
            </a:r>
            <a:r>
              <a:rPr lang="en-US"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de quoi notifier, quand et comment, </a:t>
            </a:r>
          </a:p>
          <a:p>
            <a:pPr algn="ctr" defTabSz="914445">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et de qui tester, quand et comment</a:t>
            </a:r>
          </a:p>
        </p:txBody>
      </p:sp>
      <p:pic>
        <p:nvPicPr>
          <p:cNvPr id="8" name="Picture 7">
            <a:extLst>
              <a:ext uri="{FF2B5EF4-FFF2-40B4-BE49-F238E27FC236}">
                <a16:creationId xmlns:a16="http://schemas.microsoft.com/office/drawing/2014/main" id="{8EDDB28D-62FD-DFDD-6A03-79C54E8F9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504" y="5035732"/>
            <a:ext cx="3655548" cy="3545146"/>
          </a:xfrm>
          <a:prstGeom prst="rect">
            <a:avLst/>
          </a:prstGeom>
        </p:spPr>
      </p:pic>
      <p:sp>
        <p:nvSpPr>
          <p:cNvPr id="13" name="TextBox 12">
            <a:extLst>
              <a:ext uri="{FF2B5EF4-FFF2-40B4-BE49-F238E27FC236}">
                <a16:creationId xmlns:a16="http://schemas.microsoft.com/office/drawing/2014/main" id="{62DB5704-0897-80E5-33D4-8C2FFC28DA43}"/>
              </a:ext>
            </a:extLst>
          </p:cNvPr>
          <p:cNvSpPr txBox="1"/>
          <p:nvPr/>
        </p:nvSpPr>
        <p:spPr>
          <a:xfrm>
            <a:off x="6128940" y="7387684"/>
            <a:ext cx="11769954" cy="1261884"/>
          </a:xfrm>
          <a:prstGeom prst="rect">
            <a:avLst/>
          </a:prstGeom>
          <a:noFill/>
        </p:spPr>
        <p:txBody>
          <a:bodyPr wrap="square">
            <a:spAutoFit/>
          </a:bodyPr>
          <a:lstStyle/>
          <a:p>
            <a:pPr marL="457223" marR="0" lvl="0" indent="-457223" algn="l" defTabSz="914445" rtl="0" eaLnBrk="1" fontAlgn="auto" latinLnBrk="0" hangingPunct="1">
              <a:lnSpc>
                <a:spcPct val="100000"/>
              </a:lnSpc>
              <a:spcBef>
                <a:spcPts val="0"/>
              </a:spcBef>
              <a:spcAft>
                <a:spcPts val="2400"/>
              </a:spcAft>
              <a:buClrTx/>
              <a:buSzTx/>
              <a:buFontTx/>
              <a:buBlip>
                <a:blip r:embed="rId3"/>
              </a:buBlip>
              <a:tabLst/>
              <a:defRPr/>
            </a:pPr>
            <a:r>
              <a:rPr kumimoji="0" lang="fr-FR"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sym typeface="Atkinson Hyperlegible Bold"/>
              </a:rPr>
              <a:t>Situation </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actuelle </a:t>
            </a:r>
            <a:r>
              <a:rPr kumimoji="0" lang="fr-FR"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sym typeface="Atkinson Hyperlegible Bold"/>
              </a:rPr>
              <a:t>du choléra </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dans leur unité de surveillance</a:t>
            </a:r>
          </a:p>
          <a:p>
            <a:pPr marL="457223" marR="0" lvl="0" indent="-457223" algn="l" defTabSz="914445" rtl="0" eaLnBrk="1" fontAlgn="auto" latinLnBrk="0" hangingPunct="1">
              <a:lnSpc>
                <a:spcPct val="100000"/>
              </a:lnSpc>
              <a:spcBef>
                <a:spcPts val="0"/>
              </a:spcBef>
              <a:spcAft>
                <a:spcPts val="1800"/>
              </a:spcAft>
              <a:buClrTx/>
              <a:buSzTx/>
              <a:buFontTx/>
              <a:buBlip>
                <a:blip r:embed="rId3"/>
              </a:buBlip>
              <a:tabLst/>
              <a:defRPr/>
            </a:pPr>
            <a:r>
              <a:rPr kumimoji="0" lang="fr-FR"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sym typeface="Atkinson Hyperlegible Bold"/>
              </a:rPr>
              <a:t>Stratégies applicables </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pour la notification et les tests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7359ECDC-6AEA-9125-F4C3-8BA1B0CBF94D}"/>
              </a:ext>
            </a:extLst>
          </p:cNvPr>
          <p:cNvSpPr>
            <a:spLocks noGrp="1"/>
          </p:cNvSpPr>
          <p:nvPr>
            <p:ph type="sldNum" sz="quarter" idx="7"/>
          </p:nvPr>
        </p:nvSpPr>
        <p:spPr/>
        <p:txBody>
          <a:bodyPr/>
          <a:lstStyle/>
          <a:p>
            <a:fld id="{B6F15528-21DE-4FAA-801E-634DDDAF4B2B}" type="slidenum">
              <a:rPr lang="en-US" smtClean="0"/>
              <a:t>15</a:t>
            </a:fld>
            <a:endParaRPr lang="en-US"/>
          </a:p>
        </p:txBody>
      </p:sp>
    </p:spTree>
    <p:extLst>
      <p:ext uri="{BB962C8B-B14F-4D97-AF65-F5344CB8AC3E}">
        <p14:creationId xmlns:p14="http://schemas.microsoft.com/office/powerpoint/2010/main" val="717825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1" y="-239947"/>
            <a:ext cx="11334346" cy="1695523"/>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defTabSz="914445">
              <a:defRPr/>
            </a:pPr>
            <a:endParaRPr lang="en-US">
              <a:solidFill>
                <a:prstClr val="black"/>
              </a:solidFill>
              <a:latin typeface="Calibri"/>
            </a:endParaRPr>
          </a:p>
        </p:txBody>
      </p:sp>
      <p:sp>
        <p:nvSpPr>
          <p:cNvPr id="10" name="TextBox 10"/>
          <p:cNvSpPr txBox="1"/>
          <p:nvPr/>
        </p:nvSpPr>
        <p:spPr>
          <a:xfrm>
            <a:off x="860205" y="589878"/>
            <a:ext cx="12816308" cy="549638"/>
          </a:xfrm>
          <a:prstGeom prst="rect">
            <a:avLst/>
          </a:prstGeom>
        </p:spPr>
        <p:txBody>
          <a:bodyPr wrap="square" lIns="0" tIns="0" rIns="0" bIns="0" rtlCol="0" anchor="t">
            <a:spAutoFit/>
          </a:bodyPr>
          <a:lstStyle/>
          <a:p>
            <a:pPr defTabSz="914445">
              <a:lnSpc>
                <a:spcPts val="4067"/>
              </a:lnSpc>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Renforcement des capacités</a:t>
            </a:r>
          </a:p>
        </p:txBody>
      </p:sp>
      <p:sp>
        <p:nvSpPr>
          <p:cNvPr id="2" name="Freeform 4">
            <a:extLst>
              <a:ext uri="{FF2B5EF4-FFF2-40B4-BE49-F238E27FC236}">
                <a16:creationId xmlns:a16="http://schemas.microsoft.com/office/drawing/2014/main" id="{CDB68640-2A04-2D6D-54D5-8B6397B73A50}"/>
              </a:ext>
            </a:extLst>
          </p:cNvPr>
          <p:cNvSpPr/>
          <p:nvPr/>
        </p:nvSpPr>
        <p:spPr>
          <a:xfrm>
            <a:off x="1764634" y="2333588"/>
            <a:ext cx="14758736" cy="143023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defTabSz="914445">
              <a:defRPr/>
            </a:pPr>
            <a:endParaRPr lang="en-US" sz="2599">
              <a:solidFill>
                <a:srgbClr val="37290F"/>
              </a:solidFill>
              <a:latin typeface="Atkinson Hyperlegible" panose="020B0604020202020204" charset="0"/>
            </a:endParaRPr>
          </a:p>
        </p:txBody>
      </p:sp>
      <p:sp>
        <p:nvSpPr>
          <p:cNvPr id="4" name="TextBox 3">
            <a:extLst>
              <a:ext uri="{FF2B5EF4-FFF2-40B4-BE49-F238E27FC236}">
                <a16:creationId xmlns:a16="http://schemas.microsoft.com/office/drawing/2014/main" id="{4D360672-FB34-664C-A6B2-FE02FE491A6A}"/>
              </a:ext>
            </a:extLst>
          </p:cNvPr>
          <p:cNvSpPr txBox="1"/>
          <p:nvPr/>
        </p:nvSpPr>
        <p:spPr>
          <a:xfrm>
            <a:off x="3473334" y="4201107"/>
            <a:ext cx="15145158" cy="1723549"/>
          </a:xfrm>
          <a:prstGeom prst="rect">
            <a:avLst/>
          </a:prstGeom>
          <a:noFill/>
        </p:spPr>
        <p:txBody>
          <a:bodyPr wrap="square" lIns="91440" tIns="45720" rIns="91440" bIns="45720" rtlCol="0" anchor="t">
            <a:spAutoFit/>
          </a:bodyPr>
          <a:lstStyle/>
          <a:p>
            <a:pPr marL="457223" indent="-457223" defTabSz="914445">
              <a:spcAft>
                <a:spcPts val="1200"/>
              </a:spcAft>
              <a:buBlip>
                <a:blip r:embed="rId3"/>
              </a:buBlip>
              <a:defRPr/>
            </a:pP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Personnel soignant &amp; agents communautaires</a:t>
            </a:r>
            <a:endPar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defTabSz="914445">
              <a:spcAft>
                <a:spcPts val="1200"/>
              </a:spcAft>
              <a:buClr>
                <a:srgbClr val="009999"/>
              </a:buClr>
              <a:buFont typeface="Arial" panose="020B0604020202020204" pitchFamily="34" charset="0"/>
              <a:buChar char="•"/>
              <a:defRPr/>
            </a:pPr>
            <a:r>
              <a:rPr lang="fr-FR" sz="2800" dirty="0">
                <a:solidFill>
                  <a:srgbClr val="2A1720"/>
                </a:solidFill>
                <a:latin typeface="Atkinson Hyperlegible"/>
                <a:sym typeface="Atkinson Hyperlegible Bold"/>
              </a:rPr>
              <a:t>Formés à la </a:t>
            </a:r>
            <a:r>
              <a:rPr lang="fr-FR" sz="2800" dirty="0">
                <a:solidFill>
                  <a:srgbClr val="2A1720"/>
                </a:solidFill>
                <a:latin typeface="Atkinson Hyperlegible Bold" panose="020B0604020202020204" charset="0"/>
                <a:sym typeface="Atkinson Hyperlegible Bold"/>
              </a:rPr>
              <a:t>définition des cas </a:t>
            </a:r>
            <a:r>
              <a:rPr lang="fr-FR" sz="2800" dirty="0">
                <a:solidFill>
                  <a:srgbClr val="2A1720"/>
                </a:solidFill>
                <a:latin typeface="Atkinson Hyperlegible"/>
                <a:sym typeface="Atkinson Hyperlegible Bold"/>
              </a:rPr>
              <a:t>et à </a:t>
            </a:r>
            <a:r>
              <a:rPr lang="fr-FR" sz="2800" dirty="0">
                <a:solidFill>
                  <a:srgbClr val="2A1720"/>
                </a:solidFill>
                <a:latin typeface="Atkinson Hyperlegible Bold" panose="020B0604020202020204" charset="0"/>
                <a:sym typeface="Atkinson Hyperlegible Bold"/>
              </a:rPr>
              <a:t>la manière de les notifier</a:t>
            </a:r>
          </a:p>
          <a:p>
            <a:pPr marL="914400" lvl="1" indent="-457200" defTabSz="914445">
              <a:spcAft>
                <a:spcPts val="1200"/>
              </a:spcAft>
              <a:buClr>
                <a:srgbClr val="009999"/>
              </a:buClr>
              <a:buFont typeface="Arial" panose="020B0604020202020204" pitchFamily="34" charset="0"/>
              <a:buChar char="•"/>
              <a:defRPr/>
            </a:pPr>
            <a:r>
              <a:rPr lang="fr-FR" sz="2800" dirty="0">
                <a:solidFill>
                  <a:srgbClr val="2A1720"/>
                </a:solidFill>
                <a:latin typeface="Atkinson Hyperlegible"/>
                <a:sym typeface="Atkinson Hyperlegible Bold"/>
              </a:rPr>
              <a:t>Disposent d'</a:t>
            </a:r>
            <a:r>
              <a:rPr lang="fr-FR" sz="2800" dirty="0">
                <a:solidFill>
                  <a:srgbClr val="2A1720"/>
                </a:solidFill>
                <a:latin typeface="Atkinson Hyperlegible Bold" panose="020B0604020202020204" charset="0"/>
                <a:sym typeface="Atkinson Hyperlegible Bold"/>
              </a:rPr>
              <a:t>outils de notification </a:t>
            </a:r>
            <a:r>
              <a:rPr lang="fr-FR" sz="2800" dirty="0">
                <a:solidFill>
                  <a:srgbClr val="2A1720"/>
                </a:solidFill>
                <a:latin typeface="Atkinson Hyperlegible"/>
                <a:sym typeface="Atkinson Hyperlegible Bold"/>
              </a:rPr>
              <a:t>et sont formés à leur utilisation</a:t>
            </a:r>
          </a:p>
        </p:txBody>
      </p:sp>
      <p:sp>
        <p:nvSpPr>
          <p:cNvPr id="18" name="TextBox 17">
            <a:extLst>
              <a:ext uri="{FF2B5EF4-FFF2-40B4-BE49-F238E27FC236}">
                <a16:creationId xmlns:a16="http://schemas.microsoft.com/office/drawing/2014/main" id="{0148A727-8A7A-4CE7-DCED-BA5065E4DBBE}"/>
              </a:ext>
            </a:extLst>
          </p:cNvPr>
          <p:cNvSpPr txBox="1"/>
          <p:nvPr/>
        </p:nvSpPr>
        <p:spPr>
          <a:xfrm>
            <a:off x="2665379" y="2551304"/>
            <a:ext cx="13249072" cy="954107"/>
          </a:xfrm>
          <a:prstGeom prst="rect">
            <a:avLst/>
          </a:prstGeom>
          <a:noFill/>
        </p:spPr>
        <p:txBody>
          <a:bodyPr wrap="square" rtlCol="0">
            <a:spAutoFit/>
          </a:bodyPr>
          <a:lstStyle/>
          <a:p>
            <a:pPr algn="ctr" defTabSz="914445">
              <a:spcAft>
                <a:spcPts val="600"/>
              </a:spcAft>
            </a:pP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Les autorités sanitaires veillent à ce que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tous les sites et les laboratoires </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soient en mesure de mettre en œuvre la notification et des tests</a:t>
            </a:r>
            <a:endPar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6" name="Picture 5">
            <a:extLst>
              <a:ext uri="{FF2B5EF4-FFF2-40B4-BE49-F238E27FC236}">
                <a16:creationId xmlns:a16="http://schemas.microsoft.com/office/drawing/2014/main" id="{465EFC99-147C-F2A6-3489-0068B5DE0D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72" y="5020185"/>
            <a:ext cx="3329924" cy="3032039"/>
          </a:xfrm>
          <a:prstGeom prst="rect">
            <a:avLst/>
          </a:prstGeom>
        </p:spPr>
      </p:pic>
      <p:sp>
        <p:nvSpPr>
          <p:cNvPr id="9" name="TextBox 8">
            <a:extLst>
              <a:ext uri="{FF2B5EF4-FFF2-40B4-BE49-F238E27FC236}">
                <a16:creationId xmlns:a16="http://schemas.microsoft.com/office/drawing/2014/main" id="{D05CDDE8-F4CF-ED93-063C-89D64CEF8C65}"/>
              </a:ext>
            </a:extLst>
          </p:cNvPr>
          <p:cNvSpPr txBox="1"/>
          <p:nvPr/>
        </p:nvSpPr>
        <p:spPr>
          <a:xfrm>
            <a:off x="3485980" y="6126076"/>
            <a:ext cx="15231537" cy="1723549"/>
          </a:xfrm>
          <a:prstGeom prst="rect">
            <a:avLst/>
          </a:prstGeom>
          <a:noFill/>
        </p:spPr>
        <p:txBody>
          <a:bodyPr wrap="square">
            <a:spAutoFit/>
          </a:bodyPr>
          <a:lstStyle/>
          <a:p>
            <a:pPr marL="457223" marR="0" lvl="0" indent="-457223" algn="l" defTabSz="914445" rtl="0" eaLnBrk="1" fontAlgn="auto" latinLnBrk="0" hangingPunct="1">
              <a:lnSpc>
                <a:spcPct val="100000"/>
              </a:lnSpc>
              <a:spcBef>
                <a:spcPts val="0"/>
              </a:spcBef>
              <a:spcAft>
                <a:spcPts val="1200"/>
              </a:spcAft>
              <a:buClrTx/>
              <a:buSzTx/>
              <a:buFontTx/>
              <a:buBlip>
                <a:blip r:embed="rId3"/>
              </a:buBlip>
              <a:tabLst/>
              <a:defRPr/>
            </a:pPr>
            <a:r>
              <a:rPr kumimoji="0" lang="fr-FR" sz="30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Personnel soignant</a:t>
            </a:r>
          </a:p>
          <a:p>
            <a:pPr marL="914400" lvl="1" indent="-457200" defTabSz="914445">
              <a:spcAft>
                <a:spcPts val="1200"/>
              </a:spcAft>
              <a:buClr>
                <a:srgbClr val="009999"/>
              </a:buClr>
              <a:buFont typeface="Arial" panose="020B0604020202020204" pitchFamily="34" charset="0"/>
              <a:buChar char="•"/>
              <a:defRPr/>
            </a:pPr>
            <a:r>
              <a:rPr lang="fr-FR" sz="2599" dirty="0">
                <a:solidFill>
                  <a:srgbClr val="2A1720"/>
                </a:solidFill>
                <a:latin typeface="Atkinson Hyperlegible"/>
                <a:sym typeface="Atkinson Hyperlegible Bold"/>
              </a:rPr>
              <a:t>F</a:t>
            </a:r>
            <a:r>
              <a:rPr kumimoji="0" lang="fr-FR" sz="2599"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ormés</a:t>
            </a: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et disposent du matériel nécessaire pour </a:t>
            </a:r>
            <a:r>
              <a:rPr lang="fr-FR" sz="2800" dirty="0" err="1">
                <a:solidFill>
                  <a:srgbClr val="2A1720"/>
                </a:solidFill>
                <a:latin typeface="Atkinson Hyperlegible Bold" panose="020B0604020202020204" charset="0"/>
                <a:sym typeface="Atkinson Hyperlegible Bold"/>
              </a:rPr>
              <a:t>effectuer des TDR </a:t>
            </a: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(le cas échéant) </a:t>
            </a:r>
          </a:p>
          <a:p>
            <a:pPr marL="914400" lvl="1" indent="-457200" defTabSz="914445">
              <a:spcAft>
                <a:spcPts val="1200"/>
              </a:spcAft>
              <a:buClr>
                <a:srgbClr val="009999"/>
              </a:buClr>
              <a:buFont typeface="Arial" panose="020B0604020202020204" pitchFamily="34" charset="0"/>
              <a:buChar char="•"/>
              <a:defRPr/>
            </a:pP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Formés et disposent du matériel nécessaire pour </a:t>
            </a:r>
            <a:r>
              <a:rPr lang="fr-FR" sz="2800" dirty="0">
                <a:solidFill>
                  <a:srgbClr val="2A1720"/>
                </a:solidFill>
                <a:latin typeface="Atkinson Hyperlegible Bold" panose="020B0604020202020204" charset="0"/>
                <a:sym typeface="Atkinson Hyperlegible Bold"/>
              </a:rPr>
              <a:t>collecter et envoyer des échantillons</a:t>
            </a:r>
            <a:endPar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endParaRPr>
          </a:p>
        </p:txBody>
      </p:sp>
      <p:sp>
        <p:nvSpPr>
          <p:cNvPr id="11" name="TextBox 10">
            <a:extLst>
              <a:ext uri="{FF2B5EF4-FFF2-40B4-BE49-F238E27FC236}">
                <a16:creationId xmlns:a16="http://schemas.microsoft.com/office/drawing/2014/main" id="{9CFB2C49-FFF7-FE22-E70A-1D1247081FB1}"/>
              </a:ext>
            </a:extLst>
          </p:cNvPr>
          <p:cNvSpPr txBox="1"/>
          <p:nvPr/>
        </p:nvSpPr>
        <p:spPr>
          <a:xfrm>
            <a:off x="3485980" y="8286910"/>
            <a:ext cx="14024491" cy="2123530"/>
          </a:xfrm>
          <a:prstGeom prst="rect">
            <a:avLst/>
          </a:prstGeom>
          <a:noFill/>
        </p:spPr>
        <p:txBody>
          <a:bodyPr wrap="square" rtlCol="0">
            <a:spAutoFit/>
          </a:bodyPr>
          <a:lstStyle/>
          <a:p>
            <a:pPr marL="457223" marR="0" lvl="0" indent="-457223" algn="l" defTabSz="914445" rtl="0" eaLnBrk="1" fontAlgn="auto" latinLnBrk="0" hangingPunct="1">
              <a:lnSpc>
                <a:spcPct val="100000"/>
              </a:lnSpc>
              <a:spcBef>
                <a:spcPts val="0"/>
              </a:spcBef>
              <a:spcAft>
                <a:spcPts val="1200"/>
              </a:spcAft>
              <a:buClrTx/>
              <a:buSzTx/>
              <a:buFontTx/>
              <a:buBlip>
                <a:blip r:embed="rId3"/>
              </a:buBlip>
              <a:tabLst/>
              <a:defRPr/>
            </a:pPr>
            <a:r>
              <a:rPr kumimoji="0" lang="fr-FR" sz="30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Laboratoires</a:t>
            </a:r>
            <a:endParaRPr kumimoji="0" lang="fr-FR" sz="30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a:p>
            <a:pPr marL="914400" lvl="1" indent="-457200" defTabSz="914445">
              <a:spcAft>
                <a:spcPts val="1200"/>
              </a:spcAft>
              <a:buClr>
                <a:srgbClr val="009999"/>
              </a:buClr>
              <a:buFont typeface="Arial" panose="020B0604020202020204" pitchFamily="34" charset="0"/>
              <a:buChar char="•"/>
              <a:defRPr/>
            </a:pPr>
            <a:r>
              <a:rPr lang="fr-FR" sz="2599" dirty="0">
                <a:solidFill>
                  <a:srgbClr val="2A1720"/>
                </a:solidFill>
                <a:latin typeface="Atkinson Hyperlegible"/>
                <a:sym typeface="Atkinson Hyperlegible Bold"/>
              </a:rPr>
              <a:t>F</a:t>
            </a:r>
            <a:r>
              <a:rPr kumimoji="0" lang="fr-FR" sz="2599"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ormés</a:t>
            </a: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et disposent des fournitures et des réactifs nécessaires</a:t>
            </a:r>
          </a:p>
          <a:p>
            <a:pPr marL="914400" lvl="1" indent="-457200" defTabSz="914445">
              <a:spcAft>
                <a:spcPts val="1200"/>
              </a:spcAft>
              <a:buClr>
                <a:srgbClr val="009999"/>
              </a:buClr>
              <a:buFont typeface="Arial" panose="020B0604020202020204" pitchFamily="34" charset="0"/>
              <a:buChar char="•"/>
              <a:defRPr/>
            </a:pPr>
            <a:r>
              <a:rPr lang="fr-FR" sz="2599" dirty="0">
                <a:solidFill>
                  <a:srgbClr val="2A1720"/>
                </a:solidFill>
                <a:latin typeface="Atkinson Hyperlegible"/>
                <a:sym typeface="Atkinson Hyperlegible Bold"/>
              </a:rPr>
              <a:t>F</a:t>
            </a:r>
            <a:r>
              <a:rPr kumimoji="0" lang="fr-FR" sz="2599"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ormés</a:t>
            </a: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à la </a:t>
            </a:r>
            <a:r>
              <a:rPr lang="fr-FR" sz="2800" dirty="0">
                <a:solidFill>
                  <a:srgbClr val="2A1720"/>
                </a:solidFill>
                <a:latin typeface="Atkinson Hyperlegible Bold" panose="020B0604020202020204" charset="0"/>
                <a:sym typeface="Atkinson Hyperlegible Bold"/>
              </a:rPr>
              <a:t>notification des résultats</a:t>
            </a:r>
            <a:endParaRPr lang="fr-FR" sz="2800" dirty="0">
              <a:solidFill>
                <a:srgbClr val="2A1720"/>
              </a:solidFill>
              <a:latin typeface="Atkinson Hyperlegible Bold" panose="020B0604020202020204" charset="0"/>
            </a:endParaRPr>
          </a:p>
          <a:p>
            <a:endParaRPr lang="en-US" dirty="0"/>
          </a:p>
        </p:txBody>
      </p:sp>
      <p:sp>
        <p:nvSpPr>
          <p:cNvPr id="7" name="Slide Number Placeholder 6">
            <a:extLst>
              <a:ext uri="{FF2B5EF4-FFF2-40B4-BE49-F238E27FC236}">
                <a16:creationId xmlns:a16="http://schemas.microsoft.com/office/drawing/2014/main" id="{CBED7E3D-0FFA-7F0A-16AA-EF6CBEFE9F92}"/>
              </a:ext>
            </a:extLst>
          </p:cNvPr>
          <p:cNvSpPr>
            <a:spLocks noGrp="1"/>
          </p:cNvSpPr>
          <p:nvPr>
            <p:ph type="sldNum" sz="quarter" idx="12"/>
          </p:nvPr>
        </p:nvSpPr>
        <p:spPr>
          <a:xfrm>
            <a:off x="15376871" y="9638393"/>
            <a:ext cx="2133600" cy="365125"/>
          </a:xfrm>
        </p:spPr>
        <p:txBody>
          <a:bodyPr/>
          <a:lstStyle/>
          <a:p>
            <a:fld id="{B6F15528-21DE-4FAA-801E-634DDDAF4B2B}" type="slidenum">
              <a:rPr lang="en-US" sz="1800" smtClean="0"/>
              <a:pPr/>
              <a:t>16</a:t>
            </a:fld>
            <a:endParaRPr lang="en-US" sz="1800" dirty="0"/>
          </a:p>
        </p:txBody>
      </p:sp>
    </p:spTree>
    <p:extLst>
      <p:ext uri="{BB962C8B-B14F-4D97-AF65-F5344CB8AC3E}">
        <p14:creationId xmlns:p14="http://schemas.microsoft.com/office/powerpoint/2010/main" val="1380258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9680643"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defTabSz="914445">
              <a:defRPr/>
            </a:pPr>
            <a:endParaRPr lang="en-US">
              <a:solidFill>
                <a:prstClr val="black"/>
              </a:solidFill>
              <a:latin typeface="Calibri"/>
            </a:endParaRPr>
          </a:p>
        </p:txBody>
      </p:sp>
      <p:sp>
        <p:nvSpPr>
          <p:cNvPr id="10" name="TextBox 10"/>
          <p:cNvSpPr txBox="1"/>
          <p:nvPr/>
        </p:nvSpPr>
        <p:spPr>
          <a:xfrm>
            <a:off x="883650" y="581655"/>
            <a:ext cx="12556878" cy="549638"/>
          </a:xfrm>
          <a:prstGeom prst="rect">
            <a:avLst/>
          </a:prstGeom>
        </p:spPr>
        <p:txBody>
          <a:bodyPr wrap="square" lIns="0" tIns="0" rIns="0" bIns="0" rtlCol="0" anchor="t">
            <a:spAutoFit/>
          </a:bodyPr>
          <a:lstStyle/>
          <a:p>
            <a:pPr defTabSz="914445">
              <a:lnSpc>
                <a:spcPts val="4067"/>
              </a:lnSpc>
              <a:defRPr/>
            </a:pP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Encadrement</a:t>
            </a:r>
            <a:endPar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endParaRPr>
          </a:p>
        </p:txBody>
      </p:sp>
      <p:sp>
        <p:nvSpPr>
          <p:cNvPr id="2" name="Freeform 4">
            <a:extLst>
              <a:ext uri="{FF2B5EF4-FFF2-40B4-BE49-F238E27FC236}">
                <a16:creationId xmlns:a16="http://schemas.microsoft.com/office/drawing/2014/main" id="{CA5845D1-03E9-E245-C38C-BACA4B8BF7F0}"/>
              </a:ext>
            </a:extLst>
          </p:cNvPr>
          <p:cNvSpPr/>
          <p:nvPr/>
        </p:nvSpPr>
        <p:spPr>
          <a:xfrm>
            <a:off x="1314475" y="2328950"/>
            <a:ext cx="15533831" cy="165964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defTabSz="914445">
              <a:defRPr/>
            </a:pPr>
            <a:endParaRPr lang="en-US" sz="2599">
              <a:solidFill>
                <a:srgbClr val="37290F"/>
              </a:solidFill>
              <a:latin typeface="Atkinson Hyperlegible" panose="020B0604020202020204" charset="0"/>
            </a:endParaRPr>
          </a:p>
        </p:txBody>
      </p:sp>
      <p:sp>
        <p:nvSpPr>
          <p:cNvPr id="4" name="TextBox 3">
            <a:extLst>
              <a:ext uri="{FF2B5EF4-FFF2-40B4-BE49-F238E27FC236}">
                <a16:creationId xmlns:a16="http://schemas.microsoft.com/office/drawing/2014/main" id="{C42CFC36-7E57-4F2A-D2B5-709E0B31E800}"/>
              </a:ext>
            </a:extLst>
          </p:cNvPr>
          <p:cNvSpPr txBox="1"/>
          <p:nvPr/>
        </p:nvSpPr>
        <p:spPr>
          <a:xfrm>
            <a:off x="2989623" y="2417994"/>
            <a:ext cx="12183534" cy="1481559"/>
          </a:xfrm>
          <a:prstGeom prst="rect">
            <a:avLst/>
          </a:prstGeom>
          <a:noFill/>
        </p:spPr>
        <p:txBody>
          <a:bodyPr wrap="square" rtlCol="0">
            <a:spAutoFit/>
          </a:bodyPr>
          <a:lstStyle/>
          <a:p>
            <a:pPr algn="ctr" defTabSz="914445">
              <a:lnSpc>
                <a:spcPct val="110000"/>
              </a:lnSpc>
              <a:spcAft>
                <a:spcPts val="300"/>
              </a:spcAft>
            </a:pP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Les autorités sanitaires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s’assurent chaque semaine </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que les notifications et les tests sont réalisés conformément aux stratégies applicables, et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prennent des mesures de soutien </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si nécessaire</a:t>
            </a:r>
            <a:endPar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2554F859-6A4B-1418-3FEB-AD73BC2BEF62}"/>
              </a:ext>
            </a:extLst>
          </p:cNvPr>
          <p:cNvSpPr txBox="1"/>
          <p:nvPr/>
        </p:nvSpPr>
        <p:spPr>
          <a:xfrm>
            <a:off x="4273054" y="4554982"/>
            <a:ext cx="12916667" cy="1800493"/>
          </a:xfrm>
          <a:prstGeom prst="rect">
            <a:avLst/>
          </a:prstGeom>
          <a:noFill/>
        </p:spPr>
        <p:txBody>
          <a:bodyPr wrap="square" lIns="137160" tIns="68580" rIns="137160" bIns="68580" rtlCol="0" anchor="t">
            <a:spAutoFit/>
          </a:bodyPr>
          <a:lstStyle/>
          <a:p>
            <a:pPr marL="514350" indent="-514350" defTabSz="1371600">
              <a:spcAft>
                <a:spcPts val="1200"/>
              </a:spcAft>
              <a:buClr>
                <a:srgbClr val="119C94"/>
              </a:buClr>
              <a:buSzPct val="100000"/>
              <a:buBlip>
                <a:blip r:embed="rId3"/>
              </a:buBlip>
              <a:defRPr/>
            </a:pPr>
            <a:r>
              <a:rPr lang="en-US"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Suivi</a:t>
            </a: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d’indicateurs</a:t>
            </a: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 performance </a:t>
            </a:r>
          </a:p>
          <a:p>
            <a:pPr marL="1371600" lvl="2" indent="-457200" defTabSz="1371600">
              <a:spcAft>
                <a:spcPts val="1200"/>
              </a:spcAft>
              <a:buClr>
                <a:srgbClr val="119C94"/>
              </a:buClr>
              <a:buSzPct val="100000"/>
              <a:buFont typeface="Arial" panose="020B0604020202020204" pitchFamily="34" charset="0"/>
              <a:buChar char="•"/>
              <a:defRPr/>
            </a:pPr>
            <a:r>
              <a:rPr lang="en-US" sz="2800" dirty="0" err="1">
                <a:solidFill>
                  <a:srgbClr val="414142"/>
                </a:solidFill>
                <a:latin typeface="Atkinson Hyperlegible" panose="020B0604020202020204" charset="0"/>
              </a:rPr>
              <a:t>Complétude</a:t>
            </a:r>
            <a:r>
              <a:rPr lang="en-US" sz="2800" dirty="0">
                <a:solidFill>
                  <a:srgbClr val="414142"/>
                </a:solidFill>
                <a:latin typeface="Atkinson Hyperlegible" panose="020B0604020202020204" charset="0"/>
              </a:rPr>
              <a:t> et promptitude des </a:t>
            </a:r>
            <a:r>
              <a:rPr lang="en-US" sz="2800" dirty="0">
                <a:solidFill>
                  <a:srgbClr val="414142"/>
                </a:solidFill>
                <a:latin typeface="Atkinson Hyperlegible Bold" panose="020B0604020202020204" charset="0"/>
              </a:rPr>
              <a:t>notifications</a:t>
            </a:r>
          </a:p>
          <a:p>
            <a:pPr marL="1371600" lvl="2" indent="-457200" defTabSz="1371600">
              <a:spcAft>
                <a:spcPts val="1200"/>
              </a:spcAft>
              <a:buClr>
                <a:srgbClr val="119C94"/>
              </a:buClr>
              <a:buSzPct val="100000"/>
              <a:buFont typeface="Arial" panose="020B0604020202020204" pitchFamily="34" charset="0"/>
              <a:buChar char="•"/>
              <a:defRPr/>
            </a:pPr>
            <a:r>
              <a:rPr lang="en-US" sz="2800" dirty="0" err="1">
                <a:solidFill>
                  <a:srgbClr val="414142"/>
                </a:solidFill>
                <a:latin typeface="Atkinson Hyperlegible" panose="020B0604020202020204" charset="0"/>
              </a:rPr>
              <a:t>Conformité</a:t>
            </a:r>
            <a:r>
              <a:rPr lang="en-US" sz="2800" dirty="0">
                <a:solidFill>
                  <a:srgbClr val="414142"/>
                </a:solidFill>
                <a:latin typeface="Atkinson Hyperlegible" panose="020B0604020202020204" charset="0"/>
              </a:rPr>
              <a:t> aux stratégies de </a:t>
            </a:r>
            <a:r>
              <a:rPr lang="en-US" sz="2800" dirty="0">
                <a:solidFill>
                  <a:srgbClr val="414142"/>
                </a:solidFill>
                <a:latin typeface="Atkinson Hyperlegible Bold" panose="020B0604020202020204" charset="0"/>
              </a:rPr>
              <a:t>tests</a:t>
            </a:r>
            <a:endParaRPr lang="en-US" sz="2800" dirty="0">
              <a:solidFill>
                <a:srgbClr val="414142"/>
              </a:solidFill>
              <a:latin typeface="Tw Cen MT" panose="020B0602020104020603"/>
            </a:endParaRPr>
          </a:p>
        </p:txBody>
      </p:sp>
      <p:pic>
        <p:nvPicPr>
          <p:cNvPr id="8" name="Picture 7">
            <a:extLst>
              <a:ext uri="{FF2B5EF4-FFF2-40B4-BE49-F238E27FC236}">
                <a16:creationId xmlns:a16="http://schemas.microsoft.com/office/drawing/2014/main" id="{48093A8E-064A-EFCD-0ABA-D39EFC0E9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866" y="4533755"/>
            <a:ext cx="3954455" cy="3625970"/>
          </a:xfrm>
          <a:prstGeom prst="rect">
            <a:avLst/>
          </a:prstGeom>
        </p:spPr>
      </p:pic>
      <p:sp>
        <p:nvSpPr>
          <p:cNvPr id="13" name="TextBox 12">
            <a:extLst>
              <a:ext uri="{FF2B5EF4-FFF2-40B4-BE49-F238E27FC236}">
                <a16:creationId xmlns:a16="http://schemas.microsoft.com/office/drawing/2014/main" id="{3F928D7D-6C24-7686-0A47-51B29E3FED87}"/>
              </a:ext>
            </a:extLst>
          </p:cNvPr>
          <p:cNvSpPr txBox="1"/>
          <p:nvPr/>
        </p:nvSpPr>
        <p:spPr>
          <a:xfrm>
            <a:off x="4459321" y="7007231"/>
            <a:ext cx="13770107" cy="1723549"/>
          </a:xfrm>
          <a:prstGeom prst="rect">
            <a:avLst/>
          </a:prstGeom>
          <a:noFill/>
        </p:spPr>
        <p:txBody>
          <a:bodyPr wrap="square">
            <a:spAutoFit/>
          </a:bodyPr>
          <a:lstStyle/>
          <a:p>
            <a:pPr marL="514350" marR="0" lvl="0" indent="-514350" defTabSz="1371600" fontAlgn="auto">
              <a:lnSpc>
                <a:spcPct val="100000"/>
              </a:lnSpc>
              <a:spcBef>
                <a:spcPts val="0"/>
              </a:spcBef>
              <a:spcAft>
                <a:spcPts val="1200"/>
              </a:spcAft>
              <a:buClr>
                <a:srgbClr val="119C94"/>
              </a:buClr>
              <a:buSzPct val="100000"/>
              <a:buBlip>
                <a:blip r:embed="rId3"/>
              </a:buBlip>
              <a:tabLst/>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Retour d'information et recommandations</a:t>
            </a:r>
          </a:p>
          <a:p>
            <a:pPr marL="1371600" lvl="2" indent="-457200" defTabSz="1371600">
              <a:spcAft>
                <a:spcPts val="1200"/>
              </a:spcAft>
              <a:buClr>
                <a:srgbClr val="119C94"/>
              </a:buClr>
              <a:buSzPct val="100000"/>
              <a:buFont typeface="Arial" panose="020B0604020202020204" pitchFamily="34" charset="0"/>
              <a:buChar char="•"/>
              <a:defRPr/>
            </a:pPr>
            <a:r>
              <a:rPr lang="en-US" sz="2800" dirty="0">
                <a:solidFill>
                  <a:srgbClr val="414142"/>
                </a:solidFill>
                <a:latin typeface="Atkinson Hyperlegible" panose="020B0604020202020204" charset="0"/>
              </a:rPr>
              <a:t>Les sites de declaration et </a:t>
            </a:r>
            <a:r>
              <a:rPr lang="en-US" sz="2800" dirty="0" err="1">
                <a:solidFill>
                  <a:srgbClr val="414142"/>
                </a:solidFill>
                <a:latin typeface="Atkinson Hyperlegible" panose="020B0604020202020204" charset="0"/>
              </a:rPr>
              <a:t>laboratoires</a:t>
            </a:r>
            <a:r>
              <a:rPr lang="en-US" sz="2800" dirty="0">
                <a:solidFill>
                  <a:srgbClr val="414142"/>
                </a:solidFill>
                <a:latin typeface="Atkinson Hyperlegible" panose="020B0604020202020204" charset="0"/>
              </a:rPr>
              <a:t> </a:t>
            </a:r>
            <a:r>
              <a:rPr lang="en-US" sz="2800" dirty="0" err="1">
                <a:solidFill>
                  <a:srgbClr val="414142"/>
                </a:solidFill>
                <a:latin typeface="Atkinson Hyperlegible" panose="020B0604020202020204" charset="0"/>
              </a:rPr>
              <a:t>reçoivent</a:t>
            </a:r>
            <a:r>
              <a:rPr lang="en-US" sz="2800" dirty="0">
                <a:solidFill>
                  <a:srgbClr val="414142"/>
                </a:solidFill>
                <a:latin typeface="Atkinson Hyperlegible" panose="020B0604020202020204" charset="0"/>
              </a:rPr>
              <a:t> un </a:t>
            </a:r>
            <a:r>
              <a:rPr lang="en-US" sz="2800" dirty="0">
                <a:solidFill>
                  <a:srgbClr val="414142"/>
                </a:solidFill>
                <a:latin typeface="Atkinson Hyperlegible Bold" panose="020B0604020202020204" charset="0"/>
              </a:rPr>
              <a:t>retour d'information</a:t>
            </a:r>
          </a:p>
          <a:p>
            <a:pPr marL="1371600" lvl="2" indent="-457200" defTabSz="1371600">
              <a:spcAft>
                <a:spcPts val="1200"/>
              </a:spcAft>
              <a:buClr>
                <a:srgbClr val="119C94"/>
              </a:buClr>
              <a:buSzPct val="100000"/>
              <a:buFont typeface="Arial" panose="020B0604020202020204" pitchFamily="34" charset="0"/>
              <a:buChar char="•"/>
              <a:defRPr/>
            </a:pPr>
            <a:r>
              <a:rPr lang="en-US" sz="2800" dirty="0">
                <a:solidFill>
                  <a:srgbClr val="414142"/>
                </a:solidFill>
                <a:latin typeface="Atkinson Hyperlegible Bold" panose="020B0604020202020204" charset="0"/>
              </a:rPr>
              <a:t>Recommandations/</a:t>
            </a:r>
            <a:r>
              <a:rPr lang="en-US" sz="2800" dirty="0" err="1">
                <a:solidFill>
                  <a:srgbClr val="414142"/>
                </a:solidFill>
                <a:latin typeface="Atkinson Hyperlegible Bold" panose="020B0604020202020204" charset="0"/>
              </a:rPr>
              <a:t>soutien</a:t>
            </a:r>
            <a:r>
              <a:rPr lang="en-US" sz="2800" dirty="0">
                <a:solidFill>
                  <a:srgbClr val="414142"/>
                </a:solidFill>
                <a:latin typeface="Atkinson Hyperlegible Bold" panose="020B0604020202020204" charset="0"/>
              </a:rPr>
              <a:t> </a:t>
            </a:r>
            <a:r>
              <a:rPr lang="en-US" sz="2800" dirty="0">
                <a:solidFill>
                  <a:srgbClr val="414142"/>
                </a:solidFill>
                <a:latin typeface="Atkinson Hyperlegible" panose="020B0604020202020204" charset="0"/>
              </a:rPr>
              <a:t>pour l'amélioration, </a:t>
            </a:r>
            <a:r>
              <a:rPr lang="en-US" sz="2800" dirty="0" err="1">
                <a:solidFill>
                  <a:srgbClr val="414142"/>
                </a:solidFill>
                <a:latin typeface="Atkinson Hyperlegible" panose="020B0604020202020204" charset="0"/>
              </a:rPr>
              <a:t>si</a:t>
            </a:r>
            <a:r>
              <a:rPr lang="en-US" sz="2800" dirty="0">
                <a:solidFill>
                  <a:srgbClr val="414142"/>
                </a:solidFill>
                <a:latin typeface="Atkinson Hyperlegible" panose="020B0604020202020204" charset="0"/>
              </a:rPr>
              <a:t> </a:t>
            </a:r>
            <a:r>
              <a:rPr lang="en-US" sz="2800" dirty="0" err="1">
                <a:solidFill>
                  <a:srgbClr val="414142"/>
                </a:solidFill>
                <a:latin typeface="Atkinson Hyperlegible" panose="020B0604020202020204" charset="0"/>
              </a:rPr>
              <a:t>nécessaire</a:t>
            </a:r>
            <a:endParaRPr lang="en-US" sz="2800" dirty="0">
              <a:solidFill>
                <a:srgbClr val="414142"/>
              </a:solidFill>
              <a:latin typeface="Atkinson Hyperlegible" panose="020B0604020202020204" charset="0"/>
            </a:endParaRPr>
          </a:p>
        </p:txBody>
      </p:sp>
      <p:sp>
        <p:nvSpPr>
          <p:cNvPr id="7" name="Slide Number Placeholder 6">
            <a:extLst>
              <a:ext uri="{FF2B5EF4-FFF2-40B4-BE49-F238E27FC236}">
                <a16:creationId xmlns:a16="http://schemas.microsoft.com/office/drawing/2014/main" id="{5401A16C-C4D5-9280-375D-6B5050FDC8B0}"/>
              </a:ext>
            </a:extLst>
          </p:cNvPr>
          <p:cNvSpPr>
            <a:spLocks noGrp="1"/>
          </p:cNvSpPr>
          <p:nvPr>
            <p:ph type="sldNum" sz="quarter" idx="12"/>
          </p:nvPr>
        </p:nvSpPr>
        <p:spPr>
          <a:xfrm>
            <a:off x="15484928" y="9573079"/>
            <a:ext cx="2133600" cy="365125"/>
          </a:xfrm>
        </p:spPr>
        <p:txBody>
          <a:bodyPr/>
          <a:lstStyle/>
          <a:p>
            <a:fld id="{B6F15528-21DE-4FAA-801E-634DDDAF4B2B}" type="slidenum">
              <a:rPr lang="en-US" sz="1800" smtClean="0"/>
              <a:pPr/>
              <a:t>17</a:t>
            </a:fld>
            <a:endParaRPr lang="en-US" sz="1800" dirty="0"/>
          </a:p>
        </p:txBody>
      </p:sp>
    </p:spTree>
    <p:extLst>
      <p:ext uri="{BB962C8B-B14F-4D97-AF65-F5344CB8AC3E}">
        <p14:creationId xmlns:p14="http://schemas.microsoft.com/office/powerpoint/2010/main" val="3804439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typing on a computer&#10;&#10;Description automatically generated">
            <a:extLst>
              <a:ext uri="{FF2B5EF4-FFF2-40B4-BE49-F238E27FC236}">
                <a16:creationId xmlns:a16="http://schemas.microsoft.com/office/drawing/2014/main" id="{D134C912-079B-D2D0-DE21-C834CCB6B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3AC5FB81-5E7C-EA6F-FB7B-258FCF1EE503}"/>
              </a:ext>
            </a:extLst>
          </p:cNvPr>
          <p:cNvSpPr txBox="1"/>
          <p:nvPr/>
        </p:nvSpPr>
        <p:spPr>
          <a:xfrm>
            <a:off x="13335001" y="9948447"/>
            <a:ext cx="49530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OMS / NOOR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Alixandra Fazzina</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6E1CBE54-5060-E7B8-0590-620CD950D84F}"/>
              </a:ext>
            </a:extLst>
          </p:cNvPr>
          <p:cNvSpPr/>
          <p:nvPr/>
        </p:nvSpPr>
        <p:spPr>
          <a:xfrm>
            <a:off x="-1" y="3779520"/>
            <a:ext cx="5425441" cy="2697479"/>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Transmission, analyse et</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interprétation </a:t>
            </a:r>
          </a:p>
        </p:txBody>
      </p:sp>
    </p:spTree>
    <p:extLst>
      <p:ext uri="{BB962C8B-B14F-4D97-AF65-F5344CB8AC3E}">
        <p14:creationId xmlns:p14="http://schemas.microsoft.com/office/powerpoint/2010/main" val="2514464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8" y="-239946"/>
            <a:ext cx="952499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95904" y="598695"/>
            <a:ext cx="12556878" cy="549638"/>
          </a:xfrm>
          <a:prstGeom prst="rect">
            <a:avLst/>
          </a:prstGeom>
        </p:spPr>
        <p:txBody>
          <a:bodyPr wrap="square" lIns="0" tIns="0" rIns="0" bIns="0" rtlCol="0" anchor="t">
            <a:spAutoFit/>
          </a:bodyPr>
          <a:lstStyle/>
          <a:p>
            <a:pPr marL="0" marR="0" lvl="0" indent="0" algn="l" defTabSz="914445"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Transmission des données</a:t>
            </a:r>
          </a:p>
        </p:txBody>
      </p:sp>
      <p:sp>
        <p:nvSpPr>
          <p:cNvPr id="4" name="TextBox 3">
            <a:extLst>
              <a:ext uri="{FF2B5EF4-FFF2-40B4-BE49-F238E27FC236}">
                <a16:creationId xmlns:a16="http://schemas.microsoft.com/office/drawing/2014/main" id="{C42CFC36-7E57-4F2A-D2B5-709E0B31E800}"/>
              </a:ext>
            </a:extLst>
          </p:cNvPr>
          <p:cNvSpPr txBox="1"/>
          <p:nvPr/>
        </p:nvSpPr>
        <p:spPr>
          <a:xfrm>
            <a:off x="1217182" y="2230857"/>
            <a:ext cx="7732478" cy="584775"/>
          </a:xfrm>
          <a:prstGeom prst="rect">
            <a:avLst/>
          </a:prstGeom>
          <a:noFill/>
        </p:spPr>
        <p:txBody>
          <a:bodyPr wrap="square" rtlCol="0">
            <a:spAutoFit/>
          </a:bodyPr>
          <a:lstStyle/>
          <a:p>
            <a:pPr marL="457200" marR="0" lvl="0" indent="-457200" defTabSz="914445" rtl="0" eaLnBrk="1" fontAlgn="auto" latinLnBrk="0" hangingPunct="1">
              <a:lnSpc>
                <a:spcPct val="100000"/>
              </a:lnSpc>
              <a:spcBef>
                <a:spcPts val="0"/>
              </a:spcBef>
              <a:spcAft>
                <a:spcPts val="1200"/>
              </a:spcAft>
              <a:buClrTx/>
              <a:buSzTx/>
              <a:buBlip>
                <a:blip r:embed="rId3"/>
              </a:buBlip>
              <a:tabLst/>
              <a:defRPr/>
            </a:pPr>
            <a:r>
              <a:rPr lang="fr-FR"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Autorités sanitaires locales </a:t>
            </a:r>
          </a:p>
        </p:txBody>
      </p:sp>
      <p:sp>
        <p:nvSpPr>
          <p:cNvPr id="17" name="Rectangle 16">
            <a:extLst>
              <a:ext uri="{FF2B5EF4-FFF2-40B4-BE49-F238E27FC236}">
                <a16:creationId xmlns:a16="http://schemas.microsoft.com/office/drawing/2014/main" id="{8CD9AE21-4C0A-972A-46BF-C9340ED10F31}"/>
              </a:ext>
            </a:extLst>
          </p:cNvPr>
          <p:cNvSpPr/>
          <p:nvPr/>
        </p:nvSpPr>
        <p:spPr>
          <a:xfrm>
            <a:off x="9056928" y="2273590"/>
            <a:ext cx="7900416" cy="939477"/>
          </a:xfrm>
          <a:prstGeom prst="rect">
            <a:avLst/>
          </a:prstGeom>
          <a:solidFill>
            <a:srgbClr val="FEF7EC"/>
          </a:solidFill>
          <a:ln w="76200">
            <a:solidFill>
              <a:srgbClr val="F9EC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753A32D-2989-A22B-21FE-9C5BD59DE346}"/>
              </a:ext>
            </a:extLst>
          </p:cNvPr>
          <p:cNvSpPr txBox="1"/>
          <p:nvPr/>
        </p:nvSpPr>
        <p:spPr>
          <a:xfrm>
            <a:off x="9144000" y="2545509"/>
            <a:ext cx="7741674" cy="492314"/>
          </a:xfrm>
          <a:prstGeom prst="rect">
            <a:avLst/>
          </a:prstGeom>
          <a:noFill/>
        </p:spPr>
        <p:txBody>
          <a:bodyPr wrap="square" rtlCol="0">
            <a:spAutoFit/>
          </a:bodyPr>
          <a:lstStyle/>
          <a:p>
            <a:pPr algn="ctr"/>
            <a:r>
              <a:rPr lang="en-US" sz="2599" dirty="0">
                <a:solidFill>
                  <a:srgbClr val="2A1720"/>
                </a:solidFill>
                <a:latin typeface="Atkinson Hyperlegible Bold" panose="020B0604020202020204" charset="0"/>
              </a:rPr>
              <a:t>Sites de déclaration et laboratoires</a:t>
            </a:r>
          </a:p>
        </p:txBody>
      </p:sp>
      <p:sp>
        <p:nvSpPr>
          <p:cNvPr id="19" name="Rectangle 18">
            <a:extLst>
              <a:ext uri="{FF2B5EF4-FFF2-40B4-BE49-F238E27FC236}">
                <a16:creationId xmlns:a16="http://schemas.microsoft.com/office/drawing/2014/main" id="{469FAF33-5696-D260-1CB3-CEE73530A13D}"/>
              </a:ext>
            </a:extLst>
          </p:cNvPr>
          <p:cNvSpPr/>
          <p:nvPr/>
        </p:nvSpPr>
        <p:spPr>
          <a:xfrm>
            <a:off x="9021330" y="3794032"/>
            <a:ext cx="7898660" cy="939477"/>
          </a:xfrm>
          <a:prstGeom prst="rect">
            <a:avLst/>
          </a:prstGeom>
          <a:solidFill>
            <a:srgbClr val="DBF0F1"/>
          </a:solidFill>
          <a:ln w="76200">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4F2E8A4-5F0C-68F9-A7AB-D056522CE8F2}"/>
              </a:ext>
            </a:extLst>
          </p:cNvPr>
          <p:cNvSpPr txBox="1"/>
          <p:nvPr/>
        </p:nvSpPr>
        <p:spPr>
          <a:xfrm>
            <a:off x="9058684" y="4046605"/>
            <a:ext cx="7898660" cy="492314"/>
          </a:xfrm>
          <a:prstGeom prst="rect">
            <a:avLst/>
          </a:prstGeom>
          <a:noFill/>
        </p:spPr>
        <p:txBody>
          <a:bodyPr wrap="square" rtlCol="0">
            <a:spAutoFit/>
          </a:bodyPr>
          <a:lstStyle/>
          <a:p>
            <a:pPr algn="ctr"/>
            <a:r>
              <a:rPr lang="en-US" sz="2599" dirty="0">
                <a:solidFill>
                  <a:srgbClr val="2A1720"/>
                </a:solidFill>
                <a:latin typeface="Atkinson Hyperlegible Bold" panose="020B0604020202020204" charset="0"/>
              </a:rPr>
              <a:t>Autorités sanitaires </a:t>
            </a:r>
            <a:r>
              <a:rPr lang="en-US" sz="2599" dirty="0">
                <a:solidFill>
                  <a:srgbClr val="209D94"/>
                </a:solidFill>
                <a:latin typeface="Atkinson Hyperlegible Bold" panose="020B0604020202020204" charset="0"/>
              </a:rPr>
              <a:t>locales</a:t>
            </a:r>
          </a:p>
        </p:txBody>
      </p:sp>
      <p:sp>
        <p:nvSpPr>
          <p:cNvPr id="34" name="Arrow: Right 33">
            <a:extLst>
              <a:ext uri="{FF2B5EF4-FFF2-40B4-BE49-F238E27FC236}">
                <a16:creationId xmlns:a16="http://schemas.microsoft.com/office/drawing/2014/main" id="{196A592A-9B0A-7B6C-386C-C4E56BA71534}"/>
              </a:ext>
            </a:extLst>
          </p:cNvPr>
          <p:cNvSpPr/>
          <p:nvPr/>
        </p:nvSpPr>
        <p:spPr>
          <a:xfrm rot="5400000">
            <a:off x="12758422" y="3156055"/>
            <a:ext cx="548640" cy="640080"/>
          </a:xfrm>
          <a:prstGeom prst="rightArrow">
            <a:avLst/>
          </a:prstGeom>
          <a:solidFill>
            <a:srgbClr val="F9ECD5"/>
          </a:solidFill>
          <a:ln>
            <a:solidFill>
              <a:srgbClr val="F9EC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D48CDF6-93C9-9B3D-CF84-3F976413FD92}"/>
              </a:ext>
            </a:extLst>
          </p:cNvPr>
          <p:cNvGrpSpPr/>
          <p:nvPr/>
        </p:nvGrpSpPr>
        <p:grpSpPr>
          <a:xfrm>
            <a:off x="9066177" y="4740408"/>
            <a:ext cx="7916773" cy="3083577"/>
            <a:chOff x="9066177" y="4740408"/>
            <a:chExt cx="7916773" cy="3083577"/>
          </a:xfrm>
        </p:grpSpPr>
        <p:sp>
          <p:nvSpPr>
            <p:cNvPr id="24" name="Rectangle 23">
              <a:extLst>
                <a:ext uri="{FF2B5EF4-FFF2-40B4-BE49-F238E27FC236}">
                  <a16:creationId xmlns:a16="http://schemas.microsoft.com/office/drawing/2014/main" id="{26FEED86-8761-1BDD-4AA8-D6D3911A7682}"/>
                </a:ext>
              </a:extLst>
            </p:cNvPr>
            <p:cNvSpPr/>
            <p:nvPr/>
          </p:nvSpPr>
          <p:spPr>
            <a:xfrm>
              <a:off x="9066177" y="6884508"/>
              <a:ext cx="7900416" cy="939477"/>
            </a:xfrm>
            <a:prstGeom prst="rect">
              <a:avLst/>
            </a:prstGeom>
            <a:solidFill>
              <a:srgbClr val="DBF0F1"/>
            </a:solidFill>
            <a:ln w="76200">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80CF0F6-43F3-5110-2495-127AD3569E4E}"/>
                </a:ext>
              </a:extLst>
            </p:cNvPr>
            <p:cNvSpPr/>
            <p:nvPr/>
          </p:nvSpPr>
          <p:spPr>
            <a:xfrm>
              <a:off x="9082534" y="5320780"/>
              <a:ext cx="7900416" cy="939477"/>
            </a:xfrm>
            <a:prstGeom prst="rect">
              <a:avLst/>
            </a:prstGeom>
            <a:solidFill>
              <a:srgbClr val="DBF0F1"/>
            </a:solidFill>
            <a:ln w="76200">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5133BEB-DF82-D58C-C25C-2FFB5F68683A}"/>
                </a:ext>
              </a:extLst>
            </p:cNvPr>
            <p:cNvSpPr txBox="1"/>
            <p:nvPr/>
          </p:nvSpPr>
          <p:spPr>
            <a:xfrm>
              <a:off x="9143999" y="5549086"/>
              <a:ext cx="7741675" cy="492314"/>
            </a:xfrm>
            <a:prstGeom prst="rect">
              <a:avLst/>
            </a:prstGeom>
            <a:noFill/>
          </p:spPr>
          <p:txBody>
            <a:bodyPr wrap="square" rtlCol="0">
              <a:spAutoFit/>
            </a:bodyPr>
            <a:lstStyle>
              <a:defPPr>
                <a:defRPr lang="en-US"/>
              </a:defPPr>
              <a:lvl1pPr>
                <a:defRPr sz="2599">
                  <a:solidFill>
                    <a:srgbClr val="2A1720"/>
                  </a:solidFill>
                  <a:latin typeface="Atkinson Hyperlegible Bold" panose="020B0604020202020204" charset="0"/>
                </a:defRPr>
              </a:lvl1pPr>
            </a:lstStyle>
            <a:p>
              <a:pPr algn="ctr"/>
              <a:r>
                <a:rPr lang="en-US" dirty="0"/>
                <a:t>Autorités sanitaires au </a:t>
              </a:r>
              <a:r>
                <a:rPr lang="en-US" dirty="0">
                  <a:solidFill>
                    <a:srgbClr val="209D94"/>
                  </a:solidFill>
                </a:rPr>
                <a:t>niveau intermédiaire</a:t>
              </a:r>
            </a:p>
          </p:txBody>
        </p:sp>
        <p:sp>
          <p:nvSpPr>
            <p:cNvPr id="22" name="TextBox 21">
              <a:extLst>
                <a:ext uri="{FF2B5EF4-FFF2-40B4-BE49-F238E27FC236}">
                  <a16:creationId xmlns:a16="http://schemas.microsoft.com/office/drawing/2014/main" id="{2B163D7C-FA7D-AEB1-1C2A-B20EF7FADBBB}"/>
                </a:ext>
              </a:extLst>
            </p:cNvPr>
            <p:cNvSpPr txBox="1"/>
            <p:nvPr/>
          </p:nvSpPr>
          <p:spPr>
            <a:xfrm>
              <a:off x="9143999" y="7158243"/>
              <a:ext cx="7725318" cy="492314"/>
            </a:xfrm>
            <a:prstGeom prst="rect">
              <a:avLst/>
            </a:prstGeom>
            <a:noFill/>
          </p:spPr>
          <p:txBody>
            <a:bodyPr wrap="square" rtlCol="0">
              <a:spAutoFit/>
            </a:bodyPr>
            <a:lstStyle/>
            <a:p>
              <a:pPr algn="ctr"/>
              <a:r>
                <a:rPr lang="en-US" sz="2599" dirty="0">
                  <a:solidFill>
                    <a:srgbClr val="2A1720"/>
                  </a:solidFill>
                  <a:latin typeface="Atkinson Hyperlegible Bold" panose="020B0604020202020204" charset="0"/>
                </a:rPr>
                <a:t>Autorité sanitaire au </a:t>
              </a:r>
              <a:r>
                <a:rPr lang="en-US" sz="2599" dirty="0">
                  <a:solidFill>
                    <a:srgbClr val="209D94"/>
                  </a:solidFill>
                  <a:latin typeface="Atkinson Hyperlegible Bold" panose="020B0604020202020204" charset="0"/>
                </a:rPr>
                <a:t>niveau national</a:t>
              </a:r>
            </a:p>
          </p:txBody>
        </p:sp>
        <p:sp>
          <p:nvSpPr>
            <p:cNvPr id="35" name="Arrow: Right 34">
              <a:extLst>
                <a:ext uri="{FF2B5EF4-FFF2-40B4-BE49-F238E27FC236}">
                  <a16:creationId xmlns:a16="http://schemas.microsoft.com/office/drawing/2014/main" id="{50471243-2269-694D-F84D-8042268EB035}"/>
                </a:ext>
              </a:extLst>
            </p:cNvPr>
            <p:cNvSpPr/>
            <p:nvPr/>
          </p:nvSpPr>
          <p:spPr>
            <a:xfrm rot="5400000">
              <a:off x="12696340" y="4694688"/>
              <a:ext cx="548640" cy="640080"/>
            </a:xfrm>
            <a:prstGeom prst="rightArrow">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Arrow: Right 35">
              <a:extLst>
                <a:ext uri="{FF2B5EF4-FFF2-40B4-BE49-F238E27FC236}">
                  <a16:creationId xmlns:a16="http://schemas.microsoft.com/office/drawing/2014/main" id="{25FFB794-1D21-E21E-F248-3316705EAE15}"/>
                </a:ext>
              </a:extLst>
            </p:cNvPr>
            <p:cNvSpPr/>
            <p:nvPr/>
          </p:nvSpPr>
          <p:spPr>
            <a:xfrm rot="5400000">
              <a:off x="12732338" y="6223986"/>
              <a:ext cx="548640" cy="640080"/>
            </a:xfrm>
            <a:prstGeom prst="rightArrow">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F217789F-A255-7171-2893-79D715EBC825}"/>
              </a:ext>
            </a:extLst>
          </p:cNvPr>
          <p:cNvGrpSpPr/>
          <p:nvPr/>
        </p:nvGrpSpPr>
        <p:grpSpPr>
          <a:xfrm>
            <a:off x="9082534" y="7869012"/>
            <a:ext cx="8132323" cy="1530324"/>
            <a:chOff x="9082534" y="7869012"/>
            <a:chExt cx="8132323" cy="1530324"/>
          </a:xfrm>
        </p:grpSpPr>
        <p:sp>
          <p:nvSpPr>
            <p:cNvPr id="25" name="Rectangle 24">
              <a:extLst>
                <a:ext uri="{FF2B5EF4-FFF2-40B4-BE49-F238E27FC236}">
                  <a16:creationId xmlns:a16="http://schemas.microsoft.com/office/drawing/2014/main" id="{631D9CD1-31C8-6C8D-ECF2-6DA2DD063136}"/>
                </a:ext>
              </a:extLst>
            </p:cNvPr>
            <p:cNvSpPr/>
            <p:nvPr/>
          </p:nvSpPr>
          <p:spPr>
            <a:xfrm>
              <a:off x="9107323" y="8459859"/>
              <a:ext cx="7900416" cy="939477"/>
            </a:xfrm>
            <a:prstGeom prst="rect">
              <a:avLst/>
            </a:prstGeom>
            <a:solidFill>
              <a:srgbClr val="F3FBDD"/>
            </a:solidFill>
            <a:ln w="76200">
              <a:solidFill>
                <a:srgbClr val="A9E1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D8A3EE3-4399-2D24-1EF5-7FA0C05E0630}"/>
                </a:ext>
              </a:extLst>
            </p:cNvPr>
            <p:cNvSpPr txBox="1"/>
            <p:nvPr/>
          </p:nvSpPr>
          <p:spPr>
            <a:xfrm>
              <a:off x="9082534" y="8705533"/>
              <a:ext cx="8132323" cy="492314"/>
            </a:xfrm>
            <a:prstGeom prst="rect">
              <a:avLst/>
            </a:prstGeom>
            <a:noFill/>
          </p:spPr>
          <p:txBody>
            <a:bodyPr wrap="square" rtlCol="0">
              <a:spAutoFit/>
            </a:bodyPr>
            <a:lstStyle/>
            <a:p>
              <a:pPr algn="ctr"/>
              <a:r>
                <a:rPr lang="en-US" sz="2599" dirty="0">
                  <a:solidFill>
                    <a:srgbClr val="2A1720"/>
                  </a:solidFill>
                  <a:latin typeface="Atkinson Hyperlegible Bold" panose="020B0604020202020204" charset="0"/>
                </a:rPr>
                <a:t>Niveaux régional et mondial</a:t>
              </a:r>
            </a:p>
          </p:txBody>
        </p:sp>
        <p:sp>
          <p:nvSpPr>
            <p:cNvPr id="37" name="Arrow: Right 36">
              <a:extLst>
                <a:ext uri="{FF2B5EF4-FFF2-40B4-BE49-F238E27FC236}">
                  <a16:creationId xmlns:a16="http://schemas.microsoft.com/office/drawing/2014/main" id="{052FC520-5739-C50F-8F4E-988AE71ADC58}"/>
                </a:ext>
              </a:extLst>
            </p:cNvPr>
            <p:cNvSpPr/>
            <p:nvPr/>
          </p:nvSpPr>
          <p:spPr>
            <a:xfrm rot="5400000">
              <a:off x="12706115" y="7823292"/>
              <a:ext cx="548640" cy="640080"/>
            </a:xfrm>
            <a:prstGeom prst="rightArrow">
              <a:avLst/>
            </a:prstGeom>
            <a:solidFill>
              <a:srgbClr val="A9E197"/>
            </a:solidFill>
            <a:ln>
              <a:solidFill>
                <a:srgbClr val="A9E1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68098741-5F2C-507E-C63A-BDC7F8DD96B5}"/>
              </a:ext>
            </a:extLst>
          </p:cNvPr>
          <p:cNvSpPr txBox="1"/>
          <p:nvPr/>
        </p:nvSpPr>
        <p:spPr>
          <a:xfrm>
            <a:off x="1217182" y="5615057"/>
            <a:ext cx="9372600" cy="1107996"/>
          </a:xfrm>
          <a:prstGeom prst="rect">
            <a:avLst/>
          </a:prstGeom>
          <a:noFill/>
        </p:spPr>
        <p:txBody>
          <a:bodyPr wrap="square">
            <a:spAutoFit/>
          </a:bodyPr>
          <a:lstStyle/>
          <a:p>
            <a:pPr marL="457200" lvl="0" indent="-457200" defTabSz="914445">
              <a:spcAft>
                <a:spcPts val="1200"/>
              </a:spcAft>
              <a:buClr>
                <a:srgbClr val="009999"/>
              </a:buClr>
              <a:buFont typeface="Arial" panose="020B0604020202020204" pitchFamily="34" charset="0"/>
              <a:buChar char="•"/>
              <a:defRPr/>
            </a:pPr>
            <a:r>
              <a:rPr lang="fr-FR" sz="2800" dirty="0">
                <a:solidFill>
                  <a:srgbClr val="2A1720"/>
                </a:solidFill>
                <a:latin typeface="Atkinson Hyperlegible"/>
                <a:sym typeface="Atkinson Hyperlegible Bold"/>
              </a:rPr>
              <a:t>Les</a:t>
            </a:r>
            <a:r>
              <a:rPr lang="fr-FR" sz="2800" dirty="0">
                <a:solidFill>
                  <a:schemeClr val="tx1">
                    <a:lumMod val="95000"/>
                    <a:lumOff val="5000"/>
                  </a:schemeClr>
                </a:solidFill>
                <a:latin typeface="Atkinson Hyperlegible Bold" panose="020B0604020202020204" charset="0"/>
                <a:sym typeface="Atkinson Hyperlegible Bold"/>
              </a:rPr>
              <a:t> transmettent </a:t>
            </a:r>
            <a:r>
              <a:rPr lang="fr-FR" sz="2800" dirty="0">
                <a:solidFill>
                  <a:srgbClr val="2A1720"/>
                </a:solidFill>
                <a:latin typeface="Atkinson Hyperlegible"/>
                <a:sym typeface="Atkinson Hyperlegible Bold"/>
              </a:rPr>
              <a:t>à l'échelon supérieur </a:t>
            </a:r>
          </a:p>
          <a:p>
            <a:pPr marL="914400" lvl="1" indent="-457200" defTabSz="914445">
              <a:spcAft>
                <a:spcPts val="1200"/>
              </a:spcAft>
              <a:buClr>
                <a:srgbClr val="009999"/>
              </a:buClr>
              <a:buFont typeface="Courier New" panose="02070309020205020404" pitchFamily="49" charset="0"/>
              <a:buChar char="o"/>
              <a:defRPr/>
            </a:pPr>
            <a:r>
              <a:rPr lang="fr-FR" sz="2800" dirty="0">
                <a:solidFill>
                  <a:srgbClr val="2A1720"/>
                </a:solidFill>
                <a:latin typeface="Atkinson Hyperlegible"/>
                <a:sym typeface="Atkinson Hyperlegible Bold"/>
              </a:rPr>
              <a:t>Jusqu'au niveau national</a:t>
            </a:r>
            <a:endParaRPr lang="en-US" sz="2800" dirty="0">
              <a:solidFill>
                <a:srgbClr val="2A1720"/>
              </a:solidFill>
              <a:latin typeface="Atkinson Hyperlegible"/>
            </a:endParaRPr>
          </a:p>
        </p:txBody>
      </p:sp>
      <p:sp>
        <p:nvSpPr>
          <p:cNvPr id="9" name="TextBox 8">
            <a:extLst>
              <a:ext uri="{FF2B5EF4-FFF2-40B4-BE49-F238E27FC236}">
                <a16:creationId xmlns:a16="http://schemas.microsoft.com/office/drawing/2014/main" id="{F8C283D1-96D9-8080-0B4A-F790E88491BE}"/>
              </a:ext>
            </a:extLst>
          </p:cNvPr>
          <p:cNvSpPr txBox="1"/>
          <p:nvPr/>
        </p:nvSpPr>
        <p:spPr>
          <a:xfrm>
            <a:off x="1217182" y="3036584"/>
            <a:ext cx="10243224" cy="2046714"/>
          </a:xfrm>
          <a:prstGeom prst="rect">
            <a:avLst/>
          </a:prstGeom>
          <a:noFill/>
        </p:spPr>
        <p:txBody>
          <a:bodyPr wrap="square">
            <a:spAutoFit/>
          </a:bodyPr>
          <a:lstStyle/>
          <a:p>
            <a:pPr marL="457200" marR="0" lvl="0" indent="-457200" algn="l" defTabSz="914445"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rPr>
              <a:t>Compilent et nettoient </a:t>
            </a:r>
            <a:r>
              <a:rPr lang="fr-FR" sz="2800" dirty="0">
                <a:solidFill>
                  <a:srgbClr val="2A1720"/>
                </a:solidFill>
                <a:latin typeface="Atkinson Hyperlegible"/>
                <a:sym typeface="Atkinson Hyperlegible Bold"/>
              </a:rPr>
              <a:t>les</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rPr>
              <a:t> </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données</a:t>
            </a:r>
          </a:p>
          <a:p>
            <a:pPr marL="914400" marR="0" lvl="1" indent="-457200" algn="l" defTabSz="914445"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Surveillance dans les établissements</a:t>
            </a:r>
          </a:p>
          <a:p>
            <a:pPr marL="914400" marR="0" lvl="1" indent="-457200" algn="l" defTabSz="914445"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Surveillance communautaire</a:t>
            </a:r>
          </a:p>
          <a:p>
            <a:pPr marL="914400" marR="0" lvl="1" indent="-457200" algn="l" defTabSz="914445"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Laboratoires</a:t>
            </a:r>
            <a:endPar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endParaRPr>
          </a:p>
        </p:txBody>
      </p:sp>
      <p:grpSp>
        <p:nvGrpSpPr>
          <p:cNvPr id="16" name="Group 15">
            <a:extLst>
              <a:ext uri="{FF2B5EF4-FFF2-40B4-BE49-F238E27FC236}">
                <a16:creationId xmlns:a16="http://schemas.microsoft.com/office/drawing/2014/main" id="{CD4E5142-BF46-8CF8-8FCD-31DA925A37A6}"/>
              </a:ext>
            </a:extLst>
          </p:cNvPr>
          <p:cNvGrpSpPr/>
          <p:nvPr/>
        </p:nvGrpSpPr>
        <p:grpSpPr>
          <a:xfrm>
            <a:off x="1217182" y="7206456"/>
            <a:ext cx="7190972" cy="1873751"/>
            <a:chOff x="1217182" y="7494803"/>
            <a:chExt cx="7190972" cy="1873751"/>
          </a:xfrm>
        </p:grpSpPr>
        <p:sp>
          <p:nvSpPr>
            <p:cNvPr id="27" name="TextBox 26">
              <a:extLst>
                <a:ext uri="{FF2B5EF4-FFF2-40B4-BE49-F238E27FC236}">
                  <a16:creationId xmlns:a16="http://schemas.microsoft.com/office/drawing/2014/main" id="{3B47D669-9A3B-5246-AEC1-4C5641598BDA}"/>
                </a:ext>
              </a:extLst>
            </p:cNvPr>
            <p:cNvSpPr txBox="1"/>
            <p:nvPr/>
          </p:nvSpPr>
          <p:spPr>
            <a:xfrm>
              <a:off x="1217182" y="7494803"/>
              <a:ext cx="7190972" cy="584775"/>
            </a:xfrm>
            <a:prstGeom prst="rect">
              <a:avLst/>
            </a:prstGeom>
            <a:noFill/>
          </p:spPr>
          <p:txBody>
            <a:bodyPr wrap="square" rtlCol="0">
              <a:spAutoFit/>
            </a:bodyPr>
            <a:lstStyle/>
            <a:p>
              <a:pPr marL="457200" indent="-457200" defTabSz="914445">
                <a:spcAft>
                  <a:spcPts val="1200"/>
                </a:spcAft>
                <a:buBlip>
                  <a:blip r:embed="rId3"/>
                </a:buBlip>
                <a:defRPr/>
              </a:pPr>
              <a:r>
                <a:rPr lang="fr-FR"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Autorité sanitaire nationale</a:t>
              </a:r>
            </a:p>
          </p:txBody>
        </p:sp>
        <p:sp>
          <p:nvSpPr>
            <p:cNvPr id="14" name="TextBox 13">
              <a:extLst>
                <a:ext uri="{FF2B5EF4-FFF2-40B4-BE49-F238E27FC236}">
                  <a16:creationId xmlns:a16="http://schemas.microsoft.com/office/drawing/2014/main" id="{0653C9D4-FEFB-6588-E095-AC5C49361AE5}"/>
                </a:ext>
              </a:extLst>
            </p:cNvPr>
            <p:cNvSpPr txBox="1"/>
            <p:nvPr/>
          </p:nvSpPr>
          <p:spPr>
            <a:xfrm>
              <a:off x="1217182" y="8414447"/>
              <a:ext cx="6584403" cy="954107"/>
            </a:xfrm>
            <a:prstGeom prst="rect">
              <a:avLst/>
            </a:prstGeom>
            <a:noFill/>
          </p:spPr>
          <p:txBody>
            <a:bodyPr wrap="square">
              <a:spAutoFit/>
            </a:bodyPr>
            <a:lstStyle/>
            <a:p>
              <a:pPr marL="457200" marR="0" lvl="0" indent="-457200" algn="l" defTabSz="914445"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rPr>
                <a:t>Notifie des données agrégées </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aux niveaux régional et mondial</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endParaRPr>
            </a:p>
          </p:txBody>
        </p:sp>
      </p:grpSp>
      <p:sp>
        <p:nvSpPr>
          <p:cNvPr id="2" name="Slide Number Placeholder 1">
            <a:extLst>
              <a:ext uri="{FF2B5EF4-FFF2-40B4-BE49-F238E27FC236}">
                <a16:creationId xmlns:a16="http://schemas.microsoft.com/office/drawing/2014/main" id="{D9E61F3B-2A8E-E2F3-47E4-6DE5CB4A271F}"/>
              </a:ext>
            </a:extLst>
          </p:cNvPr>
          <p:cNvSpPr>
            <a:spLocks noGrp="1"/>
          </p:cNvSpPr>
          <p:nvPr>
            <p:ph type="sldNum" sz="quarter" idx="12"/>
          </p:nvPr>
        </p:nvSpPr>
        <p:spPr>
          <a:xfrm>
            <a:off x="15452271" y="9670085"/>
            <a:ext cx="2133600" cy="365125"/>
          </a:xfrm>
        </p:spPr>
        <p:txBody>
          <a:bodyPr/>
          <a:lstStyle/>
          <a:p>
            <a:fld id="{B6F15528-21DE-4FAA-801E-634DDDAF4B2B}" type="slidenum">
              <a:rPr lang="en-US" sz="1800" smtClean="0"/>
              <a:pPr/>
              <a:t>19</a:t>
            </a:fld>
            <a:endParaRPr lang="en-US" sz="1800" dirty="0"/>
          </a:p>
        </p:txBody>
      </p:sp>
    </p:spTree>
    <p:extLst>
      <p:ext uri="{BB962C8B-B14F-4D97-AF65-F5344CB8AC3E}">
        <p14:creationId xmlns:p14="http://schemas.microsoft.com/office/powerpoint/2010/main" val="2819196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FD3C60-60F2-0B95-B992-749951A0E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534462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9972471"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50" y="555567"/>
            <a:ext cx="12556878" cy="549638"/>
          </a:xfrm>
          <a:prstGeom prst="rect">
            <a:avLst/>
          </a:prstGeom>
        </p:spPr>
        <p:txBody>
          <a:bodyPr wrap="square" lIns="0" tIns="0" rIns="0" bIns="0" rtlCol="0" anchor="t">
            <a:spAutoFit/>
          </a:bodyPr>
          <a:lstStyle/>
          <a:p>
            <a:pPr marL="0" marR="0" lvl="0" indent="0" algn="l" defTabSz="914445"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Analyse et interprétation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2" name="Freeform 4">
            <a:extLst>
              <a:ext uri="{FF2B5EF4-FFF2-40B4-BE49-F238E27FC236}">
                <a16:creationId xmlns:a16="http://schemas.microsoft.com/office/drawing/2014/main" id="{CA5845D1-03E9-E245-C38C-BACA4B8BF7F0}"/>
              </a:ext>
            </a:extLst>
          </p:cNvPr>
          <p:cNvSpPr/>
          <p:nvPr/>
        </p:nvSpPr>
        <p:spPr>
          <a:xfrm>
            <a:off x="457200" y="2669992"/>
            <a:ext cx="17084652" cy="92924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4" name="TextBox 3">
            <a:extLst>
              <a:ext uri="{FF2B5EF4-FFF2-40B4-BE49-F238E27FC236}">
                <a16:creationId xmlns:a16="http://schemas.microsoft.com/office/drawing/2014/main" id="{C42CFC36-7E57-4F2A-D2B5-709E0B31E800}"/>
              </a:ext>
            </a:extLst>
          </p:cNvPr>
          <p:cNvSpPr txBox="1"/>
          <p:nvPr/>
        </p:nvSpPr>
        <p:spPr>
          <a:xfrm>
            <a:off x="746147" y="2853723"/>
            <a:ext cx="16795705" cy="523220"/>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600"/>
              </a:spcAft>
              <a:buClrTx/>
              <a:buSzTx/>
              <a:buFontTx/>
              <a:buNone/>
              <a:tabLst/>
              <a:defRPr/>
            </a:pPr>
            <a:r>
              <a:rPr kumimoji="0" lang="fr-FR"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Les autorités </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sanitaires analysent et </a:t>
            </a:r>
            <a:r>
              <a:rPr kumimoji="0" lang="fr-FR"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interprètent </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les données pour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décrire et évaluer </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la situation</a:t>
            </a:r>
            <a:endPar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2554F859-6A4B-1418-3FEB-AD73BC2BEF62}"/>
              </a:ext>
            </a:extLst>
          </p:cNvPr>
          <p:cNvSpPr txBox="1"/>
          <p:nvPr/>
        </p:nvSpPr>
        <p:spPr>
          <a:xfrm>
            <a:off x="5006016" y="4534644"/>
            <a:ext cx="12916667" cy="3754874"/>
          </a:xfrm>
          <a:prstGeom prst="rect">
            <a:avLst/>
          </a:prstGeom>
          <a:noFill/>
        </p:spPr>
        <p:txBody>
          <a:bodyPr wrap="square" lIns="137160" tIns="68580" rIns="137160" bIns="68580" rtlCol="0" anchor="t">
            <a:spAutoFit/>
          </a:bodyPr>
          <a:lstStyle/>
          <a:p>
            <a:pPr marL="514350" marR="0" lvl="0" indent="-514350" algn="l" defTabSz="1371600" rtl="0" eaLnBrk="1" fontAlgn="auto" latinLnBrk="0" hangingPunct="1">
              <a:lnSpc>
                <a:spcPct val="100000"/>
              </a:lnSpc>
              <a:spcBef>
                <a:spcPts val="0"/>
              </a:spcBef>
              <a:spcAft>
                <a:spcPts val="3000"/>
              </a:spcAft>
              <a:buClr>
                <a:srgbClr val="119C94"/>
              </a:buClr>
              <a:buSzPct val="100000"/>
              <a:buFontTx/>
              <a:buBlip>
                <a:blip r:embed="rId3"/>
              </a:buBlip>
              <a:tabLst/>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Interprétation</a:t>
            </a:r>
          </a:p>
          <a:p>
            <a:pPr marL="457200" indent="-457200">
              <a:spcAft>
                <a:spcPts val="1200"/>
              </a:spcAft>
              <a:buClr>
                <a:srgbClr val="008080"/>
              </a:buClr>
              <a:buFont typeface="Arial" panose="020B0604020202020204" pitchFamily="34" charset="0"/>
              <a:buChar char="•"/>
            </a:pPr>
            <a:r>
              <a:rPr lang="en-US" sz="2800" dirty="0">
                <a:solidFill>
                  <a:srgbClr val="2A1720"/>
                </a:solidFill>
                <a:latin typeface="Atkinson Hyperlegible"/>
              </a:rPr>
              <a:t>Données de la </a:t>
            </a:r>
            <a:r>
              <a:rPr lang="en-GB" sz="2800" dirty="0">
                <a:solidFill>
                  <a:srgbClr val="2A1720"/>
                </a:solidFill>
                <a:latin typeface="Atkinson Hyperlegible"/>
              </a:rPr>
              <a:t>surveillance dans les </a:t>
            </a:r>
            <a:r>
              <a:rPr lang="en-GB" sz="2800" dirty="0">
                <a:solidFill>
                  <a:srgbClr val="2A1720"/>
                </a:solidFill>
                <a:latin typeface="Atkinson Hyperlegible Bold"/>
              </a:rPr>
              <a:t>établissements de santé </a:t>
            </a:r>
            <a:r>
              <a:rPr lang="en-GB" sz="2800" dirty="0">
                <a:solidFill>
                  <a:srgbClr val="2A1720"/>
                </a:solidFill>
                <a:latin typeface="Atkinson Hyperlegible"/>
              </a:rPr>
              <a:t>et de la surveillance </a:t>
            </a:r>
            <a:r>
              <a:rPr lang="en-GB" sz="2800" dirty="0">
                <a:solidFill>
                  <a:srgbClr val="2A1720"/>
                </a:solidFill>
                <a:latin typeface="Atkinson Hyperlegible Bold"/>
              </a:rPr>
              <a:t>communautaire </a:t>
            </a:r>
          </a:p>
          <a:p>
            <a:pPr marL="914400" lvl="1" indent="-457200">
              <a:spcAft>
                <a:spcPts val="1200"/>
              </a:spcAft>
              <a:buClr>
                <a:srgbClr val="008080"/>
              </a:buClr>
              <a:buFont typeface="Courier New" panose="02070309020205020404" pitchFamily="49" charset="0"/>
              <a:buChar char="o"/>
            </a:pPr>
            <a:r>
              <a:rPr lang="en-GB" sz="2800" dirty="0" err="1">
                <a:solidFill>
                  <a:srgbClr val="2A1720"/>
                </a:solidFill>
                <a:latin typeface="Atkinson Hyperlegible"/>
              </a:rPr>
              <a:t>Analysées</a:t>
            </a:r>
            <a:r>
              <a:rPr lang="en-GB" sz="2800" dirty="0">
                <a:solidFill>
                  <a:srgbClr val="2A1720"/>
                </a:solidFill>
                <a:latin typeface="Atkinson Hyperlegible"/>
              </a:rPr>
              <a:t> séparément </a:t>
            </a:r>
          </a:p>
          <a:p>
            <a:pPr marL="914400" lvl="1" indent="-457200">
              <a:spcAft>
                <a:spcPts val="2400"/>
              </a:spcAft>
              <a:buClr>
                <a:srgbClr val="008080"/>
              </a:buClr>
              <a:buFont typeface="Courier New" panose="02070309020205020404" pitchFamily="49" charset="0"/>
              <a:buChar char="o"/>
            </a:pPr>
            <a:r>
              <a:rPr lang="en-GB" sz="2800" dirty="0" err="1">
                <a:solidFill>
                  <a:srgbClr val="2A1720"/>
                </a:solidFill>
                <a:latin typeface="Atkinson Hyperlegible"/>
              </a:rPr>
              <a:t>Interprétées</a:t>
            </a:r>
            <a:r>
              <a:rPr lang="en-GB" sz="2800" dirty="0">
                <a:solidFill>
                  <a:srgbClr val="2A1720"/>
                </a:solidFill>
                <a:latin typeface="Atkinson Hyperlegible"/>
              </a:rPr>
              <a:t> conjointement</a:t>
            </a:r>
          </a:p>
          <a:p>
            <a:pPr marL="457200" indent="-457200">
              <a:spcAft>
                <a:spcPts val="2400"/>
              </a:spcAft>
              <a:buClr>
                <a:srgbClr val="008080"/>
              </a:buClr>
              <a:buFont typeface="Arial" panose="020B0604020202020204" pitchFamily="34" charset="0"/>
              <a:buChar char="•"/>
            </a:pPr>
            <a:r>
              <a:rPr lang="en-GB" sz="2800" dirty="0" err="1">
                <a:solidFill>
                  <a:srgbClr val="2A1720"/>
                </a:solidFill>
                <a:latin typeface="Atkinson Hyperlegible Bold" panose="020B0604020202020204" charset="0"/>
              </a:rPr>
              <a:t>Indicateurs</a:t>
            </a:r>
            <a:r>
              <a:rPr lang="en-GB" sz="2800" dirty="0">
                <a:solidFill>
                  <a:srgbClr val="2A1720"/>
                </a:solidFill>
                <a:latin typeface="Atkinson Hyperlegible Bold" panose="020B0604020202020204" charset="0"/>
              </a:rPr>
              <a:t> de performance </a:t>
            </a:r>
            <a:r>
              <a:rPr lang="en-GB" sz="2800" dirty="0">
                <a:solidFill>
                  <a:srgbClr val="2A1720"/>
                </a:solidFill>
                <a:latin typeface="Atkinson Hyperlegible"/>
              </a:rPr>
              <a:t>de la surveillance pris en compte</a:t>
            </a:r>
          </a:p>
        </p:txBody>
      </p:sp>
      <p:pic>
        <p:nvPicPr>
          <p:cNvPr id="6" name="Picture 5">
            <a:extLst>
              <a:ext uri="{FF2B5EF4-FFF2-40B4-BE49-F238E27FC236}">
                <a16:creationId xmlns:a16="http://schemas.microsoft.com/office/drawing/2014/main" id="{60843060-2DE7-C643-2E94-E2AC923D09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624" y="5294865"/>
            <a:ext cx="2381276" cy="2376740"/>
          </a:xfrm>
          <a:prstGeom prst="rect">
            <a:avLst/>
          </a:prstGeom>
        </p:spPr>
      </p:pic>
      <p:sp>
        <p:nvSpPr>
          <p:cNvPr id="8" name="Slide Number Placeholder 7">
            <a:extLst>
              <a:ext uri="{FF2B5EF4-FFF2-40B4-BE49-F238E27FC236}">
                <a16:creationId xmlns:a16="http://schemas.microsoft.com/office/drawing/2014/main" id="{DE209BE4-2C45-232D-016F-847829C4E947}"/>
              </a:ext>
            </a:extLst>
          </p:cNvPr>
          <p:cNvSpPr>
            <a:spLocks noGrp="1"/>
          </p:cNvSpPr>
          <p:nvPr>
            <p:ph type="sldNum" sz="quarter" idx="12"/>
          </p:nvPr>
        </p:nvSpPr>
        <p:spPr>
          <a:xfrm>
            <a:off x="15223672" y="9447219"/>
            <a:ext cx="2133600" cy="365125"/>
          </a:xfrm>
        </p:spPr>
        <p:txBody>
          <a:bodyPr/>
          <a:lstStyle/>
          <a:p>
            <a:fld id="{B6F15528-21DE-4FAA-801E-634DDDAF4B2B}" type="slidenum">
              <a:rPr lang="en-US" sz="1800" smtClean="0"/>
              <a:pPr/>
              <a:t>20</a:t>
            </a:fld>
            <a:endParaRPr lang="en-US" sz="1800" dirty="0"/>
          </a:p>
        </p:txBody>
      </p:sp>
    </p:spTree>
    <p:extLst>
      <p:ext uri="{BB962C8B-B14F-4D97-AF65-F5344CB8AC3E}">
        <p14:creationId xmlns:p14="http://schemas.microsoft.com/office/powerpoint/2010/main" val="409552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outside&#10;&#10;Description automatically generated">
            <a:extLst>
              <a:ext uri="{FF2B5EF4-FFF2-40B4-BE49-F238E27FC236}">
                <a16:creationId xmlns:a16="http://schemas.microsoft.com/office/drawing/2014/main" id="{EE285515-9E0D-0948-4F82-11A01E853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3AC5FB81-5E7C-EA6F-FB7B-258FCF1EE503}"/>
              </a:ext>
            </a:extLst>
          </p:cNvPr>
          <p:cNvSpPr txBox="1"/>
          <p:nvPr/>
        </p:nvSpPr>
        <p:spPr>
          <a:xfrm>
            <a:off x="13548360" y="9948447"/>
            <a:ext cx="4739641"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OMS / NOOR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Alixandra Fazzina</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D326E9AA-B3BC-8BF2-B558-48EC21FEAD34}"/>
              </a:ext>
            </a:extLst>
          </p:cNvPr>
          <p:cNvSpPr/>
          <p:nvPr/>
        </p:nvSpPr>
        <p:spPr>
          <a:xfrm>
            <a:off x="-1" y="4130463"/>
            <a:ext cx="4693921" cy="2026073"/>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Investigation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3908767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70009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98890" y="497032"/>
            <a:ext cx="12556878" cy="549638"/>
          </a:xfrm>
          <a:prstGeom prst="rect">
            <a:avLst/>
          </a:prstGeom>
        </p:spPr>
        <p:txBody>
          <a:bodyPr wrap="square" lIns="0" tIns="0" rIns="0" bIns="0" rtlCol="0" anchor="t">
            <a:spAutoFit/>
          </a:bodyPr>
          <a:lstStyle/>
          <a:p>
            <a:pPr marL="0" marR="0" lvl="0" indent="0" algn="l" defTabSz="914445"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Investigations</a:t>
            </a:r>
          </a:p>
        </p:txBody>
      </p:sp>
      <p:sp>
        <p:nvSpPr>
          <p:cNvPr id="4" name="TextBox 3">
            <a:extLst>
              <a:ext uri="{FF2B5EF4-FFF2-40B4-BE49-F238E27FC236}">
                <a16:creationId xmlns:a16="http://schemas.microsoft.com/office/drawing/2014/main" id="{C42CFC36-7E57-4F2A-D2B5-709E0B31E800}"/>
              </a:ext>
            </a:extLst>
          </p:cNvPr>
          <p:cNvSpPr txBox="1"/>
          <p:nvPr/>
        </p:nvSpPr>
        <p:spPr>
          <a:xfrm>
            <a:off x="6038890" y="5416686"/>
            <a:ext cx="10633670" cy="2000548"/>
          </a:xfrm>
          <a:prstGeom prst="rect">
            <a:avLst/>
          </a:prstGeom>
          <a:noFill/>
        </p:spPr>
        <p:txBody>
          <a:bodyPr wrap="square" rtlCol="0">
            <a:spAutoFit/>
          </a:bodyPr>
          <a:lstStyle/>
          <a:p>
            <a:pPr marL="914400" lvl="1" indent="-457200">
              <a:spcAft>
                <a:spcPts val="2400"/>
              </a:spcAft>
              <a:buClr>
                <a:srgbClr val="008080"/>
              </a:buClr>
              <a:buBlip>
                <a:blip r:embed="rId3"/>
              </a:buBlip>
            </a:pPr>
            <a:r>
              <a:rPr lang="en-US" sz="2800" dirty="0">
                <a:latin typeface="Atkinson Hyperlegible Bold" panose="020B0604020202020204" charset="0"/>
                <a:ea typeface="Tahoma" panose="020B0604030504040204" pitchFamily="34" charset="0"/>
              </a:rPr>
              <a:t>Vérification </a:t>
            </a:r>
            <a:r>
              <a:rPr lang="en-US" sz="2800" dirty="0">
                <a:latin typeface="Atkinson Hyperlegible" panose="020B0604020202020204" charset="0"/>
                <a:ea typeface="Tahoma" panose="020B0604030504040204" pitchFamily="34" charset="0"/>
              </a:rPr>
              <a:t>des </a:t>
            </a:r>
            <a:r>
              <a:rPr lang="en-US" sz="2800" dirty="0" err="1">
                <a:latin typeface="Atkinson Hyperlegible" panose="020B0604020202020204" charset="0"/>
                <a:ea typeface="Tahoma" panose="020B0604030504040204" pitchFamily="34" charset="0"/>
              </a:rPr>
              <a:t>informations</a:t>
            </a:r>
            <a:r>
              <a:rPr lang="en-US" sz="2800" dirty="0">
                <a:latin typeface="Atkinson Hyperlegible" panose="020B0604020202020204" charset="0"/>
                <a:ea typeface="Tahoma" panose="020B0604030504040204" pitchFamily="34" charset="0"/>
              </a:rPr>
              <a:t> </a:t>
            </a:r>
            <a:r>
              <a:rPr lang="en-US" sz="2800" dirty="0" err="1">
                <a:latin typeface="Atkinson Hyperlegible" panose="020B0604020202020204" charset="0"/>
                <a:ea typeface="Tahoma" panose="020B0604030504040204" pitchFamily="34" charset="0"/>
              </a:rPr>
              <a:t>notifiées</a:t>
            </a:r>
            <a:endParaRPr lang="en-US" sz="2800" dirty="0">
              <a:latin typeface="Atkinson Hyperlegible" panose="020B0604020202020204" charset="0"/>
              <a:ea typeface="Tahoma" panose="020B0604030504040204" pitchFamily="34" charset="0"/>
            </a:endParaRPr>
          </a:p>
          <a:p>
            <a:pPr marL="914400" lvl="1" indent="-457200">
              <a:spcAft>
                <a:spcPts val="2400"/>
              </a:spcAft>
              <a:buClr>
                <a:srgbClr val="008080"/>
              </a:buClr>
              <a:buBlip>
                <a:blip r:embed="rId3"/>
              </a:buBlip>
            </a:pPr>
            <a:r>
              <a:rPr lang="en-US" sz="2800" dirty="0">
                <a:latin typeface="Atkinson Hyperlegible Bold" panose="020B0604020202020204" charset="0"/>
                <a:ea typeface="Tahoma" panose="020B0604030504040204" pitchFamily="34" charset="0"/>
              </a:rPr>
              <a:t>Investigation de </a:t>
            </a:r>
            <a:r>
              <a:rPr lang="en-US" sz="2800" dirty="0" err="1">
                <a:latin typeface="Atkinson Hyperlegible Bold" panose="020B0604020202020204" charset="0"/>
                <a:ea typeface="Tahoma" panose="020B0604030504040204" pitchFamily="34" charset="0"/>
              </a:rPr>
              <a:t>cas</a:t>
            </a:r>
            <a:endParaRPr lang="en-US" sz="2800" dirty="0">
              <a:latin typeface="Atkinson Hyperlegible Bold" panose="020B0604020202020204" charset="0"/>
              <a:ea typeface="Tahoma" panose="020B0604030504040204" pitchFamily="34" charset="0"/>
            </a:endParaRPr>
          </a:p>
          <a:p>
            <a:pPr marL="914400" lvl="1" indent="-457200">
              <a:spcAft>
                <a:spcPts val="2400"/>
              </a:spcAft>
              <a:buClr>
                <a:srgbClr val="008080"/>
              </a:buClr>
              <a:buBlip>
                <a:blip r:embed="rId3"/>
              </a:buBlip>
            </a:pPr>
            <a:r>
              <a:rPr lang="en-US" sz="2800" dirty="0">
                <a:latin typeface="Atkinson Hyperlegible Bold" panose="020B0604020202020204" charset="0"/>
                <a:ea typeface="Tahoma" panose="020B0604030504040204" pitchFamily="34" charset="0"/>
              </a:rPr>
              <a:t>Investigation terrain</a:t>
            </a:r>
          </a:p>
        </p:txBody>
      </p:sp>
      <p:pic>
        <p:nvPicPr>
          <p:cNvPr id="8" name="Picture 7">
            <a:extLst>
              <a:ext uri="{FF2B5EF4-FFF2-40B4-BE49-F238E27FC236}">
                <a16:creationId xmlns:a16="http://schemas.microsoft.com/office/drawing/2014/main" id="{BB86D2E1-4955-9777-FC41-C284F443A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438" y="4806268"/>
            <a:ext cx="3555452" cy="3221383"/>
          </a:xfrm>
          <a:prstGeom prst="rect">
            <a:avLst/>
          </a:prstGeom>
        </p:spPr>
      </p:pic>
      <p:sp>
        <p:nvSpPr>
          <p:cNvPr id="13" name="Freeform 4">
            <a:extLst>
              <a:ext uri="{FF2B5EF4-FFF2-40B4-BE49-F238E27FC236}">
                <a16:creationId xmlns:a16="http://schemas.microsoft.com/office/drawing/2014/main" id="{F12F5B7A-2BFD-488B-D7F0-E3BC76B2CC17}"/>
              </a:ext>
            </a:extLst>
          </p:cNvPr>
          <p:cNvSpPr/>
          <p:nvPr/>
        </p:nvSpPr>
        <p:spPr>
          <a:xfrm>
            <a:off x="2723745" y="2617481"/>
            <a:ext cx="12840510" cy="134121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4" name="TextBox 13">
            <a:extLst>
              <a:ext uri="{FF2B5EF4-FFF2-40B4-BE49-F238E27FC236}">
                <a16:creationId xmlns:a16="http://schemas.microsoft.com/office/drawing/2014/main" id="{5D869F12-E055-F6B1-1659-07F0FC7B135D}"/>
              </a:ext>
            </a:extLst>
          </p:cNvPr>
          <p:cNvSpPr txBox="1"/>
          <p:nvPr/>
        </p:nvSpPr>
        <p:spPr>
          <a:xfrm>
            <a:off x="3020748" y="2791574"/>
            <a:ext cx="12246503" cy="954107"/>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600"/>
              </a:spcAft>
              <a:buClrTx/>
              <a:buSzTx/>
              <a:buFontTx/>
              <a:buNone/>
              <a:tabLst/>
              <a:defRPr/>
            </a:pP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Collecte d'</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informations </a:t>
            </a:r>
            <a:r>
              <a:rPr kumimoji="0" lang="fr-FR"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supplémentaires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pour compléter les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données de surveillance standard </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afin de mieux interpréter la situation</a:t>
            </a:r>
            <a:endPar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Slide Number Placeholder 4">
            <a:extLst>
              <a:ext uri="{FF2B5EF4-FFF2-40B4-BE49-F238E27FC236}">
                <a16:creationId xmlns:a16="http://schemas.microsoft.com/office/drawing/2014/main" id="{87F96104-092C-6EB7-FD98-1CA25F2CBF70}"/>
              </a:ext>
            </a:extLst>
          </p:cNvPr>
          <p:cNvSpPr>
            <a:spLocks noGrp="1"/>
          </p:cNvSpPr>
          <p:nvPr>
            <p:ph type="sldNum" sz="quarter" idx="12"/>
          </p:nvPr>
        </p:nvSpPr>
        <p:spPr>
          <a:xfrm>
            <a:off x="15267251" y="9573078"/>
            <a:ext cx="2133600" cy="365125"/>
          </a:xfrm>
        </p:spPr>
        <p:txBody>
          <a:bodyPr/>
          <a:lstStyle/>
          <a:p>
            <a:fld id="{B6F15528-21DE-4FAA-801E-634DDDAF4B2B}" type="slidenum">
              <a:rPr lang="en-US" sz="1800" smtClean="0"/>
              <a:pPr/>
              <a:t>22</a:t>
            </a:fld>
            <a:endParaRPr lang="en-US" sz="1800" dirty="0"/>
          </a:p>
        </p:txBody>
      </p:sp>
    </p:spTree>
    <p:extLst>
      <p:ext uri="{BB962C8B-B14F-4D97-AF65-F5344CB8AC3E}">
        <p14:creationId xmlns:p14="http://schemas.microsoft.com/office/powerpoint/2010/main" val="2670325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CC7D82A-17C0-9F7F-46AF-84D059E63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481660"/>
            <a:ext cx="2709282" cy="3319480"/>
          </a:xfrm>
          <a:prstGeom prst="rect">
            <a:avLst/>
          </a:prstGeom>
        </p:spPr>
      </p:pic>
      <p:sp>
        <p:nvSpPr>
          <p:cNvPr id="3" name="Freeform 8">
            <a:extLst>
              <a:ext uri="{FF2B5EF4-FFF2-40B4-BE49-F238E27FC236}">
                <a16:creationId xmlns:a16="http://schemas.microsoft.com/office/drawing/2014/main" id="{D18B61B7-80B1-95F9-5507-6947E444FEC2}"/>
              </a:ext>
            </a:extLst>
          </p:cNvPr>
          <p:cNvSpPr/>
          <p:nvPr/>
        </p:nvSpPr>
        <p:spPr>
          <a:xfrm>
            <a:off x="-380999" y="-239946"/>
            <a:ext cx="970009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975090" y="560412"/>
            <a:ext cx="12556878" cy="549638"/>
          </a:xfrm>
          <a:prstGeom prst="rect">
            <a:avLst/>
          </a:prstGeom>
        </p:spPr>
        <p:txBody>
          <a:bodyPr wrap="square" lIns="0" tIns="0" rIns="0" bIns="0" rtlCol="0" anchor="t">
            <a:spAutoFit/>
          </a:bodyPr>
          <a:lstStyle/>
          <a:p>
            <a:pPr marL="0" marR="0" lvl="0" indent="0" algn="l" defTabSz="914445"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Vérification</a:t>
            </a:r>
          </a:p>
        </p:txBody>
      </p:sp>
      <p:sp>
        <p:nvSpPr>
          <p:cNvPr id="13" name="Freeform 4">
            <a:extLst>
              <a:ext uri="{FF2B5EF4-FFF2-40B4-BE49-F238E27FC236}">
                <a16:creationId xmlns:a16="http://schemas.microsoft.com/office/drawing/2014/main" id="{F12F5B7A-2BFD-488B-D7F0-E3BC76B2CC17}"/>
              </a:ext>
            </a:extLst>
          </p:cNvPr>
          <p:cNvSpPr/>
          <p:nvPr/>
        </p:nvSpPr>
        <p:spPr>
          <a:xfrm>
            <a:off x="2743200" y="2328950"/>
            <a:ext cx="12782145" cy="141872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4" name="TextBox 13">
            <a:extLst>
              <a:ext uri="{FF2B5EF4-FFF2-40B4-BE49-F238E27FC236}">
                <a16:creationId xmlns:a16="http://schemas.microsoft.com/office/drawing/2014/main" id="{5D869F12-E055-F6B1-1659-07F0FC7B135D}"/>
              </a:ext>
            </a:extLst>
          </p:cNvPr>
          <p:cNvSpPr txBox="1"/>
          <p:nvPr/>
        </p:nvSpPr>
        <p:spPr>
          <a:xfrm>
            <a:off x="2762655" y="2522786"/>
            <a:ext cx="12762689" cy="1031051"/>
          </a:xfrm>
          <a:prstGeom prst="rect">
            <a:avLst/>
          </a:prstGeom>
          <a:noFill/>
        </p:spPr>
        <p:txBody>
          <a:bodyPr wrap="square" rtlCol="0">
            <a:spAutoFit/>
          </a:bodyPr>
          <a:lstStyle/>
          <a:p>
            <a:pPr algn="ctr" defTabSz="914445">
              <a:spcAft>
                <a:spcPts val="600"/>
              </a:spcAft>
              <a:defRPr/>
            </a:pP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Effectuée en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contactant la (les) source(s) déclarante(s)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pour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vérifier</a:t>
            </a:r>
          </a:p>
          <a:p>
            <a:pPr algn="ctr" defTabSz="914445">
              <a:spcAft>
                <a:spcPts val="600"/>
              </a:spcAf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que les informations sont exactes et fiables</a:t>
            </a:r>
          </a:p>
        </p:txBody>
      </p:sp>
      <p:sp>
        <p:nvSpPr>
          <p:cNvPr id="9" name="TextBox 8">
            <a:extLst>
              <a:ext uri="{FF2B5EF4-FFF2-40B4-BE49-F238E27FC236}">
                <a16:creationId xmlns:a16="http://schemas.microsoft.com/office/drawing/2014/main" id="{DF9DBC96-FBFF-2F24-0ADF-8256744205C2}"/>
              </a:ext>
            </a:extLst>
          </p:cNvPr>
          <p:cNvSpPr txBox="1"/>
          <p:nvPr/>
        </p:nvSpPr>
        <p:spPr>
          <a:xfrm>
            <a:off x="4696335" y="5326959"/>
            <a:ext cx="12492811" cy="2031325"/>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2400"/>
              </a:spcAft>
              <a:buClrTx/>
              <a:buSzTx/>
              <a:buBlip>
                <a:blip r:embed="rId4"/>
              </a:buBlip>
              <a:tabLst/>
              <a:defRPr/>
            </a:pPr>
            <a:r>
              <a:rPr kumimoji="0" lang="en-US" sz="30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Par exemple</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Tahoma" panose="020B0604030504040204" pitchFamily="34" charset="0"/>
              <a:cs typeface="+mn-cs"/>
            </a:endParaRPr>
          </a:p>
          <a:p>
            <a:pPr marL="1371600" lvl="2" indent="-457200">
              <a:spcAft>
                <a:spcPts val="2400"/>
              </a:spcAft>
              <a:buClr>
                <a:srgbClr val="008080"/>
              </a:buClr>
              <a:buFont typeface="Arial" panose="020B0604020202020204" pitchFamily="34" charset="0"/>
              <a:buChar char="•"/>
              <a:defRPr/>
            </a:pPr>
            <a:r>
              <a:rPr lang="en-US" sz="2800" dirty="0">
                <a:solidFill>
                  <a:prstClr val="black"/>
                </a:solidFill>
                <a:latin typeface="Atkinson Hyperlegible" panose="020B0604020202020204" charset="0"/>
                <a:ea typeface="Tahoma" panose="020B0604030504040204" pitchFamily="34" charset="0"/>
              </a:rPr>
              <a:t>Vérifier si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Tahoma" panose="020B0604030504040204" pitchFamily="34" charset="0"/>
                <a:cs typeface="+mn-cs"/>
              </a:rPr>
              <a:t>un cas correspond à la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Tahoma" panose="020B0604030504040204" pitchFamily="34" charset="0"/>
              </a:rPr>
              <a:t>définition du cas</a:t>
            </a:r>
          </a:p>
          <a:p>
            <a:pPr marL="1371600" lvl="2" indent="-457200">
              <a:spcAft>
                <a:spcPts val="2400"/>
              </a:spcAft>
              <a:buClr>
                <a:srgbClr val="008080"/>
              </a:buClr>
              <a:buFont typeface="Arial" panose="020B0604020202020204" pitchFamily="34" charset="0"/>
              <a:buChar char="•"/>
              <a:defRPr/>
            </a:pP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Tahoma" panose="020B0604030504040204" pitchFamily="34" charset="0"/>
                <a:cs typeface="+mn-cs"/>
              </a:rPr>
              <a:t>Préciser l</a:t>
            </a:r>
            <a:r>
              <a:rPr lang="en-US" sz="2800" dirty="0" err="1">
                <a:solidFill>
                  <a:prstClr val="black"/>
                </a:solidFill>
                <a:latin typeface="Atkinson Hyperlegible" panose="020B0604020202020204" charset="0"/>
                <a:ea typeface="Tahoma" panose="020B0604030504040204" pitchFamily="34" charset="0"/>
              </a:rPr>
              <a:t>e</a:t>
            </a:r>
            <a:r>
              <a:rPr lang="en-US" sz="2800" dirty="0">
                <a:solidFill>
                  <a:prstClr val="black"/>
                </a:solidFill>
                <a:latin typeface="Atkinson Hyperlegible" panose="020B0604020202020204" charset="0"/>
                <a:ea typeface="Tahoma" panose="020B0604030504040204" pitchFamily="34" charset="0"/>
              </a:rPr>
              <a:t>(s) </a:t>
            </a:r>
            <a:r>
              <a:rPr lang="en-US" sz="2800" dirty="0">
                <a:solidFill>
                  <a:prstClr val="black"/>
                </a:solidFill>
                <a:latin typeface="Atkinson Hyperlegible Bold" panose="020B0604020202020204" charset="0"/>
                <a:ea typeface="Tahoma" panose="020B0604030504040204" pitchFamily="34" charset="0"/>
              </a:rPr>
              <a:t>test(s) </a:t>
            </a:r>
            <a:r>
              <a:rPr lang="en-US" sz="2800" dirty="0">
                <a:solidFill>
                  <a:prstClr val="black"/>
                </a:solidFill>
                <a:latin typeface="Atkinson Hyperlegible" panose="020B0604020202020204" charset="0"/>
                <a:ea typeface="Tahoma" panose="020B0604030504040204" pitchFamily="34" charset="0"/>
              </a:rPr>
              <a:t>de laboratoire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Tahoma" panose="020B0604030504040204" pitchFamily="34" charset="0"/>
                <a:cs typeface="+mn-cs"/>
              </a:rPr>
              <a:t>effectué(s</a:t>
            </a:r>
            <a:r>
              <a:rPr lang="en-US" sz="2800" dirty="0">
                <a:solidFill>
                  <a:prstClr val="black"/>
                </a:solidFill>
                <a:latin typeface="Atkinson Hyperlegible" panose="020B0604020202020204" charset="0"/>
                <a:ea typeface="Tahoma" panose="020B0604030504040204" pitchFamily="34" charset="0"/>
              </a:rPr>
              <a:t>) ou le(s) résultat(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Tahoma" panose="020B0604030504040204" pitchFamily="34" charset="0"/>
                <a:cs typeface="+mn-cs"/>
              </a:rPr>
              <a:t>s</a:t>
            </a:r>
            <a:r>
              <a:rPr lang="en-US" sz="2800" dirty="0">
                <a:solidFill>
                  <a:prstClr val="black"/>
                </a:solidFill>
                <a:latin typeface="Atkinson Hyperlegible" panose="020B0604020202020204" charset="0"/>
                <a:ea typeface="Tahoma" panose="020B0604030504040204" pitchFamily="34" charset="0"/>
              </a:rPr>
              <a:t>)</a:t>
            </a:r>
          </a:p>
        </p:txBody>
      </p:sp>
      <p:sp>
        <p:nvSpPr>
          <p:cNvPr id="4" name="Slide Number Placeholder 3">
            <a:extLst>
              <a:ext uri="{FF2B5EF4-FFF2-40B4-BE49-F238E27FC236}">
                <a16:creationId xmlns:a16="http://schemas.microsoft.com/office/drawing/2014/main" id="{89584AA6-245E-7B9E-8DED-965E84EC6EBE}"/>
              </a:ext>
            </a:extLst>
          </p:cNvPr>
          <p:cNvSpPr>
            <a:spLocks noGrp="1"/>
          </p:cNvSpPr>
          <p:nvPr>
            <p:ph type="sldNum" sz="quarter" idx="12"/>
          </p:nvPr>
        </p:nvSpPr>
        <p:spPr>
          <a:xfrm>
            <a:off x="15345729" y="9507764"/>
            <a:ext cx="2133600" cy="365125"/>
          </a:xfrm>
        </p:spPr>
        <p:txBody>
          <a:bodyPr/>
          <a:lstStyle/>
          <a:p>
            <a:fld id="{B6F15528-21DE-4FAA-801E-634DDDAF4B2B}" type="slidenum">
              <a:rPr lang="en-US" sz="1800" smtClean="0"/>
              <a:pPr/>
              <a:t>23</a:t>
            </a:fld>
            <a:endParaRPr lang="en-US" sz="1800" dirty="0"/>
          </a:p>
        </p:txBody>
      </p:sp>
    </p:spTree>
    <p:extLst>
      <p:ext uri="{BB962C8B-B14F-4D97-AF65-F5344CB8AC3E}">
        <p14:creationId xmlns:p14="http://schemas.microsoft.com/office/powerpoint/2010/main" val="63494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70009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039292" y="583389"/>
            <a:ext cx="12556878" cy="549638"/>
          </a:xfrm>
          <a:prstGeom prst="rect">
            <a:avLst/>
          </a:prstGeom>
        </p:spPr>
        <p:txBody>
          <a:bodyPr wrap="square" lIns="0" tIns="0" rIns="0" bIns="0" rtlCol="0" anchor="t">
            <a:spAutoFit/>
          </a:bodyPr>
          <a:lstStyle/>
          <a:p>
            <a:pPr marL="0" marR="0" lvl="0" indent="0" algn="l" defTabSz="914445"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Investigation de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cas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2" name="Freeform 4">
            <a:extLst>
              <a:ext uri="{FF2B5EF4-FFF2-40B4-BE49-F238E27FC236}">
                <a16:creationId xmlns:a16="http://schemas.microsoft.com/office/drawing/2014/main" id="{CA5845D1-03E9-E245-C38C-BACA4B8BF7F0}"/>
              </a:ext>
            </a:extLst>
          </p:cNvPr>
          <p:cNvSpPr/>
          <p:nvPr/>
        </p:nvSpPr>
        <p:spPr>
          <a:xfrm>
            <a:off x="1809346" y="2390079"/>
            <a:ext cx="14735102" cy="101728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3" name="TextBox 12">
            <a:extLst>
              <a:ext uri="{FF2B5EF4-FFF2-40B4-BE49-F238E27FC236}">
                <a16:creationId xmlns:a16="http://schemas.microsoft.com/office/drawing/2014/main" id="{CACEAF10-C760-D3BB-B69B-1776A8919854}"/>
              </a:ext>
            </a:extLst>
          </p:cNvPr>
          <p:cNvSpPr txBox="1"/>
          <p:nvPr/>
        </p:nvSpPr>
        <p:spPr>
          <a:xfrm>
            <a:off x="2500630" y="2651811"/>
            <a:ext cx="13636937" cy="523220"/>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600"/>
              </a:spcAft>
              <a:buClrTx/>
              <a:buSzTx/>
              <a:buFontTx/>
              <a:buNone/>
              <a:tabLst/>
              <a:defRPr/>
            </a:pP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Réalisée en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interrogeant le(s) cas suspect(s) de choléra</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4" name="TextBox 13">
            <a:extLst>
              <a:ext uri="{FF2B5EF4-FFF2-40B4-BE49-F238E27FC236}">
                <a16:creationId xmlns:a16="http://schemas.microsoft.com/office/drawing/2014/main" id="{3292270F-31A5-3337-FD46-25AAC8C412E3}"/>
              </a:ext>
            </a:extLst>
          </p:cNvPr>
          <p:cNvSpPr txBox="1"/>
          <p:nvPr/>
        </p:nvSpPr>
        <p:spPr>
          <a:xfrm>
            <a:off x="4279899" y="4509119"/>
            <a:ext cx="12137918" cy="3600986"/>
          </a:xfrm>
          <a:prstGeom prst="rect">
            <a:avLst/>
          </a:prstGeom>
          <a:noFill/>
        </p:spPr>
        <p:txBody>
          <a:bodyPr wrap="square" rtlCol="0">
            <a:spAutoFit/>
          </a:bodyPr>
          <a:lstStyle/>
          <a:p>
            <a:pPr marL="914400" lvl="1" indent="-457200">
              <a:spcAft>
                <a:spcPts val="600"/>
              </a:spcAft>
              <a:buClr>
                <a:srgbClr val="008080"/>
              </a:buClr>
              <a:buBlip>
                <a:blip r:embed="rId3"/>
              </a:buBlip>
            </a:pPr>
            <a:r>
              <a:rPr lang="en-US" sz="2800" dirty="0">
                <a:solidFill>
                  <a:prstClr val="black"/>
                </a:solidFill>
                <a:latin typeface="Atkinson Hyperlegible" panose="020B0604020202020204" charset="0"/>
                <a:ea typeface="Tahoma" panose="020B0604030504040204" pitchFamily="34" charset="0"/>
              </a:rPr>
              <a:t>Classer le(s) cas par </a:t>
            </a:r>
            <a:r>
              <a:rPr lang="en-US" sz="2800" dirty="0">
                <a:solidFill>
                  <a:srgbClr val="209D94"/>
                </a:solidFill>
                <a:latin typeface="Atkinson Hyperlegible Bold" panose="020B0604020202020204" charset="0"/>
                <a:ea typeface="Tahoma" panose="020B0604030504040204" pitchFamily="34" charset="0"/>
              </a:rPr>
              <a:t>origine </a:t>
            </a:r>
            <a:r>
              <a:rPr lang="en-US" sz="2800" dirty="0" err="1">
                <a:solidFill>
                  <a:srgbClr val="209D94"/>
                </a:solidFill>
                <a:latin typeface="Atkinson Hyperlegible Bold" panose="020B0604020202020204" charset="0"/>
                <a:ea typeface="Tahoma" panose="020B0604030504040204" pitchFamily="34" charset="0"/>
              </a:rPr>
              <a:t>géographique</a:t>
            </a:r>
            <a:endParaRPr lang="en-US" sz="2800" dirty="0">
              <a:solidFill>
                <a:srgbClr val="209D94"/>
              </a:solidFill>
              <a:latin typeface="Atkinson Hyperlegible" panose="020B0604020202020204" charset="0"/>
              <a:ea typeface="Tahoma" panose="020B0604030504040204" pitchFamily="34" charset="0"/>
            </a:endParaRPr>
          </a:p>
          <a:p>
            <a:pPr marL="1371600" lvl="2" indent="-457200">
              <a:spcAft>
                <a:spcPts val="1200"/>
              </a:spcAft>
              <a:buClr>
                <a:srgbClr val="008080"/>
              </a:buClr>
              <a:buFont typeface="Arial" panose="020B0604020202020204" pitchFamily="34" charset="0"/>
              <a:buChar char="•"/>
            </a:pPr>
            <a:r>
              <a:rPr lang="en-US" sz="2800" dirty="0">
                <a:solidFill>
                  <a:prstClr val="black"/>
                </a:solidFill>
                <a:latin typeface="Atkinson Hyperlegible" panose="020B0604020202020204" charset="0"/>
                <a:ea typeface="Tahoma" panose="020B0604030504040204" pitchFamily="34" charset="0"/>
              </a:rPr>
              <a:t>Acquis localement </a:t>
            </a:r>
            <a:r>
              <a:rPr lang="en-US" sz="2800" dirty="0" err="1">
                <a:solidFill>
                  <a:prstClr val="black"/>
                </a:solidFill>
                <a:latin typeface="Atkinson Hyperlegible" panose="020B0604020202020204" charset="0"/>
                <a:ea typeface="Tahoma" panose="020B0604030504040204" pitchFamily="34" charset="0"/>
              </a:rPr>
              <a:t>ou</a:t>
            </a:r>
            <a:r>
              <a:rPr lang="en-US" sz="2800" dirty="0">
                <a:solidFill>
                  <a:prstClr val="black"/>
                </a:solidFill>
                <a:latin typeface="Atkinson Hyperlegible" panose="020B0604020202020204" charset="0"/>
                <a:ea typeface="Tahoma" panose="020B0604030504040204" pitchFamily="34" charset="0"/>
              </a:rPr>
              <a:t> </a:t>
            </a:r>
            <a:r>
              <a:rPr lang="en-US" sz="2800" dirty="0" err="1">
                <a:solidFill>
                  <a:prstClr val="black"/>
                </a:solidFill>
                <a:latin typeface="Atkinson Hyperlegible" panose="020B0604020202020204" charset="0"/>
                <a:ea typeface="Tahoma" panose="020B0604030504040204" pitchFamily="34" charset="0"/>
              </a:rPr>
              <a:t>importé</a:t>
            </a:r>
            <a:endParaRPr lang="en-US" sz="2800" dirty="0">
              <a:solidFill>
                <a:prstClr val="black"/>
              </a:solidFill>
              <a:latin typeface="Atkinson Hyperlegible" panose="020B0604020202020204" charset="0"/>
              <a:ea typeface="Tahoma" panose="020B0604030504040204" pitchFamily="34" charset="0"/>
            </a:endParaRPr>
          </a:p>
          <a:p>
            <a:pPr marL="914400" lvl="1" indent="-457200">
              <a:spcBef>
                <a:spcPts val="1200"/>
              </a:spcBef>
              <a:spcAft>
                <a:spcPts val="600"/>
              </a:spcAft>
              <a:buClr>
                <a:srgbClr val="008080"/>
              </a:buClr>
              <a:buBlip>
                <a:blip r:embed="rId3"/>
              </a:buBlip>
            </a:pPr>
            <a:r>
              <a:rPr lang="en-US" sz="2800" dirty="0">
                <a:solidFill>
                  <a:prstClr val="black"/>
                </a:solidFill>
                <a:latin typeface="Atkinson Hyperlegible" panose="020B0604020202020204" charset="0"/>
                <a:ea typeface="Tahoma" panose="020B0604030504040204" pitchFamily="34" charset="0"/>
              </a:rPr>
              <a:t>Formuler des </a:t>
            </a:r>
            <a:r>
              <a:rPr lang="en-US" sz="2800" dirty="0">
                <a:solidFill>
                  <a:srgbClr val="209D94"/>
                </a:solidFill>
                <a:latin typeface="Atkinson Hyperlegible Bold" panose="020B0604020202020204" charset="0"/>
                <a:ea typeface="Tahoma" panose="020B0604030504040204" pitchFamily="34" charset="0"/>
              </a:rPr>
              <a:t>hypothèses sur l'exposition </a:t>
            </a:r>
            <a:r>
              <a:rPr lang="en-US" sz="2800" dirty="0">
                <a:solidFill>
                  <a:prstClr val="black"/>
                </a:solidFill>
                <a:latin typeface="Atkinson Hyperlegible" panose="020B0604020202020204" charset="0"/>
                <a:ea typeface="Tahoma" panose="020B0604030504040204" pitchFamily="34" charset="0"/>
              </a:rPr>
              <a:t>et la transmission</a:t>
            </a:r>
          </a:p>
          <a:p>
            <a:pPr marL="1371600" lvl="2" indent="-457200">
              <a:spcAft>
                <a:spcPts val="1200"/>
              </a:spcAft>
              <a:buClr>
                <a:srgbClr val="008080"/>
              </a:buClr>
              <a:buFont typeface="Arial" panose="020B0604020202020204" pitchFamily="34" charset="0"/>
              <a:buChar char="•"/>
            </a:pPr>
            <a:r>
              <a:rPr lang="en-US" sz="2800" dirty="0">
                <a:solidFill>
                  <a:prstClr val="black"/>
                </a:solidFill>
                <a:latin typeface="Atkinson Hyperlegible" panose="020B0604020202020204" charset="0"/>
                <a:ea typeface="Tahoma" panose="020B0604030504040204" pitchFamily="34" charset="0"/>
              </a:rPr>
              <a:t>Orientation pour </a:t>
            </a:r>
            <a:r>
              <a:rPr lang="en-US" sz="2800" dirty="0" err="1">
                <a:solidFill>
                  <a:prstClr val="black"/>
                </a:solidFill>
                <a:latin typeface="Atkinson Hyperlegible" panose="020B0604020202020204" charset="0"/>
                <a:ea typeface="Tahoma" panose="020B0604030504040204" pitchFamily="34" charset="0"/>
              </a:rPr>
              <a:t>l’investigation</a:t>
            </a:r>
            <a:r>
              <a:rPr lang="en-US" sz="2800" dirty="0">
                <a:solidFill>
                  <a:prstClr val="black"/>
                </a:solidFill>
                <a:latin typeface="Atkinson Hyperlegible" panose="020B0604020202020204" charset="0"/>
                <a:ea typeface="Tahoma" panose="020B0604030504040204" pitchFamily="34" charset="0"/>
              </a:rPr>
              <a:t> de terrain</a:t>
            </a:r>
          </a:p>
          <a:p>
            <a:pPr marL="914400" lvl="1" indent="-457200">
              <a:spcBef>
                <a:spcPts val="1200"/>
              </a:spcBef>
              <a:spcAft>
                <a:spcPts val="1200"/>
              </a:spcAft>
              <a:buClr>
                <a:srgbClr val="008080"/>
              </a:buClr>
              <a:buBlip>
                <a:blip r:embed="rId3"/>
              </a:buBlip>
            </a:pPr>
            <a:r>
              <a:rPr lang="en-US" sz="2800" dirty="0">
                <a:solidFill>
                  <a:prstClr val="black"/>
                </a:solidFill>
                <a:latin typeface="Atkinson Hyperlegible" panose="020B0604020202020204" charset="0"/>
                <a:ea typeface="Tahoma" panose="020B0604030504040204" pitchFamily="34" charset="0"/>
              </a:rPr>
              <a:t>Identifier les </a:t>
            </a:r>
            <a:r>
              <a:rPr lang="en-US" sz="2800" dirty="0">
                <a:solidFill>
                  <a:srgbClr val="209D94"/>
                </a:solidFill>
                <a:latin typeface="Atkinson Hyperlegible Bold" panose="020B0604020202020204" charset="0"/>
                <a:ea typeface="Tahoma" panose="020B0604030504040204" pitchFamily="34" charset="0"/>
              </a:rPr>
              <a:t>liens épidémiologiques </a:t>
            </a:r>
            <a:r>
              <a:rPr lang="en-US" sz="2800" dirty="0">
                <a:solidFill>
                  <a:prstClr val="black"/>
                </a:solidFill>
                <a:latin typeface="Atkinson Hyperlegible" panose="020B0604020202020204" charset="0"/>
                <a:ea typeface="Tahoma" panose="020B0604030504040204" pitchFamily="34" charset="0"/>
              </a:rPr>
              <a:t>entre les cas</a:t>
            </a:r>
          </a:p>
          <a:p>
            <a:pPr marL="1371600" lvl="2" indent="-457200">
              <a:spcAft>
                <a:spcPts val="1200"/>
              </a:spcAft>
              <a:buClr>
                <a:srgbClr val="008080"/>
              </a:buClr>
              <a:buFont typeface="Arial" panose="020B0604020202020204" pitchFamily="34" charset="0"/>
              <a:buChar char="•"/>
            </a:pPr>
            <a:r>
              <a:rPr lang="en-US" sz="2800" dirty="0">
                <a:solidFill>
                  <a:prstClr val="black"/>
                </a:solidFill>
                <a:latin typeface="Atkinson Hyperlegible" panose="020B0604020202020204" charset="0"/>
                <a:ea typeface="Tahoma" panose="020B0604030504040204" pitchFamily="34" charset="0"/>
              </a:rPr>
              <a:t>Transmission </a:t>
            </a:r>
            <a:r>
              <a:rPr lang="en-US" sz="2800" dirty="0" err="1">
                <a:solidFill>
                  <a:prstClr val="black"/>
                </a:solidFill>
                <a:latin typeface="Atkinson Hyperlegible" panose="020B0604020202020204" charset="0"/>
                <a:ea typeface="Tahoma" panose="020B0604030504040204" pitchFamily="34" charset="0"/>
              </a:rPr>
              <a:t>en</a:t>
            </a:r>
            <a:r>
              <a:rPr lang="en-US" sz="2800" dirty="0">
                <a:solidFill>
                  <a:prstClr val="black"/>
                </a:solidFill>
                <a:latin typeface="Atkinson Hyperlegible" panose="020B0604020202020204" charset="0"/>
                <a:ea typeface="Tahoma" panose="020B0604030504040204" pitchFamily="34" charset="0"/>
              </a:rPr>
              <a:t> cluster </a:t>
            </a:r>
            <a:r>
              <a:rPr lang="en-US" sz="2800" dirty="0" err="1">
                <a:solidFill>
                  <a:prstClr val="black"/>
                </a:solidFill>
                <a:latin typeface="Atkinson Hyperlegible" panose="020B0604020202020204" charset="0"/>
                <a:ea typeface="Tahoma" panose="020B0604030504040204" pitchFamily="34" charset="0"/>
              </a:rPr>
              <a:t>ou</a:t>
            </a:r>
            <a:r>
              <a:rPr lang="en-US" sz="2800" dirty="0">
                <a:solidFill>
                  <a:prstClr val="black"/>
                </a:solidFill>
                <a:latin typeface="Atkinson Hyperlegible" panose="020B0604020202020204" charset="0"/>
                <a:ea typeface="Tahoma" panose="020B0604030504040204" pitchFamily="34" charset="0"/>
              </a:rPr>
              <a:t> communautaire</a:t>
            </a:r>
          </a:p>
        </p:txBody>
      </p:sp>
      <p:pic>
        <p:nvPicPr>
          <p:cNvPr id="21" name="Picture 20">
            <a:extLst>
              <a:ext uri="{FF2B5EF4-FFF2-40B4-BE49-F238E27FC236}">
                <a16:creationId xmlns:a16="http://schemas.microsoft.com/office/drawing/2014/main" id="{FD2658CE-B1AC-CB34-3BF4-94ABD6A87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544" y="4407141"/>
            <a:ext cx="2888506" cy="2954655"/>
          </a:xfrm>
          <a:prstGeom prst="rect">
            <a:avLst/>
          </a:prstGeom>
        </p:spPr>
      </p:pic>
      <p:grpSp>
        <p:nvGrpSpPr>
          <p:cNvPr id="7" name="Group 6">
            <a:extLst>
              <a:ext uri="{FF2B5EF4-FFF2-40B4-BE49-F238E27FC236}">
                <a16:creationId xmlns:a16="http://schemas.microsoft.com/office/drawing/2014/main" id="{211FDE32-BB81-C60B-31E3-60A14DBB62C4}"/>
              </a:ext>
            </a:extLst>
          </p:cNvPr>
          <p:cNvGrpSpPr/>
          <p:nvPr/>
        </p:nvGrpSpPr>
        <p:grpSpPr>
          <a:xfrm>
            <a:off x="3365128" y="8896554"/>
            <a:ext cx="13967460" cy="993691"/>
            <a:chOff x="3365128" y="8896554"/>
            <a:chExt cx="13967460" cy="993691"/>
          </a:xfrm>
        </p:grpSpPr>
        <p:sp>
          <p:nvSpPr>
            <p:cNvPr id="4" name="TextBox 3">
              <a:extLst>
                <a:ext uri="{FF2B5EF4-FFF2-40B4-BE49-F238E27FC236}">
                  <a16:creationId xmlns:a16="http://schemas.microsoft.com/office/drawing/2014/main" id="{4396775E-CBAC-1722-C464-F6512D3469C0}"/>
                </a:ext>
              </a:extLst>
            </p:cNvPr>
            <p:cNvSpPr txBox="1"/>
            <p:nvPr/>
          </p:nvSpPr>
          <p:spPr>
            <a:xfrm>
              <a:off x="3365128" y="8896554"/>
              <a:ext cx="139674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6: </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Questionnaire</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d’investigation</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kumimoji="0" lang="en-US" sz="26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cas</a:t>
              </a:r>
              <a:endPar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5" name="Graphic 4" descr="Information with solid fill">
              <a:extLst>
                <a:ext uri="{FF2B5EF4-FFF2-40B4-BE49-F238E27FC236}">
                  <a16:creationId xmlns:a16="http://schemas.microsoft.com/office/drawing/2014/main" id="{9A1CD3EA-E7C7-452E-77EB-C2A6B8BEE8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3950" y="8896554"/>
              <a:ext cx="1014393" cy="993691"/>
            </a:xfrm>
            <a:prstGeom prst="rect">
              <a:avLst/>
            </a:prstGeom>
          </p:spPr>
        </p:pic>
      </p:grpSp>
      <p:sp>
        <p:nvSpPr>
          <p:cNvPr id="8" name="Slide Number Placeholder 7">
            <a:extLst>
              <a:ext uri="{FF2B5EF4-FFF2-40B4-BE49-F238E27FC236}">
                <a16:creationId xmlns:a16="http://schemas.microsoft.com/office/drawing/2014/main" id="{F1B4889B-4454-40AB-1640-EC7DB15CACD2}"/>
              </a:ext>
            </a:extLst>
          </p:cNvPr>
          <p:cNvSpPr>
            <a:spLocks noGrp="1"/>
          </p:cNvSpPr>
          <p:nvPr>
            <p:ph type="sldNum" sz="quarter" idx="12"/>
          </p:nvPr>
        </p:nvSpPr>
        <p:spPr>
          <a:xfrm>
            <a:off x="15351017" y="9707682"/>
            <a:ext cx="2133600" cy="365125"/>
          </a:xfrm>
        </p:spPr>
        <p:txBody>
          <a:bodyPr/>
          <a:lstStyle/>
          <a:p>
            <a:fld id="{B6F15528-21DE-4FAA-801E-634DDDAF4B2B}" type="slidenum">
              <a:rPr lang="en-US" sz="1800" smtClean="0"/>
              <a:pPr/>
              <a:t>24</a:t>
            </a:fld>
            <a:endParaRPr lang="en-US" sz="1800" dirty="0"/>
          </a:p>
        </p:txBody>
      </p:sp>
    </p:spTree>
    <p:extLst>
      <p:ext uri="{BB962C8B-B14F-4D97-AF65-F5344CB8AC3E}">
        <p14:creationId xmlns:p14="http://schemas.microsoft.com/office/powerpoint/2010/main" val="4091762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70009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50" y="640382"/>
            <a:ext cx="12556878" cy="549638"/>
          </a:xfrm>
          <a:prstGeom prst="rect">
            <a:avLst/>
          </a:prstGeom>
        </p:spPr>
        <p:txBody>
          <a:bodyPr wrap="square" lIns="0" tIns="0" rIns="0" bIns="0" rtlCol="0" anchor="t">
            <a:spAutoFit/>
          </a:bodyPr>
          <a:lstStyle/>
          <a:p>
            <a:pPr marL="0" marR="0" lvl="0" indent="0" algn="l" defTabSz="914445"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Investigation de terrain</a:t>
            </a:r>
          </a:p>
        </p:txBody>
      </p:sp>
      <p:sp>
        <p:nvSpPr>
          <p:cNvPr id="2" name="Freeform 4">
            <a:extLst>
              <a:ext uri="{FF2B5EF4-FFF2-40B4-BE49-F238E27FC236}">
                <a16:creationId xmlns:a16="http://schemas.microsoft.com/office/drawing/2014/main" id="{CA5845D1-03E9-E245-C38C-BACA4B8BF7F0}"/>
              </a:ext>
            </a:extLst>
          </p:cNvPr>
          <p:cNvSpPr/>
          <p:nvPr/>
        </p:nvSpPr>
        <p:spPr>
          <a:xfrm>
            <a:off x="1813560" y="2328950"/>
            <a:ext cx="14737080" cy="116894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4" name="TextBox 3">
            <a:extLst>
              <a:ext uri="{FF2B5EF4-FFF2-40B4-BE49-F238E27FC236}">
                <a16:creationId xmlns:a16="http://schemas.microsoft.com/office/drawing/2014/main" id="{C42CFC36-7E57-4F2A-D2B5-709E0B31E800}"/>
              </a:ext>
            </a:extLst>
          </p:cNvPr>
          <p:cNvSpPr txBox="1"/>
          <p:nvPr/>
        </p:nvSpPr>
        <p:spPr>
          <a:xfrm>
            <a:off x="1775460" y="2651811"/>
            <a:ext cx="14737080" cy="523220"/>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600"/>
              </a:spcAft>
              <a:buClrTx/>
              <a:buSzTx/>
              <a:buFontTx/>
              <a:buNone/>
              <a:tabLst/>
              <a:defRPr/>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Évaluation sur site </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dans une zone d'épidémie</a:t>
            </a:r>
            <a:endPar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2554F859-6A4B-1418-3FEB-AD73BC2BEF62}"/>
              </a:ext>
            </a:extLst>
          </p:cNvPr>
          <p:cNvSpPr txBox="1"/>
          <p:nvPr/>
        </p:nvSpPr>
        <p:spPr>
          <a:xfrm>
            <a:off x="3744206" y="6680698"/>
            <a:ext cx="15085659" cy="1892826"/>
          </a:xfrm>
          <a:prstGeom prst="rect">
            <a:avLst/>
          </a:prstGeom>
          <a:noFill/>
        </p:spPr>
        <p:txBody>
          <a:bodyPr wrap="square" lIns="137160" tIns="68580" rIns="137160" bIns="68580" rtlCol="0" anchor="t">
            <a:spAutoFit/>
          </a:bodyPr>
          <a:lstStyle/>
          <a:p>
            <a:pPr marL="914400" lvl="1" indent="-457200">
              <a:spcAft>
                <a:spcPts val="1800"/>
              </a:spcAft>
              <a:buClr>
                <a:srgbClr val="008080"/>
              </a:buClr>
              <a:buBlip>
                <a:blip r:embed="rId3"/>
              </a:buBlip>
            </a:pPr>
            <a:r>
              <a:rPr kumimoji="0" lang="fr-FR" sz="2800" b="0" i="0" u="none" strike="noStrike" kern="1200" cap="none" spc="0" normalizeH="0" baseline="0" noProof="0" dirty="0">
                <a:ln>
                  <a:noFill/>
                </a:ln>
                <a:solidFill>
                  <a:srgbClr val="2A1720"/>
                </a:solidFill>
                <a:effectLst/>
                <a:uLnTx/>
                <a:uFillTx/>
                <a:latin typeface="Atkinson Hyperlegible"/>
              </a:rPr>
              <a:t>Orientée par les investigations de cas</a:t>
            </a:r>
          </a:p>
          <a:p>
            <a:pPr marL="914400" lvl="1" indent="-457200">
              <a:spcAft>
                <a:spcPts val="1800"/>
              </a:spcAft>
              <a:buClr>
                <a:srgbClr val="008080"/>
              </a:buClr>
              <a:buBlip>
                <a:blip r:embed="rId3"/>
              </a:buBlip>
            </a:pPr>
            <a:r>
              <a:rPr lang="en-US" sz="2800" dirty="0" err="1">
                <a:solidFill>
                  <a:srgbClr val="2A1720"/>
                </a:solidFill>
                <a:latin typeface="Atkinson Hyperlegible"/>
              </a:rPr>
              <a:t>Combinée</a:t>
            </a:r>
            <a:r>
              <a:rPr lang="en-US" sz="2800" dirty="0">
                <a:solidFill>
                  <a:srgbClr val="2A1720"/>
                </a:solidFill>
                <a:latin typeface="Atkinson Hyperlegible"/>
              </a:rPr>
              <a:t> à une évaluation des </a:t>
            </a:r>
            <a:r>
              <a:rPr lang="en-US" sz="2800" dirty="0" err="1">
                <a:solidFill>
                  <a:srgbClr val="2A1720"/>
                </a:solidFill>
                <a:latin typeface="Atkinson Hyperlegible"/>
              </a:rPr>
              <a:t>risques</a:t>
            </a:r>
            <a:r>
              <a:rPr lang="en-US" sz="2800" dirty="0">
                <a:solidFill>
                  <a:srgbClr val="2A1720"/>
                </a:solidFill>
                <a:latin typeface="Atkinson Hyperlegible"/>
              </a:rPr>
              <a:t>/</a:t>
            </a:r>
            <a:r>
              <a:rPr lang="en-US" sz="2800" dirty="0" err="1">
                <a:solidFill>
                  <a:srgbClr val="2A1720"/>
                </a:solidFill>
                <a:latin typeface="Atkinson Hyperlegible"/>
              </a:rPr>
              <a:t>besoins</a:t>
            </a:r>
            <a:r>
              <a:rPr lang="en-US" sz="2800" dirty="0">
                <a:solidFill>
                  <a:srgbClr val="2A1720"/>
                </a:solidFill>
                <a:latin typeface="Atkinson Hyperlegible"/>
              </a:rPr>
              <a:t> et </a:t>
            </a:r>
            <a:r>
              <a:rPr lang="en-US" sz="2800" dirty="0" err="1">
                <a:solidFill>
                  <a:srgbClr val="2A1720"/>
                </a:solidFill>
                <a:latin typeface="Atkinson Hyperlegible"/>
              </a:rPr>
              <a:t>mesures</a:t>
            </a:r>
            <a:r>
              <a:rPr lang="en-US" sz="2800" dirty="0">
                <a:solidFill>
                  <a:srgbClr val="2A1720"/>
                </a:solidFill>
                <a:latin typeface="Atkinson Hyperlegible"/>
              </a:rPr>
              <a:t> immédiates</a:t>
            </a:r>
            <a:endParaRPr lang="fr-FR" sz="2800" dirty="0">
              <a:solidFill>
                <a:srgbClr val="2A1720"/>
              </a:solidFill>
              <a:latin typeface="Atkinson Hyperlegible"/>
            </a:endParaRPr>
          </a:p>
          <a:p>
            <a:pPr marL="914400" lvl="1" indent="-457200">
              <a:spcAft>
                <a:spcPts val="1800"/>
              </a:spcAft>
              <a:buClr>
                <a:srgbClr val="008080"/>
              </a:buClr>
              <a:buBlip>
                <a:blip r:embed="rId3"/>
              </a:buBlip>
            </a:pPr>
            <a:r>
              <a:rPr lang="fr-FR" sz="2800" dirty="0">
                <a:solidFill>
                  <a:srgbClr val="2A1720"/>
                </a:solidFill>
                <a:latin typeface="Atkinson Hyperlegible"/>
              </a:rPr>
              <a:t>Utilisée </a:t>
            </a:r>
            <a:r>
              <a:rPr lang="en-US" sz="2800" dirty="0">
                <a:solidFill>
                  <a:srgbClr val="2A1720"/>
                </a:solidFill>
                <a:latin typeface="Atkinson Hyperlegible"/>
              </a:rPr>
              <a:t>pour </a:t>
            </a:r>
            <a:r>
              <a:rPr lang="en-US" sz="2800" dirty="0" err="1">
                <a:solidFill>
                  <a:srgbClr val="2A1720"/>
                </a:solidFill>
                <a:latin typeface="Atkinson Hyperlegible"/>
              </a:rPr>
              <a:t>orienter</a:t>
            </a:r>
            <a:r>
              <a:rPr lang="en-US" sz="2800" dirty="0">
                <a:solidFill>
                  <a:srgbClr val="2A1720"/>
                </a:solidFill>
                <a:latin typeface="Atkinson Hyperlegible"/>
              </a:rPr>
              <a:t> les interventions</a:t>
            </a:r>
          </a:p>
        </p:txBody>
      </p:sp>
      <p:pic>
        <p:nvPicPr>
          <p:cNvPr id="8" name="Picture 7">
            <a:extLst>
              <a:ext uri="{FF2B5EF4-FFF2-40B4-BE49-F238E27FC236}">
                <a16:creationId xmlns:a16="http://schemas.microsoft.com/office/drawing/2014/main" id="{87D3F03D-824C-B668-704E-41684DD00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688" y="5516818"/>
            <a:ext cx="3516552" cy="1892826"/>
          </a:xfrm>
          <a:prstGeom prst="rect">
            <a:avLst/>
          </a:prstGeom>
        </p:spPr>
      </p:pic>
      <p:sp>
        <p:nvSpPr>
          <p:cNvPr id="9" name="TextBox 8">
            <a:extLst>
              <a:ext uri="{FF2B5EF4-FFF2-40B4-BE49-F238E27FC236}">
                <a16:creationId xmlns:a16="http://schemas.microsoft.com/office/drawing/2014/main" id="{7E2D003C-A1AB-CF1A-008B-E6B59E025C3C}"/>
              </a:ext>
            </a:extLst>
          </p:cNvPr>
          <p:cNvSpPr txBox="1"/>
          <p:nvPr/>
        </p:nvSpPr>
        <p:spPr>
          <a:xfrm>
            <a:off x="3950240" y="3877238"/>
            <a:ext cx="7996945" cy="227754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8080"/>
              </a:buClr>
              <a:buSzTx/>
              <a:buBlip>
                <a:blip r:embed="rId3"/>
              </a:buBlip>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Évaluer </a:t>
            </a:r>
          </a:p>
          <a:p>
            <a:pPr marL="914400" lvl="1" indent="-457200">
              <a:spcAft>
                <a:spcPts val="1200"/>
              </a:spcAft>
              <a:buClr>
                <a:srgbClr val="008080"/>
              </a:buClr>
              <a:buFont typeface="Arial" panose="020B0604020202020204" pitchFamily="34" charset="0"/>
              <a:buChar char="•"/>
              <a:defRPr/>
            </a:pPr>
            <a:r>
              <a:rPr kumimoji="0" lang="en-US" sz="2800" b="0" i="0" u="none" strike="noStrike" kern="1200" cap="none" spc="0" normalizeH="0" baseline="0" noProof="0" dirty="0" err="1">
                <a:ln>
                  <a:noFill/>
                </a:ln>
                <a:solidFill>
                  <a:srgbClr val="209D94"/>
                </a:solidFill>
                <a:effectLst/>
                <a:uLnTx/>
                <a:uFillTx/>
                <a:latin typeface="Atkinson Hyperlegible Bold" panose="020B0604020202020204" charset="0"/>
                <a:ea typeface="+mn-ea"/>
                <a:cs typeface="+mn-cs"/>
              </a:rPr>
              <a:t>Source</a:t>
            </a: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rPr>
              <a:t>(s) de contamination</a:t>
            </a:r>
          </a:p>
          <a:p>
            <a:pPr marL="914400" lvl="1" indent="-457200">
              <a:spcAft>
                <a:spcPts val="1200"/>
              </a:spcAft>
              <a:buClr>
                <a:srgbClr val="008080"/>
              </a:buClr>
              <a:buFont typeface="Arial" panose="020B0604020202020204" pitchFamily="34" charset="0"/>
              <a:buChar char="•"/>
              <a:defRPr/>
            </a:pPr>
            <a:r>
              <a:rPr kumimoji="0" lang="en-US" sz="2800" b="0" i="0" u="none" strike="noStrike" kern="1200" cap="none" spc="0" normalizeH="0" baseline="0" noProof="0" dirty="0" err="1">
                <a:ln>
                  <a:noFill/>
                </a:ln>
                <a:solidFill>
                  <a:srgbClr val="209D94"/>
                </a:solidFill>
                <a:effectLst/>
                <a:uLnTx/>
                <a:uFillTx/>
                <a:latin typeface="Atkinson Hyperlegible Bold" panose="020B0604020202020204" charset="0"/>
                <a:ea typeface="+mn-ea"/>
                <a:cs typeface="+mn-cs"/>
              </a:rPr>
              <a:t>Contexte</a:t>
            </a: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rPr>
              <a:t> de transmission</a:t>
            </a:r>
          </a:p>
          <a:p>
            <a:pPr marL="914400" lvl="1" indent="-457200">
              <a:spcAft>
                <a:spcPts val="1200"/>
              </a:spcAft>
              <a:buClr>
                <a:srgbClr val="008080"/>
              </a:buClr>
              <a:buFont typeface="Arial" panose="020B0604020202020204" pitchFamily="34" charset="0"/>
              <a:buChar char="•"/>
              <a:defRPr/>
            </a:pP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rPr>
              <a:t>Facteurs de </a:t>
            </a:r>
            <a:r>
              <a:rPr kumimoji="0" lang="en-US" sz="2800" b="0" i="0" u="none" strike="noStrike" kern="1200" cap="none" spc="0" normalizeH="0" baseline="0" noProof="0" dirty="0" err="1">
                <a:ln>
                  <a:noFill/>
                </a:ln>
                <a:solidFill>
                  <a:srgbClr val="209D94"/>
                </a:solidFill>
                <a:effectLst/>
                <a:uLnTx/>
                <a:uFillTx/>
                <a:latin typeface="Atkinson Hyperlegible Bold" panose="020B0604020202020204" charset="0"/>
                <a:ea typeface="+mn-ea"/>
                <a:cs typeface="+mn-cs"/>
              </a:rPr>
              <a:t>risque </a:t>
            </a: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rPr>
              <a:t>de propagation </a:t>
            </a:r>
          </a:p>
        </p:txBody>
      </p:sp>
      <p:sp>
        <p:nvSpPr>
          <p:cNvPr id="7" name="Slide Number Placeholder 6">
            <a:extLst>
              <a:ext uri="{FF2B5EF4-FFF2-40B4-BE49-F238E27FC236}">
                <a16:creationId xmlns:a16="http://schemas.microsoft.com/office/drawing/2014/main" id="{C4755D0B-2AA5-3D64-8632-7E51638E50FC}"/>
              </a:ext>
            </a:extLst>
          </p:cNvPr>
          <p:cNvSpPr>
            <a:spLocks noGrp="1"/>
          </p:cNvSpPr>
          <p:nvPr>
            <p:ph type="sldNum" sz="quarter" idx="12"/>
          </p:nvPr>
        </p:nvSpPr>
        <p:spPr>
          <a:xfrm>
            <a:off x="15445740" y="9554841"/>
            <a:ext cx="2133600" cy="365125"/>
          </a:xfrm>
        </p:spPr>
        <p:txBody>
          <a:bodyPr/>
          <a:lstStyle/>
          <a:p>
            <a:fld id="{B6F15528-21DE-4FAA-801E-634DDDAF4B2B}" type="slidenum">
              <a:rPr lang="en-US" sz="1800" smtClean="0"/>
              <a:pPr/>
              <a:t>25</a:t>
            </a:fld>
            <a:endParaRPr lang="en-US" sz="1800" dirty="0"/>
          </a:p>
        </p:txBody>
      </p:sp>
    </p:spTree>
    <p:extLst>
      <p:ext uri="{BB962C8B-B14F-4D97-AF65-F5344CB8AC3E}">
        <p14:creationId xmlns:p14="http://schemas.microsoft.com/office/powerpoint/2010/main" val="2212389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5489F8-8452-5276-1E9C-BD126A0C7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3AC5FB81-5E7C-EA6F-FB7B-258FCF1EE503}"/>
              </a:ext>
            </a:extLst>
          </p:cNvPr>
          <p:cNvSpPr txBox="1"/>
          <p:nvPr/>
        </p:nvSpPr>
        <p:spPr>
          <a:xfrm>
            <a:off x="13822680" y="9997440"/>
            <a:ext cx="446532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NOOR / Billy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Miaron</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7" name="Rectangle: Diagonal Corners Rounded 6">
            <a:extLst>
              <a:ext uri="{FF2B5EF4-FFF2-40B4-BE49-F238E27FC236}">
                <a16:creationId xmlns:a16="http://schemas.microsoft.com/office/drawing/2014/main" id="{E5BBFC40-B7C3-3AF6-C2C5-5FA46AF16DDA}"/>
              </a:ext>
            </a:extLst>
          </p:cNvPr>
          <p:cNvSpPr/>
          <p:nvPr/>
        </p:nvSpPr>
        <p:spPr>
          <a:xfrm>
            <a:off x="0" y="3764492"/>
            <a:ext cx="5516880" cy="2361988"/>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Diffusion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des résultats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et réponse</a:t>
            </a:r>
          </a:p>
        </p:txBody>
      </p:sp>
    </p:spTree>
    <p:extLst>
      <p:ext uri="{BB962C8B-B14F-4D97-AF65-F5344CB8AC3E}">
        <p14:creationId xmlns:p14="http://schemas.microsoft.com/office/powerpoint/2010/main" val="716490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37930" y="589878"/>
            <a:ext cx="12556878" cy="549638"/>
          </a:xfrm>
          <a:prstGeom prst="rect">
            <a:avLst/>
          </a:prstGeom>
        </p:spPr>
        <p:txBody>
          <a:bodyPr wrap="square" lIns="0" tIns="0" rIns="0" bIns="0" rtlCol="0" anchor="t">
            <a:spAutoFit/>
          </a:bodyPr>
          <a:lstStyle/>
          <a:p>
            <a:pPr marL="0" marR="0" lvl="0" indent="0" algn="l" defTabSz="914445"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Diffusion</a:t>
            </a:r>
          </a:p>
        </p:txBody>
      </p:sp>
      <p:sp>
        <p:nvSpPr>
          <p:cNvPr id="2" name="Freeform 4">
            <a:extLst>
              <a:ext uri="{FF2B5EF4-FFF2-40B4-BE49-F238E27FC236}">
                <a16:creationId xmlns:a16="http://schemas.microsoft.com/office/drawing/2014/main" id="{CA5845D1-03E9-E245-C38C-BACA4B8BF7F0}"/>
              </a:ext>
            </a:extLst>
          </p:cNvPr>
          <p:cNvSpPr/>
          <p:nvPr/>
        </p:nvSpPr>
        <p:spPr>
          <a:xfrm>
            <a:off x="2704288" y="2328950"/>
            <a:ext cx="12918333" cy="134810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4" name="TextBox 3">
            <a:extLst>
              <a:ext uri="{FF2B5EF4-FFF2-40B4-BE49-F238E27FC236}">
                <a16:creationId xmlns:a16="http://schemas.microsoft.com/office/drawing/2014/main" id="{C42CFC36-7E57-4F2A-D2B5-709E0B31E800}"/>
              </a:ext>
            </a:extLst>
          </p:cNvPr>
          <p:cNvSpPr txBox="1"/>
          <p:nvPr/>
        </p:nvSpPr>
        <p:spPr>
          <a:xfrm>
            <a:off x="2704288" y="2494749"/>
            <a:ext cx="13054521" cy="969496"/>
          </a:xfrm>
          <a:prstGeom prst="rect">
            <a:avLst/>
          </a:prstGeom>
          <a:noFill/>
        </p:spPr>
        <p:txBody>
          <a:bodyPr wrap="square" rtlCol="0">
            <a:spAutoFit/>
          </a:bodyPr>
          <a:lstStyle/>
          <a:p>
            <a:pPr algn="ctr">
              <a:spcAft>
                <a:spcPts val="600"/>
              </a:spcAft>
            </a:pPr>
            <a:r>
              <a:rPr lang="fr-FR" sz="2599"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Les informations sur la situation du choléra sont </a:t>
            </a:r>
            <a:r>
              <a:rPr lang="fr-FR" sz="2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diffusées </a:t>
            </a:r>
            <a:r>
              <a:rPr lang="fr-FR"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en temps utile </a:t>
            </a:r>
          </a:p>
          <a:p>
            <a:pPr algn="ctr">
              <a:spcAft>
                <a:spcPts val="600"/>
              </a:spcAft>
            </a:pPr>
            <a:r>
              <a:rPr lang="fr-FR"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à </a:t>
            </a:r>
            <a:r>
              <a:rPr lang="en-GB"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tous les acteurs </a:t>
            </a:r>
            <a:r>
              <a:rPr lang="en-GB" sz="2599"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impliqués dans la prévention et la lutte contre le choléra </a:t>
            </a:r>
            <a:endParaRPr lang="en-GB" sz="48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2554F859-6A4B-1418-3FEB-AD73BC2BEF62}"/>
              </a:ext>
            </a:extLst>
          </p:cNvPr>
          <p:cNvSpPr txBox="1"/>
          <p:nvPr/>
        </p:nvSpPr>
        <p:spPr>
          <a:xfrm>
            <a:off x="5200352" y="4159788"/>
            <a:ext cx="11771927" cy="4308872"/>
          </a:xfrm>
          <a:prstGeom prst="rect">
            <a:avLst/>
          </a:prstGeom>
          <a:noFill/>
        </p:spPr>
        <p:txBody>
          <a:bodyPr wrap="square" lIns="137160" tIns="68580" rIns="137160" bIns="68580" rtlCol="0" anchor="t">
            <a:spAutoFit/>
          </a:bodyPr>
          <a:lstStyle/>
          <a:p>
            <a:pPr marL="457200" lvl="0" indent="-457200">
              <a:spcAft>
                <a:spcPts val="2400"/>
              </a:spcAft>
              <a:buClr>
                <a:srgbClr val="008080"/>
              </a:buClr>
              <a:buBlip>
                <a:blip r:embed="rId3"/>
              </a:buBlip>
            </a:pPr>
            <a:r>
              <a:rPr lang="en-US" sz="30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Bulletin épidémiologiques </a:t>
            </a:r>
          </a:p>
          <a:p>
            <a:pPr marL="914400" lvl="1" indent="-457200">
              <a:spcAft>
                <a:spcPts val="600"/>
              </a:spcAft>
              <a:buClr>
                <a:srgbClr val="008080"/>
              </a:buClr>
              <a:buFont typeface="Arial" panose="020B0604020202020204" pitchFamily="34" charset="0"/>
              <a:buChar char="•"/>
            </a:pPr>
            <a:r>
              <a:rPr lang="en-US" sz="2800" dirty="0" err="1">
                <a:solidFill>
                  <a:srgbClr val="2A1720"/>
                </a:solidFill>
                <a:latin typeface="Atkinson Hyperlegible"/>
              </a:rPr>
              <a:t>Diffusés</a:t>
            </a:r>
            <a:r>
              <a:rPr lang="en-US" sz="2800" dirty="0">
                <a:solidFill>
                  <a:srgbClr val="2A1720"/>
                </a:solidFill>
                <a:latin typeface="Atkinson Hyperlegible"/>
              </a:rPr>
              <a:t> aux :</a:t>
            </a:r>
          </a:p>
          <a:p>
            <a:pPr marL="1828800" lvl="3" indent="-457200">
              <a:spcAft>
                <a:spcPts val="600"/>
              </a:spcAft>
              <a:buClr>
                <a:srgbClr val="008080"/>
              </a:buClr>
              <a:buFont typeface="Courier New" panose="02070309020205020404" pitchFamily="49" charset="0"/>
              <a:buChar char="o"/>
            </a:pPr>
            <a:r>
              <a:rPr lang="en-US" sz="2800" dirty="0">
                <a:solidFill>
                  <a:srgbClr val="2A1720"/>
                </a:solidFill>
                <a:latin typeface="Atkinson Hyperlegible"/>
              </a:rPr>
              <a:t>Professionnels de la santé</a:t>
            </a:r>
          </a:p>
          <a:p>
            <a:pPr marL="1828800" lvl="3" indent="-457200">
              <a:spcAft>
                <a:spcPts val="600"/>
              </a:spcAft>
              <a:buClr>
                <a:srgbClr val="008080"/>
              </a:buClr>
              <a:buFont typeface="Courier New" panose="02070309020205020404" pitchFamily="49" charset="0"/>
              <a:buChar char="o"/>
            </a:pPr>
            <a:r>
              <a:rPr lang="en-US" sz="2800" dirty="0">
                <a:solidFill>
                  <a:srgbClr val="2A1720"/>
                </a:solidFill>
                <a:latin typeface="Atkinson Hyperlegible"/>
              </a:rPr>
              <a:t>Agents de santé communautaires / bénévoles</a:t>
            </a:r>
          </a:p>
          <a:p>
            <a:pPr marL="1828800" lvl="3" indent="-457200">
              <a:spcAft>
                <a:spcPts val="600"/>
              </a:spcAft>
              <a:buClr>
                <a:srgbClr val="008080"/>
              </a:buClr>
              <a:buFont typeface="Courier New" panose="02070309020205020404" pitchFamily="49" charset="0"/>
              <a:buChar char="o"/>
            </a:pPr>
            <a:r>
              <a:rPr lang="en-US" sz="2800" dirty="0">
                <a:solidFill>
                  <a:srgbClr val="2A1720"/>
                </a:solidFill>
                <a:latin typeface="Atkinson Hyperlegible"/>
              </a:rPr>
              <a:t>Parties prenantes représentant tous les piliers de la lutte contre le choléra</a:t>
            </a:r>
          </a:p>
          <a:p>
            <a:pPr marL="1828800" lvl="3" indent="-457200">
              <a:spcAft>
                <a:spcPts val="600"/>
              </a:spcAft>
              <a:buClr>
                <a:srgbClr val="008080"/>
              </a:buClr>
              <a:buFont typeface="Courier New" panose="02070309020205020404" pitchFamily="49" charset="0"/>
              <a:buChar char="o"/>
            </a:pPr>
            <a:r>
              <a:rPr lang="en-US" sz="2800" dirty="0">
                <a:solidFill>
                  <a:srgbClr val="2A1720"/>
                </a:solidFill>
                <a:latin typeface="Atkinson Hyperlegible"/>
              </a:rPr>
              <a:t>Partenaires opérationnels et organisations internationales</a:t>
            </a:r>
          </a:p>
          <a:p>
            <a:pPr marL="1828800" lvl="3" indent="-457200">
              <a:spcAft>
                <a:spcPts val="600"/>
              </a:spcAft>
              <a:buClr>
                <a:srgbClr val="008080"/>
              </a:buClr>
              <a:buFont typeface="Courier New" panose="02070309020205020404" pitchFamily="49" charset="0"/>
              <a:buChar char="o"/>
            </a:pPr>
            <a:r>
              <a:rPr lang="en-US" sz="2800" dirty="0">
                <a:solidFill>
                  <a:srgbClr val="2A1720"/>
                </a:solidFill>
                <a:latin typeface="Atkinson Hyperlegible"/>
              </a:rPr>
              <a:t>Etc</a:t>
            </a:r>
            <a:endParaRPr lang="en-GB" sz="2800" dirty="0">
              <a:solidFill>
                <a:srgbClr val="2A1720"/>
              </a:solidFill>
              <a:latin typeface="Atkinson Hyperlegible"/>
            </a:endParaRPr>
          </a:p>
        </p:txBody>
      </p:sp>
      <p:pic>
        <p:nvPicPr>
          <p:cNvPr id="9" name="Picture 8">
            <a:extLst>
              <a:ext uri="{FF2B5EF4-FFF2-40B4-BE49-F238E27FC236}">
                <a16:creationId xmlns:a16="http://schemas.microsoft.com/office/drawing/2014/main" id="{C3CD7E63-67E3-3C79-7F8B-B066D2D8C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961" y="5143500"/>
            <a:ext cx="3662588" cy="3435914"/>
          </a:xfrm>
          <a:prstGeom prst="rect">
            <a:avLst/>
          </a:prstGeom>
        </p:spPr>
      </p:pic>
      <p:sp>
        <p:nvSpPr>
          <p:cNvPr id="13" name="TextBox 12">
            <a:extLst>
              <a:ext uri="{FF2B5EF4-FFF2-40B4-BE49-F238E27FC236}">
                <a16:creationId xmlns:a16="http://schemas.microsoft.com/office/drawing/2014/main" id="{1A7F6F09-6D7D-387F-FFE7-DA36B2815376}"/>
              </a:ext>
            </a:extLst>
          </p:cNvPr>
          <p:cNvSpPr txBox="1"/>
          <p:nvPr/>
        </p:nvSpPr>
        <p:spPr>
          <a:xfrm>
            <a:off x="5200352" y="8619904"/>
            <a:ext cx="11771927" cy="1077218"/>
          </a:xfrm>
          <a:prstGeom prst="rect">
            <a:avLst/>
          </a:prstGeom>
          <a:noFill/>
        </p:spPr>
        <p:txBody>
          <a:bodyPr wrap="square" lIns="137160" tIns="68580" rIns="137160" bIns="68580" rtlCol="0" anchor="t">
            <a:spAutoFit/>
          </a:bodyPr>
          <a:lstStyle/>
          <a:p>
            <a:pPr marL="914400" lvl="1" indent="-457200">
              <a:spcAft>
                <a:spcPts val="600"/>
              </a:spcAft>
              <a:buClr>
                <a:srgbClr val="008080"/>
              </a:buClr>
              <a:buFont typeface="Arial" panose="020B0604020202020204" pitchFamily="34" charset="0"/>
              <a:buChar char="•"/>
            </a:pPr>
            <a:r>
              <a:rPr lang="en-US" sz="2800" dirty="0" err="1">
                <a:solidFill>
                  <a:srgbClr val="2A1720"/>
                </a:solidFill>
                <a:latin typeface="Atkinson Hyperlegible"/>
              </a:rPr>
              <a:t>Discutés</a:t>
            </a:r>
            <a:r>
              <a:rPr lang="en-US" sz="2800" dirty="0">
                <a:solidFill>
                  <a:srgbClr val="2A1720"/>
                </a:solidFill>
                <a:latin typeface="Atkinson Hyperlegible"/>
              </a:rPr>
              <a:t> de manière multisectorielle </a:t>
            </a:r>
          </a:p>
          <a:p>
            <a:pPr marL="1828800" lvl="3" indent="-457200">
              <a:spcAft>
                <a:spcPts val="600"/>
              </a:spcAft>
              <a:buClr>
                <a:srgbClr val="008080"/>
              </a:buClr>
              <a:buFont typeface="Courier New" panose="02070309020205020404" pitchFamily="49" charset="0"/>
              <a:buChar char="o"/>
            </a:pPr>
            <a:r>
              <a:rPr lang="en-US" sz="2800" dirty="0">
                <a:solidFill>
                  <a:srgbClr val="2A1720"/>
                </a:solidFill>
                <a:latin typeface="Atkinson Hyperlegible Bold" panose="020B0604020202020204" charset="0"/>
              </a:rPr>
              <a:t>Orienter les stratégies de prévention et de réponse</a:t>
            </a:r>
            <a:endParaRPr lang="en-GB" sz="2800" dirty="0">
              <a:solidFill>
                <a:srgbClr val="2A1720"/>
              </a:solidFill>
              <a:latin typeface="Atkinson Hyperlegible"/>
            </a:endParaRPr>
          </a:p>
        </p:txBody>
      </p:sp>
      <p:sp>
        <p:nvSpPr>
          <p:cNvPr id="7" name="Slide Number Placeholder 6">
            <a:extLst>
              <a:ext uri="{FF2B5EF4-FFF2-40B4-BE49-F238E27FC236}">
                <a16:creationId xmlns:a16="http://schemas.microsoft.com/office/drawing/2014/main" id="{033623C7-0BBA-587E-50D2-6127FB91172D}"/>
              </a:ext>
            </a:extLst>
          </p:cNvPr>
          <p:cNvSpPr>
            <a:spLocks noGrp="1"/>
          </p:cNvSpPr>
          <p:nvPr>
            <p:ph type="sldNum" sz="quarter" idx="12"/>
          </p:nvPr>
        </p:nvSpPr>
        <p:spPr>
          <a:xfrm>
            <a:off x="15405370" y="9514559"/>
            <a:ext cx="2133600" cy="365125"/>
          </a:xfrm>
        </p:spPr>
        <p:txBody>
          <a:bodyPr/>
          <a:lstStyle/>
          <a:p>
            <a:fld id="{B6F15528-21DE-4FAA-801E-634DDDAF4B2B}" type="slidenum">
              <a:rPr lang="en-US" sz="1800" smtClean="0"/>
              <a:pPr/>
              <a:t>27</a:t>
            </a:fld>
            <a:endParaRPr lang="en-US" sz="1800" dirty="0"/>
          </a:p>
        </p:txBody>
      </p:sp>
    </p:spTree>
    <p:extLst>
      <p:ext uri="{BB962C8B-B14F-4D97-AF65-F5344CB8AC3E}">
        <p14:creationId xmlns:p14="http://schemas.microsoft.com/office/powerpoint/2010/main" val="1393298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white coat holding a paper&#10;&#10;Description automatically generated">
            <a:extLst>
              <a:ext uri="{FF2B5EF4-FFF2-40B4-BE49-F238E27FC236}">
                <a16:creationId xmlns:a16="http://schemas.microsoft.com/office/drawing/2014/main" id="{49EC3E7D-01A2-B2A2-D202-BE926DA43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B1C5805C-1DB7-30D7-3104-A15BAB889C19}"/>
              </a:ext>
            </a:extLst>
          </p:cNvPr>
          <p:cNvSpPr txBox="1"/>
          <p:nvPr/>
        </p:nvSpPr>
        <p:spPr>
          <a:xfrm>
            <a:off x="15560040" y="9948446"/>
            <a:ext cx="2724349"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OMS</a:t>
            </a:r>
            <a:endParaRPr kumimoji="0" lang="en-GB" sz="1600" b="0" i="0" u="none" strike="noStrike" kern="1200" cap="none" spc="0" normalizeH="0" baseline="0" noProof="0" dirty="0">
              <a:ln>
                <a:noFill/>
              </a:ln>
              <a:solidFill>
                <a:schemeClr val="tx1">
                  <a:lumMod val="65000"/>
                  <a:lumOff val="35000"/>
                </a:schemeClr>
              </a:solidFill>
              <a:effectLst/>
              <a:uLnTx/>
              <a:uFillTx/>
              <a:ea typeface="+mn-ea"/>
              <a:cs typeface="+mn-cs"/>
            </a:endParaRPr>
          </a:p>
        </p:txBody>
      </p:sp>
      <p:sp>
        <p:nvSpPr>
          <p:cNvPr id="8" name="Rectangle: Diagonal Corners Rounded 7">
            <a:extLst>
              <a:ext uri="{FF2B5EF4-FFF2-40B4-BE49-F238E27FC236}">
                <a16:creationId xmlns:a16="http://schemas.microsoft.com/office/drawing/2014/main" id="{16A442F2-DA16-54AC-D5F0-0C3C0300B7F0}"/>
              </a:ext>
            </a:extLst>
          </p:cNvPr>
          <p:cNvSpPr/>
          <p:nvPr/>
        </p:nvSpPr>
        <p:spPr>
          <a:xfrm>
            <a:off x="-1" y="4130463"/>
            <a:ext cx="4693921" cy="2026073"/>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err="1">
                <a:ln>
                  <a:noFill/>
                </a:ln>
                <a:solidFill>
                  <a:prstClr val="white"/>
                </a:solidFill>
                <a:effectLst/>
                <a:uLnTx/>
                <a:uFillTx/>
                <a:latin typeface="Cavolini" panose="03000502040302020204" pitchFamily="66" charset="0"/>
                <a:ea typeface="+mn-ea"/>
                <a:cs typeface="Cavolini" panose="03000502040302020204" pitchFamily="66" charset="0"/>
              </a:rPr>
              <a:t>Définitions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198362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491472" y="-1915388"/>
            <a:ext cx="9825572" cy="3423411"/>
            <a:chOff x="-21139" y="-47625"/>
            <a:chExt cx="877772" cy="282691"/>
          </a:xfrm>
          <a:scene3d>
            <a:camera prst="orthographicFront">
              <a:rot lat="0" lon="0" rev="0"/>
            </a:camera>
            <a:lightRig rig="balanced" dir="t">
              <a:rot lat="0" lon="0" rev="8700000"/>
            </a:lightRig>
          </a:scene3d>
        </p:grpSpPr>
        <p:sp>
          <p:nvSpPr>
            <p:cNvPr id="8" name="Freeform 8"/>
            <p:cNvSpPr/>
            <p:nvPr/>
          </p:nvSpPr>
          <p:spPr>
            <a:xfrm>
              <a:off x="-21139" y="-5846"/>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918292" y="506544"/>
            <a:ext cx="9364499"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Diarrhée aqueuse aiguë </a:t>
            </a:r>
          </a:p>
        </p:txBody>
      </p:sp>
      <p:sp>
        <p:nvSpPr>
          <p:cNvPr id="20" name="TextBox 20"/>
          <p:cNvSpPr txBox="1"/>
          <p:nvPr/>
        </p:nvSpPr>
        <p:spPr>
          <a:xfrm>
            <a:off x="3440015" y="6189389"/>
            <a:ext cx="13473796" cy="3810082"/>
          </a:xfrm>
          <a:prstGeom prst="rect">
            <a:avLst/>
          </a:prstGeom>
        </p:spPr>
        <p:txBody>
          <a:bodyPr wrap="square" lIns="0" tIns="0" rIns="0" bIns="0" rtlCol="0" anchor="t">
            <a:spAutoFit/>
          </a:bodyPr>
          <a:lstStyle/>
          <a:p>
            <a:pPr marL="0" marR="0" lvl="0" indent="0" algn="ctr" defTabSz="914400" rtl="0" eaLnBrk="1" fontAlgn="auto" latinLnBrk="0" hangingPunct="1">
              <a:lnSpc>
                <a:spcPts val="3163"/>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ts val="3919"/>
              </a:lnSpc>
              <a:spcBef>
                <a:spcPts val="0"/>
              </a:spcBef>
              <a:spcAft>
                <a:spcPts val="2400"/>
              </a:spcAft>
              <a:buClrTx/>
              <a:buSzTx/>
              <a:buFontTx/>
              <a:buBlip>
                <a:blip r:embed="rId3"/>
              </a:buBlip>
              <a:tabLst/>
              <a:defRPr/>
            </a:pP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sym typeface="Atkinson Hyperlegible Bold"/>
              </a:rPr>
              <a:t>Diarrhée </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mn-ea"/>
                <a:cs typeface="+mn-cs"/>
                <a:sym typeface="Atkinson Hyperlegible Bold"/>
              </a:rPr>
              <a:t>: </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Atkinson Hyperlegible Bold"/>
                <a:cs typeface="Atkinson Hyperlegible Bold"/>
                <a:sym typeface="Atkinson Hyperlegible Bold"/>
              </a:rPr>
              <a:t>≥ 3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selles</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molles au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cours</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d'une</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période de 24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heures</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endParaRPr>
          </a:p>
          <a:p>
            <a:pPr marL="457200" marR="0" lvl="0" indent="-457200" algn="l" defTabSz="914400" rtl="0" eaLnBrk="1" fontAlgn="auto" latinLnBrk="0" hangingPunct="1">
              <a:lnSpc>
                <a:spcPts val="3919"/>
              </a:lnSpc>
              <a:spcBef>
                <a:spcPts val="0"/>
              </a:spcBef>
              <a:spcAft>
                <a:spcPts val="2400"/>
              </a:spcAft>
              <a:buClrTx/>
              <a:buSzTx/>
              <a:buFontTx/>
              <a:buBlip>
                <a:blip r:embed="rId3"/>
              </a:buBlip>
              <a:tabLst/>
              <a:defRPr/>
            </a:pP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sym typeface="Atkinson Hyperlegible Bold"/>
              </a:rPr>
              <a:t>Aqueuse </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mn-ea"/>
                <a:cs typeface="+mn-cs"/>
                <a:sym typeface="Atkinson Hyperlegible Bold"/>
              </a:rPr>
              <a:t>: </a:t>
            </a:r>
            <a:r>
              <a:rPr kumimoji="0" lang="en-US" sz="2800" b="0" i="0" u="none" strike="noStrike" kern="1200" cap="none" spc="0" normalizeH="0" baseline="0" noProof="0" dirty="0" err="1">
                <a:ln>
                  <a:noFill/>
                </a:ln>
                <a:solidFill>
                  <a:srgbClr val="000000"/>
                </a:solidFill>
                <a:effectLst/>
                <a:uLnTx/>
                <a:uFillTx/>
                <a:latin typeface="Atkinson Hyperlegible" panose="020B0604020202020204" charset="0"/>
                <a:ea typeface="+mn-ea"/>
                <a:cs typeface="+mn-cs"/>
                <a:sym typeface="Atkinson Hyperlegible Bold"/>
              </a:rPr>
              <a:t>S</a:t>
            </a:r>
            <a:r>
              <a:rPr kumimoji="0" lang="en-US" sz="2800" b="0" i="0" u="none" strike="noStrike" kern="1200" cap="none" spc="0" normalizeH="0" baseline="0" noProof="0" dirty="0" err="1">
                <a:ln>
                  <a:noFill/>
                </a:ln>
                <a:solidFill>
                  <a:srgbClr val="000000"/>
                </a:solidFill>
                <a:effectLst/>
                <a:uLnTx/>
                <a:uFillTx/>
                <a:latin typeface="Atkinson Hyperlegible" panose="020B0604020202020204" charset="0"/>
                <a:ea typeface="Atkinson Hyperlegible Bold"/>
                <a:cs typeface="Atkinson Hyperlegible Bold"/>
                <a:sym typeface="Atkinson Hyperlegible Bold"/>
              </a:rPr>
              <a:t>elles</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Atkinson Hyperlegible Bold"/>
                <a:cs typeface="Atkinson Hyperlegible Bold"/>
                <a:sym typeface="Atkinson Hyperlegible Bold"/>
              </a:rPr>
              <a: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liquides</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et non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sanglantes</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Atkinson Hyperlegible Bold"/>
                <a:cs typeface="Atkinson Hyperlegible Bold"/>
                <a:sym typeface="Atkinson Hyperlegible Bold"/>
              </a:rPr>
              <a:t>(</a:t>
            </a:r>
            <a:r>
              <a:rPr kumimoji="0" lang="en-US" sz="2800" b="0" i="0" u="none" strike="noStrike" kern="1200" cap="none" spc="0" normalizeH="0" baseline="0" noProof="0" dirty="0" err="1">
                <a:ln>
                  <a:noFill/>
                </a:ln>
                <a:solidFill>
                  <a:srgbClr val="000000"/>
                </a:solidFill>
                <a:effectLst/>
                <a:uLnTx/>
                <a:uFillTx/>
                <a:latin typeface="Atkinson Hyperlegible" panose="020B0604020202020204" charset="0"/>
                <a:ea typeface="Atkinson Hyperlegible Bold"/>
                <a:cs typeface="Atkinson Hyperlegible Bold"/>
                <a:sym typeface="Atkinson Hyperlegible Bold"/>
              </a:rPr>
              <a:t>pouvant</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Atkinson Hyperlegible Bold"/>
                <a:cs typeface="Atkinson Hyperlegible Bold"/>
                <a:sym typeface="Atkinson Hyperlegible Bold"/>
              </a:rPr>
              <a:t> </a:t>
            </a:r>
            <a:r>
              <a:rPr kumimoji="0" lang="en-US" sz="2800" b="0" i="0" u="none" strike="noStrike" kern="1200" cap="none" spc="0" normalizeH="0" baseline="0" noProof="0" dirty="0" err="1">
                <a:ln>
                  <a:noFill/>
                </a:ln>
                <a:solidFill>
                  <a:srgbClr val="000000"/>
                </a:solidFill>
                <a:effectLst/>
                <a:uLnTx/>
                <a:uFillTx/>
                <a:latin typeface="Atkinson Hyperlegible" panose="020B0604020202020204" charset="0"/>
                <a:ea typeface="Atkinson Hyperlegible Bold"/>
                <a:cs typeface="Atkinson Hyperlegible Bold"/>
                <a:sym typeface="Atkinson Hyperlegible Bold"/>
              </a:rPr>
              <a:t>contenir</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Atkinson Hyperlegible Bold"/>
                <a:cs typeface="Atkinson Hyperlegible Bold"/>
                <a:sym typeface="Atkinson Hyperlegible Bold"/>
              </a:rPr>
              <a:t> du mucus)</a:t>
            </a:r>
          </a:p>
          <a:p>
            <a:pPr marL="457200" marR="0" lvl="0" indent="-457200" algn="l" defTabSz="914400" rtl="0" eaLnBrk="1" fontAlgn="auto" latinLnBrk="0" hangingPunct="1">
              <a:lnSpc>
                <a:spcPts val="3919"/>
              </a:lnSpc>
              <a:spcBef>
                <a:spcPts val="0"/>
              </a:spcBef>
              <a:spcAft>
                <a:spcPts val="2400"/>
              </a:spcAft>
              <a:buClrTx/>
              <a:buSzTx/>
              <a:buFontTx/>
              <a:buBlip>
                <a:blip r:embed="rId3"/>
              </a:buBlip>
              <a:tabLst/>
              <a:defRPr/>
            </a:pPr>
            <a:r>
              <a:rPr kumimoji="0" lang="en-US" sz="2800" b="0" i="0" u="none" strike="noStrike" kern="1200" cap="none" spc="0" normalizeH="0" baseline="0" noProof="0" dirty="0" err="1">
                <a:ln>
                  <a:noFill/>
                </a:ln>
                <a:solidFill>
                  <a:srgbClr val="F9B277"/>
                </a:solidFill>
                <a:effectLst/>
                <a:uLnTx/>
                <a:uFillTx/>
                <a:latin typeface="Atkinson Hyperlegible Bold" panose="020B0604020202020204" charset="0"/>
                <a:ea typeface="+mn-ea"/>
                <a:cs typeface="+mn-cs"/>
                <a:sym typeface="Atkinson Hyperlegible Bold"/>
              </a:rPr>
              <a:t>Aiguë</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sym typeface="Atkinson Hyperlegible Bold"/>
              </a:rPr>
              <a:t> </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mn-ea"/>
                <a:cs typeface="+mn-cs"/>
                <a:sym typeface="Atkinson Hyperlegible Bold"/>
              </a:rPr>
              <a:t>: D</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Atkinson Hyperlegible Bold"/>
                <a:cs typeface="Atkinson Hyperlegible Bold"/>
                <a:sym typeface="Atkinson Hyperlegible Bold"/>
              </a:rPr>
              <a:t>ure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moins de 7 jours</a:t>
            </a:r>
          </a:p>
          <a:p>
            <a:pPr marL="0" marR="0" lvl="0" indent="0" algn="l" defTabSz="914400" rtl="0" eaLnBrk="1" fontAlgn="auto" latinLnBrk="0" hangingPunct="1">
              <a:lnSpc>
                <a:spcPts val="3919"/>
              </a:lnSpc>
              <a:spcBef>
                <a:spcPts val="0"/>
              </a:spcBef>
              <a:spcAft>
                <a:spcPts val="0"/>
              </a:spcAft>
              <a:buClrTx/>
              <a:buSzTx/>
              <a:buFontTx/>
              <a:buNone/>
              <a:tabLst/>
              <a:defRPr/>
            </a:pPr>
            <a:endParaRPr kumimoji="0" lang="en-US" sz="2799" b="0" i="0" u="none" strike="noStrike" kern="1200" cap="none" spc="0" normalizeH="0" baseline="0" noProof="0" dirty="0">
              <a:ln>
                <a:noFill/>
              </a:ln>
              <a:solidFill>
                <a:srgbClr val="00000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919"/>
              </a:lnSpc>
              <a:spcBef>
                <a:spcPts val="0"/>
              </a:spcBef>
              <a:spcAft>
                <a:spcPts val="0"/>
              </a:spcAft>
              <a:buClrTx/>
              <a:buSzTx/>
              <a:buFontTx/>
              <a:buNone/>
              <a:tabLst/>
              <a:defRPr/>
            </a:pPr>
            <a:endParaRPr kumimoji="0" lang="en-US" sz="2799" b="0" i="0" u="none" strike="noStrike" kern="1200" cap="none" spc="0" normalizeH="0" baseline="0" noProof="0" dirty="0">
              <a:ln>
                <a:noFill/>
              </a:ln>
              <a:solidFill>
                <a:srgbClr val="000000"/>
              </a:solidFill>
              <a:effectLst/>
              <a:uLnTx/>
              <a:uFillTx/>
              <a:latin typeface="Atkinson Hyperlegible Bold"/>
              <a:ea typeface="Atkinson Hyperlegible Bold"/>
              <a:cs typeface="Atkinson Hyperlegible Bold"/>
              <a:sym typeface="Atkinson Hyperlegible Bold"/>
            </a:endParaRPr>
          </a:p>
        </p:txBody>
      </p:sp>
      <p:grpSp>
        <p:nvGrpSpPr>
          <p:cNvPr id="2" name="Group 3">
            <a:extLst>
              <a:ext uri="{FF2B5EF4-FFF2-40B4-BE49-F238E27FC236}">
                <a16:creationId xmlns:a16="http://schemas.microsoft.com/office/drawing/2014/main" id="{D222AE78-DF8B-8709-8021-EC3ED6CB1BBD}"/>
              </a:ext>
            </a:extLst>
          </p:cNvPr>
          <p:cNvGrpSpPr/>
          <p:nvPr/>
        </p:nvGrpSpPr>
        <p:grpSpPr>
          <a:xfrm>
            <a:off x="2817764" y="2205425"/>
            <a:ext cx="12787996" cy="1256411"/>
            <a:chOff x="0" y="0"/>
            <a:chExt cx="1001767" cy="691539"/>
          </a:xfrm>
        </p:grpSpPr>
        <p:sp>
          <p:nvSpPr>
            <p:cNvPr id="3" name="Freeform 4">
              <a:extLst>
                <a:ext uri="{FF2B5EF4-FFF2-40B4-BE49-F238E27FC236}">
                  <a16:creationId xmlns:a16="http://schemas.microsoft.com/office/drawing/2014/main" id="{D773B8FF-A562-D361-5C32-2C74C1B83190}"/>
                </a:ext>
              </a:extLst>
            </p:cNvPr>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5">
              <a:extLst>
                <a:ext uri="{FF2B5EF4-FFF2-40B4-BE49-F238E27FC236}">
                  <a16:creationId xmlns:a16="http://schemas.microsoft.com/office/drawing/2014/main" id="{0281A698-D61B-FB30-F584-646CD1DB9969}"/>
                </a:ext>
              </a:extLst>
            </p:cNvPr>
            <p:cNvSpPr txBox="1"/>
            <p:nvPr/>
          </p:nvSpPr>
          <p:spPr>
            <a:xfrm>
              <a:off x="0" y="-47625"/>
              <a:ext cx="1001767" cy="7391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11">
            <a:extLst>
              <a:ext uri="{FF2B5EF4-FFF2-40B4-BE49-F238E27FC236}">
                <a16:creationId xmlns:a16="http://schemas.microsoft.com/office/drawing/2014/main" id="{91CD901A-3ED1-9A37-785B-F6BA52FE6BBC}"/>
              </a:ext>
            </a:extLst>
          </p:cNvPr>
          <p:cNvSpPr txBox="1"/>
          <p:nvPr/>
        </p:nvSpPr>
        <p:spPr>
          <a:xfrm>
            <a:off x="2817764" y="2632966"/>
            <a:ext cx="12787996" cy="410369"/>
          </a:xfrm>
          <a:prstGeom prst="rect">
            <a:avLst/>
          </a:prstGeom>
        </p:spPr>
        <p:txBody>
          <a:bodyPr wrap="square" lIns="0" tIns="0" rIns="0" bIns="0" rtlCol="0" anchor="t">
            <a:spAutoFit/>
          </a:bodyPr>
          <a:lstStyle/>
          <a:p>
            <a:pPr marL="0" marR="0" lvl="0" indent="0" algn="ctr" defTabSz="914400" rtl="0" eaLnBrk="1" fontAlgn="auto" latinLnBrk="0" hangingPunct="1">
              <a:lnSpc>
                <a:spcPts val="3163"/>
              </a:lnSpc>
              <a:spcBef>
                <a:spcPts val="0"/>
              </a:spcBef>
              <a:spcAft>
                <a:spcPts val="1800"/>
              </a:spcAft>
              <a:buClrTx/>
              <a:buSzTx/>
              <a:buFontTx/>
              <a:buNone/>
              <a:tabLst/>
              <a:defRPr/>
            </a:pP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La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diarrhée aqueuse aiguë (DAA)</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est un </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signe</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de choléra</a:t>
            </a:r>
          </a:p>
        </p:txBody>
      </p:sp>
      <p:grpSp>
        <p:nvGrpSpPr>
          <p:cNvPr id="11" name="Group 10">
            <a:extLst>
              <a:ext uri="{FF2B5EF4-FFF2-40B4-BE49-F238E27FC236}">
                <a16:creationId xmlns:a16="http://schemas.microsoft.com/office/drawing/2014/main" id="{28F68163-D2B0-06F6-61CA-9C5389D219D5}"/>
              </a:ext>
            </a:extLst>
          </p:cNvPr>
          <p:cNvGrpSpPr/>
          <p:nvPr/>
        </p:nvGrpSpPr>
        <p:grpSpPr>
          <a:xfrm>
            <a:off x="5060103" y="3817303"/>
            <a:ext cx="8167793" cy="2019300"/>
            <a:chOff x="5060103" y="3817303"/>
            <a:chExt cx="8167793" cy="2019300"/>
          </a:xfrm>
        </p:grpSpPr>
        <p:pic>
          <p:nvPicPr>
            <p:cNvPr id="13" name="Picture 12">
              <a:extLst>
                <a:ext uri="{FF2B5EF4-FFF2-40B4-BE49-F238E27FC236}">
                  <a16:creationId xmlns:a16="http://schemas.microsoft.com/office/drawing/2014/main" id="{E4B365E4-F1B1-EFC2-648B-EC34A8CB6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0103" y="3817303"/>
              <a:ext cx="8167793" cy="2019300"/>
            </a:xfrm>
            <a:prstGeom prst="rect">
              <a:avLst/>
            </a:prstGeom>
          </p:spPr>
        </p:pic>
        <p:sp>
          <p:nvSpPr>
            <p:cNvPr id="12" name="TextBox 11">
              <a:extLst>
                <a:ext uri="{FF2B5EF4-FFF2-40B4-BE49-F238E27FC236}">
                  <a16:creationId xmlns:a16="http://schemas.microsoft.com/office/drawing/2014/main" id="{82EE283F-E517-BE81-61EE-E413EB8045CE}"/>
                </a:ext>
              </a:extLst>
            </p:cNvPr>
            <p:cNvSpPr txBox="1"/>
            <p:nvPr/>
          </p:nvSpPr>
          <p:spPr>
            <a:xfrm>
              <a:off x="6037687" y="4583281"/>
              <a:ext cx="61195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EECE1">
                      <a:lumMod val="25000"/>
                    </a:srgbClr>
                  </a:solidFill>
                  <a:effectLst/>
                  <a:uLnTx/>
                  <a:uFillTx/>
                  <a:latin typeface="ADLaM Display" panose="02010000000000000000" pitchFamily="2" charset="0"/>
                  <a:ea typeface="ADLaM Display" panose="02010000000000000000" pitchFamily="2" charset="0"/>
                  <a:cs typeface="ADLaM Display" panose="02010000000000000000" pitchFamily="2" charset="0"/>
                </a:rPr>
                <a:t>Toute</a:t>
              </a:r>
              <a:r>
                <a:rPr kumimoji="0" lang="en-US" sz="2800" b="0" i="0" u="none" strike="noStrike" kern="1200" cap="none" spc="0" normalizeH="0" baseline="0" noProof="0" dirty="0">
                  <a:ln>
                    <a:noFill/>
                  </a:ln>
                  <a:solidFill>
                    <a:srgbClr val="EEECE1">
                      <a:lumMod val="25000"/>
                    </a:srgb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EEECE1">
                      <a:lumMod val="25000"/>
                    </a:srgbClr>
                  </a:solidFill>
                  <a:effectLst/>
                  <a:uLnTx/>
                  <a:uFillTx/>
                  <a:latin typeface="ADLaM Display" panose="02010000000000000000" pitchFamily="2" charset="0"/>
                  <a:ea typeface="ADLaM Display" panose="02010000000000000000" pitchFamily="2" charset="0"/>
                  <a:cs typeface="ADLaM Display" panose="02010000000000000000" pitchFamily="2" charset="0"/>
                </a:rPr>
                <a:t>diarrhée</a:t>
              </a:r>
              <a:r>
                <a:rPr kumimoji="0" lang="en-US" sz="2800" b="0" i="0" u="none" strike="noStrike" kern="1200" cap="none" spc="0" normalizeH="0" baseline="0" noProof="0" dirty="0">
                  <a:ln>
                    <a:noFill/>
                  </a:ln>
                  <a:solidFill>
                    <a:srgbClr val="EEECE1">
                      <a:lumMod val="25000"/>
                    </a:srgb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EEECE1">
                      <a:lumMod val="25000"/>
                    </a:srgbClr>
                  </a:solidFill>
                  <a:effectLst/>
                  <a:uLnTx/>
                  <a:uFillTx/>
                  <a:latin typeface="ADLaM Display" panose="02010000000000000000" pitchFamily="2" charset="0"/>
                  <a:ea typeface="ADLaM Display" panose="02010000000000000000" pitchFamily="2" charset="0"/>
                  <a:cs typeface="ADLaM Display" panose="02010000000000000000" pitchFamily="2" charset="0"/>
                </a:rPr>
                <a:t>n’est</a:t>
              </a:r>
              <a:r>
                <a:rPr kumimoji="0" lang="en-US" sz="2800" b="0" i="0" u="none" strike="noStrike" kern="1200" cap="none" spc="0" normalizeH="0" baseline="0" noProof="0" dirty="0">
                  <a:ln>
                    <a:noFill/>
                  </a:ln>
                  <a:solidFill>
                    <a:srgbClr val="EEECE1">
                      <a:lumMod val="25000"/>
                    </a:srgbClr>
                  </a:solidFill>
                  <a:effectLst/>
                  <a:uLnTx/>
                  <a:uFillTx/>
                  <a:latin typeface="ADLaM Display" panose="02010000000000000000" pitchFamily="2" charset="0"/>
                  <a:ea typeface="ADLaM Display" panose="02010000000000000000" pitchFamily="2" charset="0"/>
                  <a:cs typeface="ADLaM Display" panose="02010000000000000000" pitchFamily="2" charset="0"/>
                </a:rPr>
                <a:t> pas de la DAA</a:t>
              </a:r>
            </a:p>
          </p:txBody>
        </p:sp>
      </p:grpSp>
      <p:sp>
        <p:nvSpPr>
          <p:cNvPr id="14" name="Slide Number Placeholder 13">
            <a:extLst>
              <a:ext uri="{FF2B5EF4-FFF2-40B4-BE49-F238E27FC236}">
                <a16:creationId xmlns:a16="http://schemas.microsoft.com/office/drawing/2014/main" id="{8882191B-935F-F9A2-9BB2-6C4558EB2DD9}"/>
              </a:ext>
            </a:extLst>
          </p:cNvPr>
          <p:cNvSpPr>
            <a:spLocks noGrp="1"/>
          </p:cNvSpPr>
          <p:nvPr>
            <p:ph type="sldNum" sz="quarter" idx="12"/>
          </p:nvPr>
        </p:nvSpPr>
        <p:spPr>
          <a:xfrm>
            <a:off x="15366460" y="9352469"/>
            <a:ext cx="2133600" cy="365125"/>
          </a:xfrm>
        </p:spPr>
        <p:txBody>
          <a:bodyPr/>
          <a:lstStyle/>
          <a:p>
            <a:fld id="{B6F15528-21DE-4FAA-801E-634DDDAF4B2B}" type="slidenum">
              <a:rPr lang="en-US" sz="1800" smtClean="0"/>
              <a:pPr/>
              <a:t>29</a:t>
            </a:fld>
            <a:endParaRPr lang="en-US"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D5C443-008C-E6E7-0C2D-72E658FDBE55}"/>
              </a:ext>
            </a:extLst>
          </p:cNvPr>
          <p:cNvGrpSpPr/>
          <p:nvPr/>
        </p:nvGrpSpPr>
        <p:grpSpPr>
          <a:xfrm>
            <a:off x="1851694" y="3325921"/>
            <a:ext cx="14631656" cy="4203725"/>
            <a:chOff x="1828172" y="3279116"/>
            <a:chExt cx="14631656" cy="4203725"/>
          </a:xfrm>
        </p:grpSpPr>
        <p:sp>
          <p:nvSpPr>
            <p:cNvPr id="20" name="Rectangle 19">
              <a:extLst>
                <a:ext uri="{FF2B5EF4-FFF2-40B4-BE49-F238E27FC236}">
                  <a16:creationId xmlns:a16="http://schemas.microsoft.com/office/drawing/2014/main" id="{6BAB5282-636C-49C9-8906-400122A811EC}"/>
                </a:ext>
              </a:extLst>
            </p:cNvPr>
            <p:cNvSpPr/>
            <p:nvPr/>
          </p:nvSpPr>
          <p:spPr>
            <a:xfrm>
              <a:off x="2891162" y="4103077"/>
              <a:ext cx="12658076" cy="2649416"/>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28172" y="3279116"/>
              <a:ext cx="1443990" cy="4203724"/>
            </a:xfrm>
            <a:prstGeom prst="rect">
              <a:avLst/>
            </a:prstGeom>
            <a:solidFill>
              <a:srgbClr val="4DB1A9"/>
            </a:solidFill>
            <a:ln>
              <a:solidFill>
                <a:srgbClr val="4DB1A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015838" y="3279117"/>
              <a:ext cx="1443990" cy="4203724"/>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921367" y="4538845"/>
            <a:ext cx="10492310" cy="2123658"/>
          </a:xfrm>
          <a:prstGeom prst="rect">
            <a:avLst/>
          </a:prstGeom>
          <a:noFill/>
        </p:spPr>
        <p:txBody>
          <a:bodyPr wrap="square" lIns="91440" tIns="45720" rIns="91440" bIns="45720" rtlCol="0" anchor="t">
            <a:spAutoFit/>
          </a:bodyPr>
          <a:lstStyle/>
          <a:p>
            <a:pPr marL="457200" marR="0" lvl="0" indent="-457200" defTabSz="1371600" rtl="0" eaLnBrk="1" fontAlgn="auto" latinLnBrk="0" hangingPunct="1">
              <a:lnSpc>
                <a:spcPct val="100000"/>
              </a:lnSpc>
              <a:spcBef>
                <a:spcPts val="0"/>
              </a:spcBef>
              <a:spcAft>
                <a:spcPts val="1200"/>
              </a:spcAft>
              <a:buClr>
                <a:srgbClr val="209D94"/>
              </a:buClr>
              <a:buSzTx/>
              <a:buFont typeface="Arial" panose="020B0604020202020204" pitchFamily="34" charset="0"/>
              <a:buChar char="•"/>
              <a:tabLst/>
              <a:defRPr/>
            </a:pPr>
            <a:r>
              <a:rPr lang="en-US" sz="2800" dirty="0">
                <a:solidFill>
                  <a:srgbClr val="209D94"/>
                </a:solidFill>
                <a:latin typeface="Atkinson Hyperlegible Bold" panose="020B0604020202020204" charset="0"/>
              </a:rPr>
              <a:t>Fonctions essentielles des autorités sanitaires </a:t>
            </a:r>
            <a:r>
              <a:rPr lang="en-US" sz="2800" dirty="0">
                <a:solidFill>
                  <a:schemeClr val="tx1">
                    <a:lumMod val="95000"/>
                    <a:lumOff val="5000"/>
                  </a:schemeClr>
                </a:solidFill>
                <a:latin typeface="Atkinson Hyperlegible" panose="020B0604020202020204" charset="0"/>
              </a:rPr>
              <a:t>dans la surveillance du choléra</a:t>
            </a:r>
          </a:p>
          <a:p>
            <a:pPr marL="457200" marR="0" lvl="0" indent="-457200" defTabSz="1371600" rtl="0" eaLnBrk="1" fontAlgn="auto" latinLnBrk="0" hangingPunct="1">
              <a:lnSpc>
                <a:spcPct val="100000"/>
              </a:lnSpc>
              <a:spcBef>
                <a:spcPts val="0"/>
              </a:spcBef>
              <a:spcAft>
                <a:spcPts val="1200"/>
              </a:spcAft>
              <a:buClr>
                <a:srgbClr val="209D94"/>
              </a:buClr>
              <a:buSzTx/>
              <a:buFont typeface="Arial" panose="020B0604020202020204" pitchFamily="34" charset="0"/>
              <a:buChar char="•"/>
              <a:tabLst/>
              <a:defRPr/>
            </a:pPr>
            <a:r>
              <a:rPr lang="en-US" sz="2800" dirty="0">
                <a:solidFill>
                  <a:srgbClr val="209D94"/>
                </a:solidFill>
                <a:latin typeface="Atkinson Hyperlegible Bold" panose="020B0604020202020204" charset="0"/>
              </a:rPr>
              <a:t>Définitions des cas </a:t>
            </a:r>
            <a:r>
              <a:rPr lang="en-US" sz="2800" dirty="0">
                <a:solidFill>
                  <a:schemeClr val="tx1">
                    <a:lumMod val="95000"/>
                    <a:lumOff val="5000"/>
                  </a:schemeClr>
                </a:solidFill>
                <a:latin typeface="Atkinson Hyperlegible" panose="020B0604020202020204" charset="0"/>
              </a:rPr>
              <a:t>de</a:t>
            </a:r>
            <a:r>
              <a:rPr lang="en-US" sz="2800" dirty="0">
                <a:solidFill>
                  <a:srgbClr val="209D94"/>
                </a:solidFill>
                <a:latin typeface="Atkinson Hyperlegible Bold" panose="020B0604020202020204" charset="0"/>
              </a:rPr>
              <a:t> </a:t>
            </a:r>
            <a:r>
              <a:rPr kumimoji="0" lang="en-US" sz="280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choléra</a:t>
            </a:r>
          </a:p>
          <a:p>
            <a:pPr marL="457200" marR="0" lvl="0" indent="-457200" defTabSz="1371600" rtl="0" eaLnBrk="1" fontAlgn="auto" latinLnBrk="0" hangingPunct="1">
              <a:lnSpc>
                <a:spcPct val="100000"/>
              </a:lnSpc>
              <a:spcBef>
                <a:spcPts val="0"/>
              </a:spcBef>
              <a:spcAft>
                <a:spcPts val="1200"/>
              </a:spcAft>
              <a:buClr>
                <a:srgbClr val="209D94"/>
              </a:buClr>
              <a:buSzTx/>
              <a:buFont typeface="Arial" panose="020B0604020202020204" pitchFamily="34" charset="0"/>
              <a:buChar char="•"/>
              <a:tabLst/>
              <a:defRPr/>
            </a:pPr>
            <a:r>
              <a:rPr lang="en-US" sz="2800" dirty="0">
                <a:solidFill>
                  <a:srgbClr val="209D94"/>
                </a:solidFill>
                <a:latin typeface="Atkinson Hyperlegible Bold" panose="020B0604020202020204" charset="0"/>
                <a:sym typeface="Atkinson Hyperlegible Bold"/>
              </a:rPr>
              <a:t>Définitions des épidémies </a:t>
            </a:r>
            <a:r>
              <a:rPr lang="en-US" sz="2800" dirty="0">
                <a:solidFill>
                  <a:schemeClr val="tx1">
                    <a:lumMod val="95000"/>
                    <a:lumOff val="5000"/>
                  </a:schemeClr>
                </a:solidFill>
                <a:latin typeface="Atkinson Hyperlegible" panose="020B0604020202020204" charset="0"/>
                <a:sym typeface="Atkinson Hyperlegible Bold"/>
              </a:rPr>
              <a:t>de choléra</a:t>
            </a:r>
          </a:p>
        </p:txBody>
      </p:sp>
      <p:grpSp>
        <p:nvGrpSpPr>
          <p:cNvPr id="3" name="Group 4">
            <a:extLst>
              <a:ext uri="{FF2B5EF4-FFF2-40B4-BE49-F238E27FC236}">
                <a16:creationId xmlns:a16="http://schemas.microsoft.com/office/drawing/2014/main" id="{3AB41C7F-8A76-5FE5-DF33-22C7B95ADE9C}"/>
              </a:ext>
            </a:extLst>
          </p:cNvPr>
          <p:cNvGrpSpPr/>
          <p:nvPr/>
        </p:nvGrpSpPr>
        <p:grpSpPr>
          <a:xfrm>
            <a:off x="-196976" y="-1432486"/>
            <a:ext cx="9364498"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4B03E74A-7565-51D3-B4B5-7B945F3EABA0}"/>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816CDEE8-2BBB-4029-19F5-3793B78E2F8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E8152052-3491-25B1-1D07-46A8267ECB80}"/>
              </a:ext>
            </a:extLst>
          </p:cNvPr>
          <p:cNvSpPr txBox="1"/>
          <p:nvPr/>
        </p:nvSpPr>
        <p:spPr>
          <a:xfrm>
            <a:off x="812415" y="432448"/>
            <a:ext cx="9364498" cy="592772"/>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Slide Number Placeholder 7">
            <a:extLst>
              <a:ext uri="{FF2B5EF4-FFF2-40B4-BE49-F238E27FC236}">
                <a16:creationId xmlns:a16="http://schemas.microsoft.com/office/drawing/2014/main" id="{2CC52F33-E304-3206-39E3-7A47D67C746B}"/>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39301" y="-2009228"/>
            <a:ext cx="9883302" cy="3488490"/>
            <a:chOff x="0" y="-47625"/>
            <a:chExt cx="1004154" cy="288065"/>
          </a:xfrm>
          <a:scene3d>
            <a:camera prst="orthographicFront">
              <a:rot lat="0" lon="0" rev="0"/>
            </a:camera>
            <a:lightRig rig="balanced" dir="t">
              <a:rot lat="0" lon="0" rev="8700000"/>
            </a:lightRig>
          </a:scene3d>
        </p:grpSpPr>
        <p:sp>
          <p:nvSpPr>
            <p:cNvPr id="8" name="Freeform 8"/>
            <p:cNvSpPr/>
            <p:nvPr/>
          </p:nvSpPr>
          <p:spPr>
            <a:xfrm>
              <a:off x="0" y="0"/>
              <a:ext cx="1004154" cy="240440"/>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906502" y="497793"/>
            <a:ext cx="11353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DAA et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déshydratation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3" name="Freeform 4">
            <a:extLst>
              <a:ext uri="{FF2B5EF4-FFF2-40B4-BE49-F238E27FC236}">
                <a16:creationId xmlns:a16="http://schemas.microsoft.com/office/drawing/2014/main" id="{829A8826-013E-8C80-D046-1595D330C27E}"/>
              </a:ext>
            </a:extLst>
          </p:cNvPr>
          <p:cNvSpPr/>
          <p:nvPr/>
        </p:nvSpPr>
        <p:spPr>
          <a:xfrm>
            <a:off x="1849617" y="2519734"/>
            <a:ext cx="14706600" cy="97401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4" name="TextBox 5">
            <a:extLst>
              <a:ext uri="{FF2B5EF4-FFF2-40B4-BE49-F238E27FC236}">
                <a16:creationId xmlns:a16="http://schemas.microsoft.com/office/drawing/2014/main" id="{5600AEBC-185F-CDF4-8D47-31CC367B381B}"/>
              </a:ext>
            </a:extLst>
          </p:cNvPr>
          <p:cNvSpPr txBox="1"/>
          <p:nvPr/>
        </p:nvSpPr>
        <p:spPr>
          <a:xfrm>
            <a:off x="1500437" y="2353457"/>
            <a:ext cx="14706600" cy="13429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C9DE365E-9E56-42A8-F246-A9D80A3CAD9D}"/>
              </a:ext>
            </a:extLst>
          </p:cNvPr>
          <p:cNvGrpSpPr/>
          <p:nvPr/>
        </p:nvGrpSpPr>
        <p:grpSpPr>
          <a:xfrm>
            <a:off x="1849617" y="4022159"/>
            <a:ext cx="7305990" cy="1144533"/>
            <a:chOff x="1849617" y="4022159"/>
            <a:chExt cx="7305990" cy="1144533"/>
          </a:xfrm>
        </p:grpSpPr>
        <p:sp>
          <p:nvSpPr>
            <p:cNvPr id="21" name="Rectangle 20">
              <a:extLst>
                <a:ext uri="{FF2B5EF4-FFF2-40B4-BE49-F238E27FC236}">
                  <a16:creationId xmlns:a16="http://schemas.microsoft.com/office/drawing/2014/main" id="{76717E62-9FE7-C7B7-F296-0782E5835E7B}"/>
                </a:ext>
              </a:extLst>
            </p:cNvPr>
            <p:cNvSpPr/>
            <p:nvPr/>
          </p:nvSpPr>
          <p:spPr>
            <a:xfrm>
              <a:off x="1849617" y="4022159"/>
              <a:ext cx="7305990" cy="114453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61E3D4B1-C814-641A-9600-AF9F3AC9579F}"/>
                </a:ext>
              </a:extLst>
            </p:cNvPr>
            <p:cNvSpPr txBox="1"/>
            <p:nvPr/>
          </p:nvSpPr>
          <p:spPr>
            <a:xfrm>
              <a:off x="1932894" y="4342726"/>
              <a:ext cx="72227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Déshydratation sévère</a:t>
              </a:r>
              <a:endParaRPr kumimoji="0" lang="en-US" sz="3000" b="1" i="0" u="none" strike="noStrike" kern="1200" cap="none" spc="0" normalizeH="0" baseline="0" noProof="0" dirty="0">
                <a:ln>
                  <a:noFill/>
                </a:ln>
                <a:solidFill>
                  <a:prstClr val="white"/>
                </a:solidFill>
                <a:effectLst/>
                <a:uLnTx/>
                <a:uFillTx/>
                <a:latin typeface="Congenial" panose="02000503040000020004" pitchFamily="2" charset="0"/>
                <a:ea typeface="+mn-ea"/>
                <a:cs typeface="+mn-cs"/>
              </a:endParaRPr>
            </a:p>
          </p:txBody>
        </p:sp>
      </p:grpSp>
      <p:sp>
        <p:nvSpPr>
          <p:cNvPr id="18" name="TextBox 17">
            <a:extLst>
              <a:ext uri="{FF2B5EF4-FFF2-40B4-BE49-F238E27FC236}">
                <a16:creationId xmlns:a16="http://schemas.microsoft.com/office/drawing/2014/main" id="{B5DB0086-75F7-A28E-9B8E-4DBEF0E05900}"/>
              </a:ext>
            </a:extLst>
          </p:cNvPr>
          <p:cNvSpPr txBox="1"/>
          <p:nvPr/>
        </p:nvSpPr>
        <p:spPr>
          <a:xfrm>
            <a:off x="1849616" y="5434342"/>
            <a:ext cx="6781800" cy="18466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8080"/>
              </a:buClr>
              <a:buSzTx/>
              <a:buFontTx/>
              <a:buNone/>
              <a:tabLst/>
              <a:defRPr/>
            </a:pPr>
            <a:r>
              <a:rPr kumimoji="0" lang="en-US" sz="30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Un ou plusieurs signes de danger</a:t>
            </a:r>
          </a:p>
          <a:p>
            <a:pPr marL="457200" marR="0" lvl="0" indent="-457200" algn="l" defTabSz="914400" rtl="0" eaLnBrk="1" fontAlgn="auto" latinLnBrk="0" hangingPunct="1">
              <a:lnSpc>
                <a:spcPct val="100000"/>
              </a:lnSpc>
              <a:spcBef>
                <a:spcPts val="0"/>
              </a:spcBef>
              <a:spcAft>
                <a:spcPts val="0"/>
              </a:spcAft>
              <a:buClr>
                <a:srgbClr val="4DB1A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Léthargique ou inconscient </a:t>
            </a:r>
          </a:p>
          <a:p>
            <a:pPr marL="457200" marR="0" lvl="0" indent="-457200" algn="l" defTabSz="914400" rtl="0" eaLnBrk="1" fontAlgn="auto" latinLnBrk="0" hangingPunct="1">
              <a:lnSpc>
                <a:spcPct val="100000"/>
              </a:lnSpc>
              <a:spcBef>
                <a:spcPts val="0"/>
              </a:spcBef>
              <a:spcAft>
                <a:spcPts val="0"/>
              </a:spcAft>
              <a:buClr>
                <a:srgbClr val="4DB1A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Pouls absent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ou</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faible</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2400"/>
              </a:spcAft>
              <a:buClr>
                <a:srgbClr val="4DB1A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Détresse respiratoire </a:t>
            </a:r>
          </a:p>
        </p:txBody>
      </p:sp>
      <p:sp>
        <p:nvSpPr>
          <p:cNvPr id="25" name="TextBox 24">
            <a:extLst>
              <a:ext uri="{FF2B5EF4-FFF2-40B4-BE49-F238E27FC236}">
                <a16:creationId xmlns:a16="http://schemas.microsoft.com/office/drawing/2014/main" id="{0B6469AE-9B9D-C531-20C3-CE50634F0E3C}"/>
              </a:ext>
            </a:extLst>
          </p:cNvPr>
          <p:cNvSpPr txBox="1"/>
          <p:nvPr/>
        </p:nvSpPr>
        <p:spPr>
          <a:xfrm>
            <a:off x="1849616" y="7281000"/>
            <a:ext cx="7440753" cy="24314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008080"/>
              </a:buClr>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    Ou </a:t>
            </a:r>
          </a:p>
          <a:p>
            <a:pPr marL="0" marR="0" lvl="0" indent="0" algn="l" defTabSz="914400" rtl="0" eaLnBrk="1" fontAlgn="auto" latinLnBrk="0" hangingPunct="1">
              <a:lnSpc>
                <a:spcPct val="100000"/>
              </a:lnSpc>
              <a:spcBef>
                <a:spcPts val="0"/>
              </a:spcBef>
              <a:spcAft>
                <a:spcPts val="0"/>
              </a:spcAft>
              <a:buClr>
                <a:srgbClr val="008080"/>
              </a:buClr>
              <a:buSzTx/>
              <a:buFontTx/>
              <a:buNone/>
              <a:tabLst/>
              <a:defRPr/>
            </a:pPr>
            <a:r>
              <a:rPr kumimoji="0" lang="en-US" sz="30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Au moins deux des </a:t>
            </a:r>
            <a:r>
              <a:rPr kumimoji="0" lang="en-US" sz="28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signes</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en-US" sz="28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suivants</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p>
          <a:p>
            <a:pPr marL="457200" marR="0" lvl="0" indent="-457200" algn="l" defTabSz="914400" rtl="0" eaLnBrk="1" fontAlgn="auto" latinLnBrk="0" hangingPunct="1">
              <a:lnSpc>
                <a:spcPct val="100000"/>
              </a:lnSpc>
              <a:spcBef>
                <a:spcPts val="0"/>
              </a:spcBef>
              <a:spcAft>
                <a:spcPts val="0"/>
              </a:spcAft>
              <a:buClr>
                <a:srgbClr val="4DB1A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Yeux enfoncés </a:t>
            </a:r>
          </a:p>
          <a:p>
            <a:pPr marL="457200" marR="0" lvl="0" indent="-457200" algn="l" defTabSz="914400" rtl="0" eaLnBrk="1" fontAlgn="auto" latinLnBrk="0" hangingPunct="1">
              <a:lnSpc>
                <a:spcPct val="100000"/>
              </a:lnSpc>
              <a:spcBef>
                <a:spcPts val="0"/>
              </a:spcBef>
              <a:spcAft>
                <a:spcPts val="0"/>
              </a:spcAft>
              <a:buClr>
                <a:srgbClr val="4DB1A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Ne peut pas boire ou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boit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insuffisamment</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0"/>
              </a:spcAft>
              <a:buClr>
                <a:srgbClr val="4DB1A9"/>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Pli</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peau</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disparaît très lentement</a:t>
            </a:r>
          </a:p>
        </p:txBody>
      </p:sp>
      <p:sp>
        <p:nvSpPr>
          <p:cNvPr id="2" name="TextBox 1">
            <a:extLst>
              <a:ext uri="{FF2B5EF4-FFF2-40B4-BE49-F238E27FC236}">
                <a16:creationId xmlns:a16="http://schemas.microsoft.com/office/drawing/2014/main" id="{26221FB7-C441-B161-CAB2-1AD79EF9E435}"/>
              </a:ext>
            </a:extLst>
          </p:cNvPr>
          <p:cNvSpPr txBox="1"/>
          <p:nvPr/>
        </p:nvSpPr>
        <p:spPr>
          <a:xfrm>
            <a:off x="1849616" y="2788403"/>
            <a:ext cx="14706600" cy="519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
                <a:srgbClr val="009999"/>
              </a:buClr>
              <a:buSzTx/>
              <a:buFontTx/>
              <a:buNone/>
              <a:tabLst/>
              <a:defRPr/>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La </a:t>
            </a:r>
            <a:r>
              <a:rPr lang="en-US"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diarrhée</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aqueuse </a:t>
            </a:r>
            <a:r>
              <a:rPr lang="en-US"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aiguë</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peut provoquer une déshydratation</a:t>
            </a:r>
          </a:p>
        </p:txBody>
      </p:sp>
      <p:sp>
        <p:nvSpPr>
          <p:cNvPr id="12" name="TextBox 11">
            <a:extLst>
              <a:ext uri="{FF2B5EF4-FFF2-40B4-BE49-F238E27FC236}">
                <a16:creationId xmlns:a16="http://schemas.microsoft.com/office/drawing/2014/main" id="{099B860C-366A-1829-3708-73699B99E911}"/>
              </a:ext>
            </a:extLst>
          </p:cNvPr>
          <p:cNvSpPr txBox="1"/>
          <p:nvPr/>
        </p:nvSpPr>
        <p:spPr>
          <a:xfrm>
            <a:off x="9910669" y="5931854"/>
            <a:ext cx="8055597" cy="1102546"/>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800"/>
              </a:spcAft>
              <a:buClrTx/>
              <a:buSzTx/>
              <a:buFontTx/>
              <a:buBlip>
                <a:blip r:embed="rId3"/>
              </a:buBlip>
              <a:tabLst/>
              <a:defRPr/>
            </a:pP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Déshydratation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sévère </a:t>
            </a:r>
            <a:endParaRPr lang="fr-FR" sz="2800" dirty="0">
              <a:solidFill>
                <a:prstClr val="black"/>
              </a:solidFill>
              <a:latin typeface="Atkinson Hyperlegible" panose="020B0604020202020204" charset="0"/>
            </a:endParaRPr>
          </a:p>
          <a:p>
            <a:pPr marL="914400" lvl="1" indent="-457200">
              <a:lnSpc>
                <a:spcPct val="107000"/>
              </a:lnSpc>
              <a:spcAft>
                <a:spcPts val="800"/>
              </a:spcAft>
              <a:buClr>
                <a:srgbClr val="209D94"/>
              </a:buClr>
              <a:buFont typeface="Arial" panose="020B0604020202020204" pitchFamily="34" charset="0"/>
              <a:buChar char="•"/>
              <a:defRPr/>
            </a:pPr>
            <a:r>
              <a:rPr lang="fr-FR" sz="2800" dirty="0" err="1">
                <a:solidFill>
                  <a:prstClr val="black"/>
                </a:solidFill>
                <a:latin typeface="Atkinson Hyperlegible" panose="020B0604020202020204" charset="0"/>
              </a:rPr>
              <a:t>Réhydratation par voie intraveineuse</a:t>
            </a:r>
            <a:endParaRPr lang="en-US" sz="2800" dirty="0">
              <a:solidFill>
                <a:prstClr val="black"/>
              </a:solidFill>
              <a:latin typeface="Atkinson Hyperlegible" panose="020B0604020202020204" charset="0"/>
            </a:endParaRPr>
          </a:p>
        </p:txBody>
      </p:sp>
      <p:sp>
        <p:nvSpPr>
          <p:cNvPr id="13" name="TextBox 12">
            <a:extLst>
              <a:ext uri="{FF2B5EF4-FFF2-40B4-BE49-F238E27FC236}">
                <a16:creationId xmlns:a16="http://schemas.microsoft.com/office/drawing/2014/main" id="{DE140BB2-BC4F-3A89-50D2-623908700580}"/>
              </a:ext>
            </a:extLst>
          </p:cNvPr>
          <p:cNvSpPr txBox="1"/>
          <p:nvPr/>
        </p:nvSpPr>
        <p:spPr>
          <a:xfrm>
            <a:off x="9910670" y="7945445"/>
            <a:ext cx="7109351" cy="1102546"/>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800"/>
              </a:spcAft>
              <a:buClrTx/>
              <a:buSzTx/>
              <a:buFontTx/>
              <a:buBlip>
                <a:blip r:embed="rId3"/>
              </a:buBlip>
              <a:tabLst/>
              <a:defRPr/>
            </a:pP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Autres </a:t>
            </a:r>
            <a:r>
              <a:rPr kumimoji="0" lang="fr-FR" sz="2800" b="0" i="0" u="none" strike="noStrike" kern="1200" cap="none" spc="0" normalizeH="0" noProof="0" dirty="0">
                <a:ln>
                  <a:noFill/>
                </a:ln>
                <a:solidFill>
                  <a:srgbClr val="009999"/>
                </a:solidFill>
                <a:effectLst/>
                <a:uLnTx/>
                <a:uFillTx/>
                <a:latin typeface="Atkinson Hyperlegible Bold" panose="020B0604020202020204" charset="0"/>
                <a:ea typeface="+mn-ea"/>
                <a:cs typeface="+mn-cs"/>
              </a:rPr>
              <a:t>niveaux de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déshydratation</a:t>
            </a:r>
          </a:p>
          <a:p>
            <a:pPr marL="914400" lvl="1" indent="-457200">
              <a:lnSpc>
                <a:spcPct val="107000"/>
              </a:lnSpc>
              <a:spcAft>
                <a:spcPts val="800"/>
              </a:spcAft>
              <a:buClr>
                <a:srgbClr val="209D94"/>
              </a:buClr>
              <a:buFont typeface="Arial" panose="020B0604020202020204" pitchFamily="34" charset="0"/>
              <a:buChar char="•"/>
              <a:defRPr/>
            </a:pPr>
            <a:r>
              <a:rPr lang="fr-FR" sz="2800" dirty="0">
                <a:solidFill>
                  <a:prstClr val="black"/>
                </a:solidFill>
                <a:latin typeface="Atkinson Hyperlegible" panose="020B0604020202020204" charset="0"/>
              </a:rPr>
              <a:t>Réhydratation orale </a:t>
            </a:r>
          </a:p>
        </p:txBody>
      </p:sp>
      <p:grpSp>
        <p:nvGrpSpPr>
          <p:cNvPr id="14" name="Group 13">
            <a:extLst>
              <a:ext uri="{FF2B5EF4-FFF2-40B4-BE49-F238E27FC236}">
                <a16:creationId xmlns:a16="http://schemas.microsoft.com/office/drawing/2014/main" id="{3B8CA0A7-DA90-F879-D930-EAF5E2A7B71F}"/>
              </a:ext>
            </a:extLst>
          </p:cNvPr>
          <p:cNvGrpSpPr/>
          <p:nvPr/>
        </p:nvGrpSpPr>
        <p:grpSpPr>
          <a:xfrm>
            <a:off x="9478315" y="4035173"/>
            <a:ext cx="7305990" cy="1144533"/>
            <a:chOff x="1932894" y="4058365"/>
            <a:chExt cx="7305990" cy="1144533"/>
          </a:xfrm>
        </p:grpSpPr>
        <p:sp>
          <p:nvSpPr>
            <p:cNvPr id="17" name="Rectangle 16">
              <a:extLst>
                <a:ext uri="{FF2B5EF4-FFF2-40B4-BE49-F238E27FC236}">
                  <a16:creationId xmlns:a16="http://schemas.microsoft.com/office/drawing/2014/main" id="{E4471905-F077-B42D-2220-57A1AE776BA7}"/>
                </a:ext>
              </a:extLst>
            </p:cNvPr>
            <p:cNvSpPr/>
            <p:nvPr/>
          </p:nvSpPr>
          <p:spPr>
            <a:xfrm>
              <a:off x="1932894" y="4058365"/>
              <a:ext cx="7305990" cy="114453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93C6ED2C-097B-019F-6EAC-59367B3EB18C}"/>
                </a:ext>
              </a:extLst>
            </p:cNvPr>
            <p:cNvSpPr txBox="1"/>
            <p:nvPr/>
          </p:nvSpPr>
          <p:spPr>
            <a:xfrm>
              <a:off x="2016171" y="4187235"/>
              <a:ext cx="72227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00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Traitement selon le </a:t>
              </a:r>
              <a:r>
                <a:rPr kumimoji="0" lang="fr-FR" sz="30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niveau de déshydratation</a:t>
              </a:r>
              <a:endParaRPr kumimoji="0" lang="en-US" sz="3000" b="1" i="0" u="none" strike="noStrike" kern="1200" cap="none" spc="0" normalizeH="0" baseline="0" noProof="0" dirty="0">
                <a:ln>
                  <a:noFill/>
                </a:ln>
                <a:solidFill>
                  <a:prstClr val="white"/>
                </a:solidFill>
                <a:effectLst/>
                <a:uLnTx/>
                <a:uFillTx/>
                <a:latin typeface="Congenial" panose="02000503040000020004" pitchFamily="2" charset="0"/>
                <a:ea typeface="+mn-ea"/>
                <a:cs typeface="+mn-cs"/>
              </a:endParaRPr>
            </a:p>
          </p:txBody>
        </p:sp>
      </p:grpSp>
      <p:sp>
        <p:nvSpPr>
          <p:cNvPr id="11" name="Slide Number Placeholder 10">
            <a:extLst>
              <a:ext uri="{FF2B5EF4-FFF2-40B4-BE49-F238E27FC236}">
                <a16:creationId xmlns:a16="http://schemas.microsoft.com/office/drawing/2014/main" id="{3AAD90EB-7331-C8A5-B085-9D188E507539}"/>
              </a:ext>
            </a:extLst>
          </p:cNvPr>
          <p:cNvSpPr>
            <a:spLocks noGrp="1"/>
          </p:cNvSpPr>
          <p:nvPr>
            <p:ph type="sldNum" sz="quarter" idx="12"/>
          </p:nvPr>
        </p:nvSpPr>
        <p:spPr>
          <a:xfrm>
            <a:off x="15371584" y="9529872"/>
            <a:ext cx="2133600" cy="365125"/>
          </a:xfrm>
        </p:spPr>
        <p:txBody>
          <a:bodyPr/>
          <a:lstStyle/>
          <a:p>
            <a:fld id="{B6F15528-21DE-4FAA-801E-634DDDAF4B2B}" type="slidenum">
              <a:rPr lang="en-US" sz="1800" smtClean="0"/>
              <a:pPr/>
              <a:t>30</a:t>
            </a:fld>
            <a:endParaRPr lang="en-US" sz="1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9FDBE847-546F-5FD3-A4B0-1D568AA5880B}"/>
              </a:ext>
            </a:extLst>
          </p:cNvPr>
          <p:cNvGrpSpPr/>
          <p:nvPr/>
        </p:nvGrpSpPr>
        <p:grpSpPr>
          <a:xfrm>
            <a:off x="-933854" y="-2009229"/>
            <a:ext cx="10077854" cy="3423412"/>
            <a:chOff x="0" y="-47625"/>
            <a:chExt cx="856633" cy="282691"/>
          </a:xfrm>
          <a:scene3d>
            <a:camera prst="orthographicFront">
              <a:rot lat="0" lon="0" rev="0"/>
            </a:camera>
            <a:lightRig rig="balanced" dir="t">
              <a:rot lat="0" lon="0" rev="8700000"/>
            </a:lightRig>
          </a:scene3d>
        </p:grpSpPr>
        <p:sp>
          <p:nvSpPr>
            <p:cNvPr id="12" name="Freeform 8">
              <a:extLst>
                <a:ext uri="{FF2B5EF4-FFF2-40B4-BE49-F238E27FC236}">
                  <a16:creationId xmlns:a16="http://schemas.microsoft.com/office/drawing/2014/main" id="{56DC840B-0ACE-6D8C-2050-EF71DF567308}"/>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46D6B604-24C1-3E69-A92B-981E2C14BC80}"/>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509519DA-4A37-8926-089F-FA9F6D372A57}"/>
              </a:ext>
            </a:extLst>
          </p:cNvPr>
          <p:cNvSpPr txBox="1"/>
          <p:nvPr/>
        </p:nvSpPr>
        <p:spPr>
          <a:xfrm>
            <a:off x="1005248" y="514469"/>
            <a:ext cx="10426873"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Définitions des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1" name="Group 3">
            <a:extLst>
              <a:ext uri="{FF2B5EF4-FFF2-40B4-BE49-F238E27FC236}">
                <a16:creationId xmlns:a16="http://schemas.microsoft.com/office/drawing/2014/main" id="{05E7348B-6B45-3E3D-0017-EA784803C986}"/>
              </a:ext>
            </a:extLst>
          </p:cNvPr>
          <p:cNvGrpSpPr/>
          <p:nvPr/>
        </p:nvGrpSpPr>
        <p:grpSpPr>
          <a:xfrm>
            <a:off x="1005248" y="2020763"/>
            <a:ext cx="16615974" cy="1064004"/>
            <a:chOff x="0" y="0"/>
            <a:chExt cx="1001767" cy="691539"/>
          </a:xfrm>
        </p:grpSpPr>
        <p:sp>
          <p:nvSpPr>
            <p:cNvPr id="22" name="Freeform 4">
              <a:extLst>
                <a:ext uri="{FF2B5EF4-FFF2-40B4-BE49-F238E27FC236}">
                  <a16:creationId xmlns:a16="http://schemas.microsoft.com/office/drawing/2014/main" id="{5D62EFE0-12C6-24C2-88A9-F1809A352EDD}"/>
                </a:ext>
              </a:extLst>
            </p:cNvPr>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FA77A56A-BF95-27FB-8762-2E02DE907FA0}"/>
                </a:ext>
              </a:extLst>
            </p:cNvPr>
            <p:cNvSpPr txBox="1"/>
            <p:nvPr/>
          </p:nvSpPr>
          <p:spPr>
            <a:xfrm>
              <a:off x="0" y="-47625"/>
              <a:ext cx="1001767" cy="7391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11">
            <a:extLst>
              <a:ext uri="{FF2B5EF4-FFF2-40B4-BE49-F238E27FC236}">
                <a16:creationId xmlns:a16="http://schemas.microsoft.com/office/drawing/2014/main" id="{8473A659-AC8A-9046-A6F2-D00701EB7B36}"/>
              </a:ext>
            </a:extLst>
          </p:cNvPr>
          <p:cNvSpPr txBox="1"/>
          <p:nvPr/>
        </p:nvSpPr>
        <p:spPr>
          <a:xfrm>
            <a:off x="1005248" y="2400346"/>
            <a:ext cx="16569588" cy="410369"/>
          </a:xfrm>
          <a:prstGeom prst="rect">
            <a:avLst/>
          </a:prstGeom>
        </p:spPr>
        <p:txBody>
          <a:bodyPr wrap="square" lIns="0" tIns="0" rIns="0" bIns="0" rtlCol="0" anchor="t">
            <a:spAutoFit/>
          </a:bodyPr>
          <a:lstStyle/>
          <a:p>
            <a:pPr marL="0" marR="0" lvl="0" indent="0" algn="ctr" defTabSz="914400" rtl="0" eaLnBrk="1" fontAlgn="auto" latinLnBrk="0" hangingPunct="1">
              <a:lnSpc>
                <a:spcPts val="3163"/>
              </a:lnSpc>
              <a:spcBef>
                <a:spcPts val="0"/>
              </a:spcBef>
              <a:spcAft>
                <a:spcPts val="300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Selon la situation du choléra,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différentes définitions de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cas</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suspects de choléra </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s'appliquent</a:t>
            </a:r>
          </a:p>
        </p:txBody>
      </p:sp>
      <p:sp>
        <p:nvSpPr>
          <p:cNvPr id="2" name="TextBox 1">
            <a:extLst>
              <a:ext uri="{FF2B5EF4-FFF2-40B4-BE49-F238E27FC236}">
                <a16:creationId xmlns:a16="http://schemas.microsoft.com/office/drawing/2014/main" id="{FD564A12-E24F-0186-BD06-85D05BF56396}"/>
              </a:ext>
            </a:extLst>
          </p:cNvPr>
          <p:cNvSpPr txBox="1"/>
          <p:nvPr/>
        </p:nvSpPr>
        <p:spPr>
          <a:xfrm>
            <a:off x="895487" y="8899230"/>
            <a:ext cx="8248514" cy="138499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F9B277"/>
                </a:solidFill>
                <a:effectLst/>
                <a:uLnTx/>
                <a:uFillTx/>
                <a:latin typeface="Atkinson Hyperlegible Bold" panose="020B0604020202020204" charset="0"/>
                <a:ea typeface="+mn-ea"/>
                <a:cs typeface="+mn-cs"/>
              </a:rPr>
              <a:t>Limitent</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 les fausses suspicions de choléra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F9B277"/>
                </a:solidFill>
                <a:effectLst/>
                <a:uLnTx/>
                <a:uFillTx/>
                <a:latin typeface="Atkinson Hyperlegible Bold" panose="020B0604020202020204" charset="0"/>
                <a:ea typeface="+mn-ea"/>
                <a:cs typeface="+mn-cs"/>
              </a:rPr>
              <a:t>Évitent</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 de surcharger les systèmes de détection précoce</a:t>
            </a:r>
          </a:p>
        </p:txBody>
      </p:sp>
      <p:grpSp>
        <p:nvGrpSpPr>
          <p:cNvPr id="28" name="Group 27">
            <a:extLst>
              <a:ext uri="{FF2B5EF4-FFF2-40B4-BE49-F238E27FC236}">
                <a16:creationId xmlns:a16="http://schemas.microsoft.com/office/drawing/2014/main" id="{1C5AD140-5245-B3B9-2902-DEC68C71FE98}"/>
              </a:ext>
            </a:extLst>
          </p:cNvPr>
          <p:cNvGrpSpPr/>
          <p:nvPr/>
        </p:nvGrpSpPr>
        <p:grpSpPr>
          <a:xfrm>
            <a:off x="9483061" y="7450533"/>
            <a:ext cx="8672302" cy="2202010"/>
            <a:chOff x="9483061" y="7450533"/>
            <a:chExt cx="8672302" cy="2202010"/>
          </a:xfrm>
        </p:grpSpPr>
        <p:pic>
          <p:nvPicPr>
            <p:cNvPr id="16" name="Picture 15">
              <a:extLst>
                <a:ext uri="{FF2B5EF4-FFF2-40B4-BE49-F238E27FC236}">
                  <a16:creationId xmlns:a16="http://schemas.microsoft.com/office/drawing/2014/main" id="{3E146285-2AE8-CC25-8158-3F9FCED7E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3061" y="7450533"/>
              <a:ext cx="8672302" cy="1292662"/>
            </a:xfrm>
            <a:prstGeom prst="rect">
              <a:avLst/>
            </a:prstGeom>
          </p:spPr>
        </p:pic>
        <p:sp>
          <p:nvSpPr>
            <p:cNvPr id="5" name="TextBox 4">
              <a:extLst>
                <a:ext uri="{FF2B5EF4-FFF2-40B4-BE49-F238E27FC236}">
                  <a16:creationId xmlns:a16="http://schemas.microsoft.com/office/drawing/2014/main" id="{61070B4B-C5FB-5770-B412-C151931D3DA9}"/>
                </a:ext>
              </a:extLst>
            </p:cNvPr>
            <p:cNvSpPr txBox="1"/>
            <p:nvPr/>
          </p:nvSpPr>
          <p:spPr>
            <a:xfrm>
              <a:off x="9787807" y="9129323"/>
              <a:ext cx="8144201" cy="523220"/>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F9B277"/>
                  </a:solidFill>
                  <a:effectLst/>
                  <a:uLnTx/>
                  <a:uFillTx/>
                  <a:latin typeface="Atkinson Hyperlegible Bold" panose="020B0604020202020204" charset="0"/>
                  <a:ea typeface="+mn-ea"/>
                  <a:cs typeface="+mn-cs"/>
                </a:rPr>
                <a:t>Permet</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 une surveillance sensible</a:t>
              </a:r>
            </a:p>
          </p:txBody>
        </p:sp>
        <p:sp>
          <p:nvSpPr>
            <p:cNvPr id="9" name="TextBox 8">
              <a:extLst>
                <a:ext uri="{FF2B5EF4-FFF2-40B4-BE49-F238E27FC236}">
                  <a16:creationId xmlns:a16="http://schemas.microsoft.com/office/drawing/2014/main" id="{0C9F860B-E3E7-8D7B-D963-874D2AD93F4F}"/>
                </a:ext>
              </a:extLst>
            </p:cNvPr>
            <p:cNvSpPr txBox="1"/>
            <p:nvPr/>
          </p:nvSpPr>
          <p:spPr>
            <a:xfrm>
              <a:off x="10052604" y="7854127"/>
              <a:ext cx="787940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Pas de </a:t>
              </a:r>
              <a:r>
                <a:rPr lang="en-US" sz="26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critère</a:t>
              </a:r>
              <a:r>
                <a:rPr lang="en-US" sz="26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6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d'âge</a:t>
              </a:r>
              <a:r>
                <a:rPr lang="en-US" sz="26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et de </a:t>
              </a:r>
              <a:r>
                <a:rPr lang="en-US" sz="26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déshydratation</a:t>
              </a:r>
              <a:endParaRPr lang="en-US" sz="26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25" name="Group 24">
            <a:extLst>
              <a:ext uri="{FF2B5EF4-FFF2-40B4-BE49-F238E27FC236}">
                <a16:creationId xmlns:a16="http://schemas.microsoft.com/office/drawing/2014/main" id="{8586C74D-3325-EA39-4A9D-D9EA35941E46}"/>
              </a:ext>
            </a:extLst>
          </p:cNvPr>
          <p:cNvGrpSpPr/>
          <p:nvPr/>
        </p:nvGrpSpPr>
        <p:grpSpPr>
          <a:xfrm>
            <a:off x="895486" y="7462157"/>
            <a:ext cx="8167793" cy="1292662"/>
            <a:chOff x="895486" y="7462157"/>
            <a:chExt cx="8167793" cy="1292662"/>
          </a:xfrm>
        </p:grpSpPr>
        <p:pic>
          <p:nvPicPr>
            <p:cNvPr id="6" name="Picture 5">
              <a:extLst>
                <a:ext uri="{FF2B5EF4-FFF2-40B4-BE49-F238E27FC236}">
                  <a16:creationId xmlns:a16="http://schemas.microsoft.com/office/drawing/2014/main" id="{49E78FDE-8DFA-8710-ED49-0A1B98662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486" y="7462157"/>
              <a:ext cx="8167793" cy="1292662"/>
            </a:xfrm>
            <a:prstGeom prst="rect">
              <a:avLst/>
            </a:prstGeom>
          </p:spPr>
        </p:pic>
        <p:sp>
          <p:nvSpPr>
            <p:cNvPr id="15" name="TextBox 14">
              <a:extLst>
                <a:ext uri="{FF2B5EF4-FFF2-40B4-BE49-F238E27FC236}">
                  <a16:creationId xmlns:a16="http://schemas.microsoft.com/office/drawing/2014/main" id="{42A11FE3-3E72-C283-D771-8DA1CA85ED18}"/>
                </a:ext>
              </a:extLst>
            </p:cNvPr>
            <p:cNvSpPr txBox="1"/>
            <p:nvPr/>
          </p:nvSpPr>
          <p:spPr>
            <a:xfrm>
              <a:off x="1501155" y="7886654"/>
              <a:ext cx="703717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Critères d'âge et de déshydratation sévère</a:t>
              </a:r>
            </a:p>
          </p:txBody>
        </p:sp>
      </p:grpSp>
      <p:grpSp>
        <p:nvGrpSpPr>
          <p:cNvPr id="7" name="Group 6">
            <a:extLst>
              <a:ext uri="{FF2B5EF4-FFF2-40B4-BE49-F238E27FC236}">
                <a16:creationId xmlns:a16="http://schemas.microsoft.com/office/drawing/2014/main" id="{D7B73E51-4B82-22AF-DE0C-EFD3555AAA11}"/>
              </a:ext>
            </a:extLst>
          </p:cNvPr>
          <p:cNvGrpSpPr/>
          <p:nvPr/>
        </p:nvGrpSpPr>
        <p:grpSpPr>
          <a:xfrm>
            <a:off x="825964" y="3361138"/>
            <a:ext cx="8305324" cy="1160702"/>
            <a:chOff x="825964" y="3361138"/>
            <a:chExt cx="8305324" cy="1160702"/>
          </a:xfrm>
        </p:grpSpPr>
        <p:sp>
          <p:nvSpPr>
            <p:cNvPr id="20" name="Freeform 4">
              <a:extLst>
                <a:ext uri="{FF2B5EF4-FFF2-40B4-BE49-F238E27FC236}">
                  <a16:creationId xmlns:a16="http://schemas.microsoft.com/office/drawing/2014/main" id="{9C947E8B-7740-DA6B-9B0A-04C079CBFBAB}"/>
                </a:ext>
              </a:extLst>
            </p:cNvPr>
            <p:cNvSpPr/>
            <p:nvPr/>
          </p:nvSpPr>
          <p:spPr>
            <a:xfrm>
              <a:off x="893973" y="3361138"/>
              <a:ext cx="8237315" cy="116070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4DB1A9">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6ED40A70-1BBC-BEE2-7002-3D98F5E16F4F}"/>
                </a:ext>
              </a:extLst>
            </p:cNvPr>
            <p:cNvSpPr txBox="1"/>
            <p:nvPr/>
          </p:nvSpPr>
          <p:spPr>
            <a:xfrm>
              <a:off x="825964" y="3559365"/>
              <a:ext cx="823731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PAS d'épidémie de choléra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probable ou confirmée</a:t>
              </a:r>
            </a:p>
          </p:txBody>
        </p:sp>
      </p:grpSp>
      <p:grpSp>
        <p:nvGrpSpPr>
          <p:cNvPr id="8" name="Group 7">
            <a:extLst>
              <a:ext uri="{FF2B5EF4-FFF2-40B4-BE49-F238E27FC236}">
                <a16:creationId xmlns:a16="http://schemas.microsoft.com/office/drawing/2014/main" id="{74B5DD00-522F-4F0C-086B-5498013736A9}"/>
              </a:ext>
            </a:extLst>
          </p:cNvPr>
          <p:cNvGrpSpPr/>
          <p:nvPr/>
        </p:nvGrpSpPr>
        <p:grpSpPr>
          <a:xfrm>
            <a:off x="895486" y="4798504"/>
            <a:ext cx="8167793" cy="2519242"/>
            <a:chOff x="895486" y="4798504"/>
            <a:chExt cx="8167793" cy="2519242"/>
          </a:xfrm>
        </p:grpSpPr>
        <p:sp>
          <p:nvSpPr>
            <p:cNvPr id="14" name="TextBox 13">
              <a:extLst>
                <a:ext uri="{FF2B5EF4-FFF2-40B4-BE49-F238E27FC236}">
                  <a16:creationId xmlns:a16="http://schemas.microsoft.com/office/drawing/2014/main" id="{6A790825-8B89-7BF3-BDC0-19C95B2DEE2B}"/>
                </a:ext>
              </a:extLst>
            </p:cNvPr>
            <p:cNvSpPr txBox="1"/>
            <p:nvPr/>
          </p:nvSpPr>
          <p:spPr>
            <a:xfrm>
              <a:off x="1238828" y="5111712"/>
              <a:ext cx="7726888" cy="1892826"/>
            </a:xfrm>
            <a:prstGeom prst="rect">
              <a:avLst/>
            </a:prstGeom>
            <a:noFill/>
          </p:spPr>
          <p:txBody>
            <a:bodyPr wrap="square">
              <a:spAutoFit/>
            </a:bodyPr>
            <a:lstStyle/>
            <a:p>
              <a:pPr marL="457200" marR="0" lvl="0" indent="-457200" algn="l" defTabSz="1371600" rtl="0" eaLnBrk="1" fontAlgn="auto" latinLnBrk="0" hangingPunct="1">
                <a:lnSpc>
                  <a:spcPct val="100000"/>
                </a:lnSpc>
                <a:spcBef>
                  <a:spcPts val="0"/>
                </a:spcBef>
                <a:spcAft>
                  <a:spcPts val="300"/>
                </a:spcAft>
                <a:buClrTx/>
                <a:buSzTx/>
                <a:buFontTx/>
                <a:buBlip>
                  <a:blip r:embed="rId4"/>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Personne </a:t>
              </a:r>
              <a:r>
                <a:rPr kumimoji="0" lang="en-US" sz="2800" b="0" i="0" u="none" strike="noStrike" kern="1200" cap="none" spc="0" normalizeH="0" baseline="0" noProof="0" dirty="0">
                  <a:ln>
                    <a:noFill/>
                  </a:ln>
                  <a:solidFill>
                    <a:srgbClr val="009999"/>
                  </a:solidFill>
                  <a:effectLst/>
                  <a:uLnTx/>
                  <a:uFillTx/>
                  <a:latin typeface="Times New Roman" panose="02020603050405020304" pitchFamily="18" charset="0"/>
                  <a:cs typeface="Times New Roman" panose="02020603050405020304" pitchFamily="18" charset="0"/>
                  <a:sym typeface="Atkinson Hyperlegible Bold"/>
                </a:rPr>
                <a:t>≥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2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ans</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avec DAA et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déshydratation</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sévère </a:t>
              </a:r>
            </a:p>
            <a:p>
              <a:pPr marL="0" marR="0" lvl="0" indent="0" algn="l" defTabSz="1371600" rtl="0" eaLnBrk="1" fontAlgn="auto" latinLnBrk="0" hangingPunct="1">
                <a:lnSpc>
                  <a:spcPct val="100000"/>
                </a:lnSpc>
                <a:spcBef>
                  <a:spcPts val="0"/>
                </a:spcBef>
                <a:spcAft>
                  <a:spcPts val="30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rPr>
                <a:t>     ou </a:t>
              </a:r>
            </a:p>
            <a:p>
              <a:pPr marL="457200" marR="0" lvl="0" indent="-457200" algn="l" defTabSz="1371600" rtl="0" eaLnBrk="1" fontAlgn="auto" latinLnBrk="0" hangingPunct="1">
                <a:lnSpc>
                  <a:spcPct val="100000"/>
                </a:lnSpc>
                <a:spcBef>
                  <a:spcPts val="0"/>
                </a:spcBef>
                <a:spcAft>
                  <a:spcPts val="300"/>
                </a:spcAft>
                <a:buClrTx/>
                <a:buSzTx/>
                <a:buFontTx/>
                <a:buBlip>
                  <a:blip r:embed="rId4"/>
                </a:buBlip>
                <a:tabLst/>
                <a:defRPr/>
              </a:pPr>
              <a:r>
                <a:rPr lang="en-US" sz="2800" dirty="0">
                  <a:solidFill>
                    <a:prstClr val="black">
                      <a:lumMod val="95000"/>
                      <a:lumOff val="5000"/>
                    </a:prstClr>
                  </a:solidFill>
                  <a:latin typeface="Atkinson Hyperlegible" panose="020B0604020202020204" charset="0"/>
                  <a:sym typeface="Atkinson Hyperlegible Bold"/>
                </a:rPr>
                <a:t>Personne </a:t>
              </a:r>
              <a:r>
                <a:rPr kumimoji="0" lang="en-US" sz="2800" b="0" i="0" u="none" strike="noStrike" kern="1200" cap="none" spc="0" normalizeH="0" baseline="0" noProof="0" dirty="0">
                  <a:ln>
                    <a:noFill/>
                  </a:ln>
                  <a:solidFill>
                    <a:srgbClr val="009999"/>
                  </a:solidFill>
                  <a:effectLst/>
                  <a:uLnTx/>
                  <a:uFillTx/>
                  <a:latin typeface="Times New Roman" panose="02020603050405020304" pitchFamily="18" charset="0"/>
                  <a:cs typeface="Times New Roman" panose="02020603050405020304" pitchFamily="18" charset="0"/>
                  <a:sym typeface="Atkinson Hyperlegible Bold"/>
                </a:rPr>
                <a:t>≥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2 ans </a:t>
              </a:r>
              <a:r>
                <a:rPr lang="en-US" sz="2800" dirty="0" err="1">
                  <a:solidFill>
                    <a:srgbClr val="009999"/>
                  </a:solidFill>
                  <a:latin typeface="Atkinson Hyperlegible Bold" panose="020B0604020202020204" charset="0"/>
                  <a:sym typeface="Atkinson Hyperlegible Bold"/>
                </a:rPr>
                <a:t>décédée</a:t>
              </a:r>
              <a:r>
                <a:rPr lang="en-US" sz="2800" dirty="0">
                  <a:solidFill>
                    <a:srgbClr val="009999"/>
                  </a:solidFill>
                  <a:latin typeface="Atkinson Hyperlegible Bold" panose="020B0604020202020204" charset="0"/>
                  <a:sym typeface="Atkinson Hyperlegible Bold"/>
                </a:rPr>
                <a:t>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de DAA</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17" name="Rectangle 16">
              <a:extLst>
                <a:ext uri="{FF2B5EF4-FFF2-40B4-BE49-F238E27FC236}">
                  <a16:creationId xmlns:a16="http://schemas.microsoft.com/office/drawing/2014/main" id="{C4CEC2AA-0454-A732-B248-C70408C7290E}"/>
                </a:ext>
              </a:extLst>
            </p:cNvPr>
            <p:cNvSpPr/>
            <p:nvPr/>
          </p:nvSpPr>
          <p:spPr>
            <a:xfrm>
              <a:off x="895486" y="4798504"/>
              <a:ext cx="8167793" cy="2519242"/>
            </a:xfrm>
            <a:custGeom>
              <a:avLst/>
              <a:gdLst>
                <a:gd name="connsiteX0" fmla="*/ 0 w 8167793"/>
                <a:gd name="connsiteY0" fmla="*/ 0 h 2519242"/>
                <a:gd name="connsiteX1" fmla="*/ 598971 w 8167793"/>
                <a:gd name="connsiteY1" fmla="*/ 0 h 2519242"/>
                <a:gd name="connsiteX2" fmla="*/ 1361299 w 8167793"/>
                <a:gd name="connsiteY2" fmla="*/ 0 h 2519242"/>
                <a:gd name="connsiteX3" fmla="*/ 2123626 w 8167793"/>
                <a:gd name="connsiteY3" fmla="*/ 0 h 2519242"/>
                <a:gd name="connsiteX4" fmla="*/ 2804276 w 8167793"/>
                <a:gd name="connsiteY4" fmla="*/ 0 h 2519242"/>
                <a:gd name="connsiteX5" fmla="*/ 3403247 w 8167793"/>
                <a:gd name="connsiteY5" fmla="*/ 0 h 2519242"/>
                <a:gd name="connsiteX6" fmla="*/ 4083896 w 8167793"/>
                <a:gd name="connsiteY6" fmla="*/ 0 h 2519242"/>
                <a:gd name="connsiteX7" fmla="*/ 4764546 w 8167793"/>
                <a:gd name="connsiteY7" fmla="*/ 0 h 2519242"/>
                <a:gd name="connsiteX8" fmla="*/ 5608551 w 8167793"/>
                <a:gd name="connsiteY8" fmla="*/ 0 h 2519242"/>
                <a:gd name="connsiteX9" fmla="*/ 6207523 w 8167793"/>
                <a:gd name="connsiteY9" fmla="*/ 0 h 2519242"/>
                <a:gd name="connsiteX10" fmla="*/ 6888172 w 8167793"/>
                <a:gd name="connsiteY10" fmla="*/ 0 h 2519242"/>
                <a:gd name="connsiteX11" fmla="*/ 8167793 w 8167793"/>
                <a:gd name="connsiteY11" fmla="*/ 0 h 2519242"/>
                <a:gd name="connsiteX12" fmla="*/ 8167793 w 8167793"/>
                <a:gd name="connsiteY12" fmla="*/ 604618 h 2519242"/>
                <a:gd name="connsiteX13" fmla="*/ 8167793 w 8167793"/>
                <a:gd name="connsiteY13" fmla="*/ 1234429 h 2519242"/>
                <a:gd name="connsiteX14" fmla="*/ 8167793 w 8167793"/>
                <a:gd name="connsiteY14" fmla="*/ 1914624 h 2519242"/>
                <a:gd name="connsiteX15" fmla="*/ 8167793 w 8167793"/>
                <a:gd name="connsiteY15" fmla="*/ 2519242 h 2519242"/>
                <a:gd name="connsiteX16" fmla="*/ 7568822 w 8167793"/>
                <a:gd name="connsiteY16" fmla="*/ 2519242 h 2519242"/>
                <a:gd name="connsiteX17" fmla="*/ 7133206 w 8167793"/>
                <a:gd name="connsiteY17" fmla="*/ 2519242 h 2519242"/>
                <a:gd name="connsiteX18" fmla="*/ 6697590 w 8167793"/>
                <a:gd name="connsiteY18" fmla="*/ 2519242 h 2519242"/>
                <a:gd name="connsiteX19" fmla="*/ 6016941 w 8167793"/>
                <a:gd name="connsiteY19" fmla="*/ 2519242 h 2519242"/>
                <a:gd name="connsiteX20" fmla="*/ 5254613 w 8167793"/>
                <a:gd name="connsiteY20" fmla="*/ 2519242 h 2519242"/>
                <a:gd name="connsiteX21" fmla="*/ 4818998 w 8167793"/>
                <a:gd name="connsiteY21" fmla="*/ 2519242 h 2519242"/>
                <a:gd name="connsiteX22" fmla="*/ 4301704 w 8167793"/>
                <a:gd name="connsiteY22" fmla="*/ 2519242 h 2519242"/>
                <a:gd name="connsiteX23" fmla="*/ 3866089 w 8167793"/>
                <a:gd name="connsiteY23" fmla="*/ 2519242 h 2519242"/>
                <a:gd name="connsiteX24" fmla="*/ 3267117 w 8167793"/>
                <a:gd name="connsiteY24" fmla="*/ 2519242 h 2519242"/>
                <a:gd name="connsiteX25" fmla="*/ 2586468 w 8167793"/>
                <a:gd name="connsiteY25" fmla="*/ 2519242 h 2519242"/>
                <a:gd name="connsiteX26" fmla="*/ 1742463 w 8167793"/>
                <a:gd name="connsiteY26" fmla="*/ 2519242 h 2519242"/>
                <a:gd name="connsiteX27" fmla="*/ 1061813 w 8167793"/>
                <a:gd name="connsiteY27" fmla="*/ 2519242 h 2519242"/>
                <a:gd name="connsiteX28" fmla="*/ 0 w 8167793"/>
                <a:gd name="connsiteY28" fmla="*/ 2519242 h 2519242"/>
                <a:gd name="connsiteX29" fmla="*/ 0 w 8167793"/>
                <a:gd name="connsiteY29" fmla="*/ 1864239 h 2519242"/>
                <a:gd name="connsiteX30" fmla="*/ 0 w 8167793"/>
                <a:gd name="connsiteY30" fmla="*/ 1234429 h 2519242"/>
                <a:gd name="connsiteX31" fmla="*/ 0 w 8167793"/>
                <a:gd name="connsiteY31" fmla="*/ 554233 h 2519242"/>
                <a:gd name="connsiteX32" fmla="*/ 0 w 8167793"/>
                <a:gd name="connsiteY32" fmla="*/ 0 h 251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67793" h="2519242" extrusionOk="0">
                  <a:moveTo>
                    <a:pt x="0" y="0"/>
                  </a:moveTo>
                  <a:cubicBezTo>
                    <a:pt x="291719" y="-14166"/>
                    <a:pt x="448864" y="-22408"/>
                    <a:pt x="598971" y="0"/>
                  </a:cubicBezTo>
                  <a:cubicBezTo>
                    <a:pt x="749078" y="22408"/>
                    <a:pt x="1127637" y="38112"/>
                    <a:pt x="1361299" y="0"/>
                  </a:cubicBezTo>
                  <a:cubicBezTo>
                    <a:pt x="1594961" y="-38112"/>
                    <a:pt x="1909765" y="13574"/>
                    <a:pt x="2123626" y="0"/>
                  </a:cubicBezTo>
                  <a:cubicBezTo>
                    <a:pt x="2337487" y="-13574"/>
                    <a:pt x="2500963" y="-20471"/>
                    <a:pt x="2804276" y="0"/>
                  </a:cubicBezTo>
                  <a:cubicBezTo>
                    <a:pt x="3107589" y="20471"/>
                    <a:pt x="3218692" y="-23337"/>
                    <a:pt x="3403247" y="0"/>
                  </a:cubicBezTo>
                  <a:cubicBezTo>
                    <a:pt x="3587802" y="23337"/>
                    <a:pt x="3911588" y="-19626"/>
                    <a:pt x="4083896" y="0"/>
                  </a:cubicBezTo>
                  <a:cubicBezTo>
                    <a:pt x="4256204" y="19626"/>
                    <a:pt x="4454792" y="-21674"/>
                    <a:pt x="4764546" y="0"/>
                  </a:cubicBezTo>
                  <a:cubicBezTo>
                    <a:pt x="5074300" y="21674"/>
                    <a:pt x="5372931" y="-10766"/>
                    <a:pt x="5608551" y="0"/>
                  </a:cubicBezTo>
                  <a:cubicBezTo>
                    <a:pt x="5844171" y="10766"/>
                    <a:pt x="5911677" y="27812"/>
                    <a:pt x="6207523" y="0"/>
                  </a:cubicBezTo>
                  <a:cubicBezTo>
                    <a:pt x="6503369" y="-27812"/>
                    <a:pt x="6720389" y="11465"/>
                    <a:pt x="6888172" y="0"/>
                  </a:cubicBezTo>
                  <a:cubicBezTo>
                    <a:pt x="7055955" y="-11465"/>
                    <a:pt x="7884510" y="-2027"/>
                    <a:pt x="8167793" y="0"/>
                  </a:cubicBezTo>
                  <a:cubicBezTo>
                    <a:pt x="8155184" y="187774"/>
                    <a:pt x="8151632" y="432790"/>
                    <a:pt x="8167793" y="604618"/>
                  </a:cubicBezTo>
                  <a:cubicBezTo>
                    <a:pt x="8183954" y="776446"/>
                    <a:pt x="8164307" y="971239"/>
                    <a:pt x="8167793" y="1234429"/>
                  </a:cubicBezTo>
                  <a:cubicBezTo>
                    <a:pt x="8171279" y="1497619"/>
                    <a:pt x="8184256" y="1647305"/>
                    <a:pt x="8167793" y="1914624"/>
                  </a:cubicBezTo>
                  <a:cubicBezTo>
                    <a:pt x="8151330" y="2181944"/>
                    <a:pt x="8162555" y="2356348"/>
                    <a:pt x="8167793" y="2519242"/>
                  </a:cubicBezTo>
                  <a:cubicBezTo>
                    <a:pt x="7926979" y="2533166"/>
                    <a:pt x="7807199" y="2494196"/>
                    <a:pt x="7568822" y="2519242"/>
                  </a:cubicBezTo>
                  <a:cubicBezTo>
                    <a:pt x="7330445" y="2544288"/>
                    <a:pt x="7264580" y="2511451"/>
                    <a:pt x="7133206" y="2519242"/>
                  </a:cubicBezTo>
                  <a:cubicBezTo>
                    <a:pt x="7001832" y="2527033"/>
                    <a:pt x="6801322" y="2503868"/>
                    <a:pt x="6697590" y="2519242"/>
                  </a:cubicBezTo>
                  <a:cubicBezTo>
                    <a:pt x="6593858" y="2534616"/>
                    <a:pt x="6348793" y="2496959"/>
                    <a:pt x="6016941" y="2519242"/>
                  </a:cubicBezTo>
                  <a:cubicBezTo>
                    <a:pt x="5685089" y="2541525"/>
                    <a:pt x="5443151" y="2529259"/>
                    <a:pt x="5254613" y="2519242"/>
                  </a:cubicBezTo>
                  <a:cubicBezTo>
                    <a:pt x="5066075" y="2509225"/>
                    <a:pt x="4986558" y="2521275"/>
                    <a:pt x="4818998" y="2519242"/>
                  </a:cubicBezTo>
                  <a:cubicBezTo>
                    <a:pt x="4651439" y="2517209"/>
                    <a:pt x="4448504" y="2535665"/>
                    <a:pt x="4301704" y="2519242"/>
                  </a:cubicBezTo>
                  <a:cubicBezTo>
                    <a:pt x="4154904" y="2502819"/>
                    <a:pt x="4011835" y="2513239"/>
                    <a:pt x="3866089" y="2519242"/>
                  </a:cubicBezTo>
                  <a:cubicBezTo>
                    <a:pt x="3720343" y="2525245"/>
                    <a:pt x="3413954" y="2535608"/>
                    <a:pt x="3267117" y="2519242"/>
                  </a:cubicBezTo>
                  <a:cubicBezTo>
                    <a:pt x="3120280" y="2502876"/>
                    <a:pt x="2829848" y="2487860"/>
                    <a:pt x="2586468" y="2519242"/>
                  </a:cubicBezTo>
                  <a:cubicBezTo>
                    <a:pt x="2343088" y="2550624"/>
                    <a:pt x="2066247" y="2548980"/>
                    <a:pt x="1742463" y="2519242"/>
                  </a:cubicBezTo>
                  <a:cubicBezTo>
                    <a:pt x="1418679" y="2489504"/>
                    <a:pt x="1388522" y="2513751"/>
                    <a:pt x="1061813" y="2519242"/>
                  </a:cubicBezTo>
                  <a:cubicBezTo>
                    <a:pt x="735104" y="2524734"/>
                    <a:pt x="223395" y="2566052"/>
                    <a:pt x="0" y="2519242"/>
                  </a:cubicBezTo>
                  <a:cubicBezTo>
                    <a:pt x="19691" y="2310930"/>
                    <a:pt x="-3353" y="2080697"/>
                    <a:pt x="0" y="1864239"/>
                  </a:cubicBezTo>
                  <a:cubicBezTo>
                    <a:pt x="3353" y="1647781"/>
                    <a:pt x="30838" y="1452886"/>
                    <a:pt x="0" y="1234429"/>
                  </a:cubicBezTo>
                  <a:cubicBezTo>
                    <a:pt x="-30838" y="1015972"/>
                    <a:pt x="22659" y="770913"/>
                    <a:pt x="0" y="554233"/>
                  </a:cubicBezTo>
                  <a:cubicBezTo>
                    <a:pt x="-22659" y="337553"/>
                    <a:pt x="26215" y="201598"/>
                    <a:pt x="0" y="0"/>
                  </a:cubicBezTo>
                  <a:close/>
                </a:path>
              </a:pathLst>
            </a:custGeom>
            <a:noFill/>
            <a:ln w="57150">
              <a:solidFill>
                <a:srgbClr val="4DB1A9"/>
              </a:solidFill>
              <a:extLst>
                <a:ext uri="{C807C97D-BFC1-408E-A445-0C87EB9F89A2}">
                  <ask:lineSketchStyleProps xmlns:ask="http://schemas.microsoft.com/office/drawing/2018/sketchyshapes" sd="4133275440">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a:extLst>
              <a:ext uri="{FF2B5EF4-FFF2-40B4-BE49-F238E27FC236}">
                <a16:creationId xmlns:a16="http://schemas.microsoft.com/office/drawing/2014/main" id="{CF371F88-FABE-6AF9-D292-315AA794BF0B}"/>
              </a:ext>
            </a:extLst>
          </p:cNvPr>
          <p:cNvGrpSpPr/>
          <p:nvPr/>
        </p:nvGrpSpPr>
        <p:grpSpPr>
          <a:xfrm>
            <a:off x="9755726" y="3366673"/>
            <a:ext cx="7638301" cy="1137279"/>
            <a:chOff x="9755726" y="3366673"/>
            <a:chExt cx="7638301" cy="1137279"/>
          </a:xfrm>
        </p:grpSpPr>
        <p:sp>
          <p:nvSpPr>
            <p:cNvPr id="26" name="Freeform 4">
              <a:extLst>
                <a:ext uri="{FF2B5EF4-FFF2-40B4-BE49-F238E27FC236}">
                  <a16:creationId xmlns:a16="http://schemas.microsoft.com/office/drawing/2014/main" id="{301F6578-B387-3BB3-CBEE-85DB13EFE99F}"/>
                </a:ext>
              </a:extLst>
            </p:cNvPr>
            <p:cNvSpPr/>
            <p:nvPr/>
          </p:nvSpPr>
          <p:spPr>
            <a:xfrm>
              <a:off x="9911792" y="3366673"/>
              <a:ext cx="7482235" cy="113727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4DB1A9">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EAAD6B46-5F37-5EA3-A78F-116B4936A550}"/>
                </a:ext>
              </a:extLst>
            </p:cNvPr>
            <p:cNvSpPr txBox="1"/>
            <p:nvPr/>
          </p:nvSpPr>
          <p:spPr>
            <a:xfrm>
              <a:off x="9755726" y="3519172"/>
              <a:ext cx="76383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E</a:t>
              </a:r>
              <a:r>
                <a:rPr kumimoji="0" lang="en-US"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pidémie de choléra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probable </a:t>
              </a:r>
              <a:r>
                <a:rPr kumimoji="0" lang="en-US" sz="2800" b="0" i="0" u="none" strike="noStrike" kern="1200" cap="none" spc="0" normalizeH="0" baseline="0" noProof="0" dirty="0" err="1">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ou</a:t>
              </a:r>
              <a:r>
                <a:rPr kumimoji="0" lang="en-US"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confirmée</a:t>
              </a:r>
            </a:p>
          </p:txBody>
        </p:sp>
      </p:grpSp>
      <p:grpSp>
        <p:nvGrpSpPr>
          <p:cNvPr id="30" name="Group 29">
            <a:extLst>
              <a:ext uri="{FF2B5EF4-FFF2-40B4-BE49-F238E27FC236}">
                <a16:creationId xmlns:a16="http://schemas.microsoft.com/office/drawing/2014/main" id="{963EA9F7-01E8-25A8-B8FF-0B0FD802DC33}"/>
              </a:ext>
            </a:extLst>
          </p:cNvPr>
          <p:cNvGrpSpPr/>
          <p:nvPr/>
        </p:nvGrpSpPr>
        <p:grpSpPr>
          <a:xfrm>
            <a:off x="9941986" y="4756003"/>
            <a:ext cx="9024617" cy="2519242"/>
            <a:chOff x="9941986" y="4756003"/>
            <a:chExt cx="9024617" cy="2519242"/>
          </a:xfrm>
        </p:grpSpPr>
        <p:sp>
          <p:nvSpPr>
            <p:cNvPr id="18" name="TextBox 17">
              <a:extLst>
                <a:ext uri="{FF2B5EF4-FFF2-40B4-BE49-F238E27FC236}">
                  <a16:creationId xmlns:a16="http://schemas.microsoft.com/office/drawing/2014/main" id="{6247E774-0B4F-29B3-BA96-0842FB100559}"/>
                </a:ext>
              </a:extLst>
            </p:cNvPr>
            <p:cNvSpPr txBox="1"/>
            <p:nvPr/>
          </p:nvSpPr>
          <p:spPr>
            <a:xfrm>
              <a:off x="10342935" y="4812582"/>
              <a:ext cx="8623668" cy="1770485"/>
            </a:xfrm>
            <a:prstGeom prst="rect">
              <a:avLst/>
            </a:prstGeom>
            <a:noFill/>
          </p:spPr>
          <p:txBody>
            <a:bodyPr wrap="square">
              <a:spAutoFit/>
            </a:bodyPr>
            <a:lstStyle/>
            <a:p>
              <a:pPr marL="0" marR="0" lvl="0" indent="0" algn="l" defTabSz="1371600" rtl="0" eaLnBrk="1" fontAlgn="auto" latinLnBrk="0" hangingPunct="1">
                <a:lnSpc>
                  <a:spcPct val="130000"/>
                </a:lnSpc>
                <a:spcBef>
                  <a:spcPts val="0"/>
                </a:spcBef>
                <a:spcAft>
                  <a:spcPts val="30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tkinson Hyperlegible" panose="020B0604020202020204" charset="0"/>
                <a:ea typeface="+mn-ea"/>
                <a:cs typeface="+mn-cs"/>
                <a:sym typeface="Atkinson Hyperlegible Bold"/>
              </a:endParaRPr>
            </a:p>
            <a:p>
              <a:pPr marL="457200" marR="0" lvl="0" indent="-457200" algn="l" defTabSz="1371600" rtl="0" eaLnBrk="1" fontAlgn="auto" latinLnBrk="0" hangingPunct="1">
                <a:lnSpc>
                  <a:spcPct val="130000"/>
                </a:lnSpc>
                <a:spcBef>
                  <a:spcPts val="0"/>
                </a:spcBef>
                <a:spcAft>
                  <a:spcPts val="300"/>
                </a:spcAft>
                <a:buClrTx/>
                <a:buSzTx/>
                <a:buFontTx/>
                <a:buBlip>
                  <a:blip r:embed="rId4"/>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Personne </a:t>
              </a:r>
              <a:r>
                <a:rPr lang="en-US" sz="2800" dirty="0">
                  <a:solidFill>
                    <a:srgbClr val="009999"/>
                  </a:solidFill>
                  <a:latin typeface="Atkinson Hyperlegible Bold" panose="020B0604020202020204" charset="0"/>
                  <a:sym typeface="Atkinson Hyperlegible Bold"/>
                </a:rPr>
                <a:t>avec DAA</a:t>
              </a:r>
            </a:p>
            <a:p>
              <a:pPr marR="0" lvl="0" algn="l" defTabSz="1371600" rtl="0" eaLnBrk="1" fontAlgn="auto" latinLnBrk="0" hangingPunct="1">
                <a:lnSpc>
                  <a:spcPct val="130000"/>
                </a:lnSpc>
                <a:spcBef>
                  <a:spcPts val="0"/>
                </a:spcBef>
                <a:spcAft>
                  <a:spcPts val="300"/>
                </a:spcAft>
                <a:buClrTx/>
                <a:buSzTx/>
                <a:tabLst/>
                <a:defRPr/>
              </a:pPr>
              <a:r>
                <a:rPr lang="en-US" sz="2800" dirty="0">
                  <a:solidFill>
                    <a:prstClr val="black">
                      <a:lumMod val="95000"/>
                      <a:lumOff val="5000"/>
                    </a:prstClr>
                  </a:solidFill>
                  <a:latin typeface="Atkinson Hyperlegible" panose="020B0604020202020204" charset="0"/>
                  <a:sym typeface="Atkinson Hyperlegible Bold"/>
                </a:rPr>
                <a:t>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(ou </a:t>
              </a:r>
              <a:r>
                <a:rPr lang="en-US" sz="2800" dirty="0">
                  <a:solidFill>
                    <a:srgbClr val="009999"/>
                  </a:solidFill>
                  <a:latin typeface="Atkinson Hyperlegible Bold" panose="020B0604020202020204" charset="0"/>
                  <a:sym typeface="Atkinson Hyperlegible Bold"/>
                </a:rPr>
                <a:t>décédée</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de </a:t>
              </a:r>
              <a:r>
                <a:rPr lang="en-US" sz="2800" dirty="0">
                  <a:solidFill>
                    <a:prstClr val="black">
                      <a:lumMod val="95000"/>
                      <a:lumOff val="5000"/>
                    </a:prstClr>
                  </a:solidFill>
                  <a:latin typeface="Atkinson Hyperlegible" panose="020B0604020202020204" charset="0"/>
                  <a:sym typeface="Atkinson Hyperlegible Bold"/>
                </a:rPr>
                <a:t>DA</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A)</a:t>
              </a:r>
            </a:p>
          </p:txBody>
        </p:sp>
        <p:sp>
          <p:nvSpPr>
            <p:cNvPr id="19" name="Rectangle 18">
              <a:extLst>
                <a:ext uri="{FF2B5EF4-FFF2-40B4-BE49-F238E27FC236}">
                  <a16:creationId xmlns:a16="http://schemas.microsoft.com/office/drawing/2014/main" id="{6E6B5894-DD0C-5503-E669-C61049125AB0}"/>
                </a:ext>
              </a:extLst>
            </p:cNvPr>
            <p:cNvSpPr/>
            <p:nvPr/>
          </p:nvSpPr>
          <p:spPr>
            <a:xfrm>
              <a:off x="9941986" y="4756003"/>
              <a:ext cx="7476784" cy="2519242"/>
            </a:xfrm>
            <a:custGeom>
              <a:avLst/>
              <a:gdLst>
                <a:gd name="connsiteX0" fmla="*/ 0 w 7476784"/>
                <a:gd name="connsiteY0" fmla="*/ 0 h 2519242"/>
                <a:gd name="connsiteX1" fmla="*/ 604940 w 7476784"/>
                <a:gd name="connsiteY1" fmla="*/ 0 h 2519242"/>
                <a:gd name="connsiteX2" fmla="*/ 1359415 w 7476784"/>
                <a:gd name="connsiteY2" fmla="*/ 0 h 2519242"/>
                <a:gd name="connsiteX3" fmla="*/ 2113891 w 7476784"/>
                <a:gd name="connsiteY3" fmla="*/ 0 h 2519242"/>
                <a:gd name="connsiteX4" fmla="*/ 2793598 w 7476784"/>
                <a:gd name="connsiteY4" fmla="*/ 0 h 2519242"/>
                <a:gd name="connsiteX5" fmla="*/ 3398538 w 7476784"/>
                <a:gd name="connsiteY5" fmla="*/ 0 h 2519242"/>
                <a:gd name="connsiteX6" fmla="*/ 4078246 w 7476784"/>
                <a:gd name="connsiteY6" fmla="*/ 0 h 2519242"/>
                <a:gd name="connsiteX7" fmla="*/ 4757953 w 7476784"/>
                <a:gd name="connsiteY7" fmla="*/ 0 h 2519242"/>
                <a:gd name="connsiteX8" fmla="*/ 5587197 w 7476784"/>
                <a:gd name="connsiteY8" fmla="*/ 0 h 2519242"/>
                <a:gd name="connsiteX9" fmla="*/ 6192137 w 7476784"/>
                <a:gd name="connsiteY9" fmla="*/ 0 h 2519242"/>
                <a:gd name="connsiteX10" fmla="*/ 6871844 w 7476784"/>
                <a:gd name="connsiteY10" fmla="*/ 0 h 2519242"/>
                <a:gd name="connsiteX11" fmla="*/ 7476784 w 7476784"/>
                <a:gd name="connsiteY11" fmla="*/ 0 h 2519242"/>
                <a:gd name="connsiteX12" fmla="*/ 7476784 w 7476784"/>
                <a:gd name="connsiteY12" fmla="*/ 604618 h 2519242"/>
                <a:gd name="connsiteX13" fmla="*/ 7476784 w 7476784"/>
                <a:gd name="connsiteY13" fmla="*/ 1234429 h 2519242"/>
                <a:gd name="connsiteX14" fmla="*/ 7476784 w 7476784"/>
                <a:gd name="connsiteY14" fmla="*/ 1914624 h 2519242"/>
                <a:gd name="connsiteX15" fmla="*/ 7476784 w 7476784"/>
                <a:gd name="connsiteY15" fmla="*/ 2519242 h 2519242"/>
                <a:gd name="connsiteX16" fmla="*/ 6871844 w 7476784"/>
                <a:gd name="connsiteY16" fmla="*/ 2519242 h 2519242"/>
                <a:gd name="connsiteX17" fmla="*/ 6416440 w 7476784"/>
                <a:gd name="connsiteY17" fmla="*/ 2519242 h 2519242"/>
                <a:gd name="connsiteX18" fmla="*/ 5961036 w 7476784"/>
                <a:gd name="connsiteY18" fmla="*/ 2519242 h 2519242"/>
                <a:gd name="connsiteX19" fmla="*/ 5281328 w 7476784"/>
                <a:gd name="connsiteY19" fmla="*/ 2519242 h 2519242"/>
                <a:gd name="connsiteX20" fmla="*/ 4526853 w 7476784"/>
                <a:gd name="connsiteY20" fmla="*/ 2519242 h 2519242"/>
                <a:gd name="connsiteX21" fmla="*/ 4071449 w 7476784"/>
                <a:gd name="connsiteY21" fmla="*/ 2519242 h 2519242"/>
                <a:gd name="connsiteX22" fmla="*/ 3541277 w 7476784"/>
                <a:gd name="connsiteY22" fmla="*/ 2519242 h 2519242"/>
                <a:gd name="connsiteX23" fmla="*/ 3085873 w 7476784"/>
                <a:gd name="connsiteY23" fmla="*/ 2519242 h 2519242"/>
                <a:gd name="connsiteX24" fmla="*/ 2480933 w 7476784"/>
                <a:gd name="connsiteY24" fmla="*/ 2519242 h 2519242"/>
                <a:gd name="connsiteX25" fmla="*/ 1801225 w 7476784"/>
                <a:gd name="connsiteY25" fmla="*/ 2519242 h 2519242"/>
                <a:gd name="connsiteX26" fmla="*/ 971982 w 7476784"/>
                <a:gd name="connsiteY26" fmla="*/ 2519242 h 2519242"/>
                <a:gd name="connsiteX27" fmla="*/ 0 w 7476784"/>
                <a:gd name="connsiteY27" fmla="*/ 2519242 h 2519242"/>
                <a:gd name="connsiteX28" fmla="*/ 0 w 7476784"/>
                <a:gd name="connsiteY28" fmla="*/ 1914624 h 2519242"/>
                <a:gd name="connsiteX29" fmla="*/ 0 w 7476784"/>
                <a:gd name="connsiteY29" fmla="*/ 1259621 h 2519242"/>
                <a:gd name="connsiteX30" fmla="*/ 0 w 7476784"/>
                <a:gd name="connsiteY30" fmla="*/ 629811 h 2519242"/>
                <a:gd name="connsiteX31" fmla="*/ 0 w 7476784"/>
                <a:gd name="connsiteY31" fmla="*/ 0 h 251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76784" h="2519242" extrusionOk="0">
                  <a:moveTo>
                    <a:pt x="0" y="0"/>
                  </a:moveTo>
                  <a:cubicBezTo>
                    <a:pt x="155638" y="-20942"/>
                    <a:pt x="326804" y="10977"/>
                    <a:pt x="604940" y="0"/>
                  </a:cubicBezTo>
                  <a:cubicBezTo>
                    <a:pt x="883076" y="-10977"/>
                    <a:pt x="1050625" y="12421"/>
                    <a:pt x="1359415" y="0"/>
                  </a:cubicBezTo>
                  <a:cubicBezTo>
                    <a:pt x="1668205" y="-12421"/>
                    <a:pt x="1938195" y="34293"/>
                    <a:pt x="2113891" y="0"/>
                  </a:cubicBezTo>
                  <a:cubicBezTo>
                    <a:pt x="2289587" y="-34293"/>
                    <a:pt x="2645354" y="12339"/>
                    <a:pt x="2793598" y="0"/>
                  </a:cubicBezTo>
                  <a:cubicBezTo>
                    <a:pt x="2941842" y="-12339"/>
                    <a:pt x="3216675" y="22917"/>
                    <a:pt x="3398538" y="0"/>
                  </a:cubicBezTo>
                  <a:cubicBezTo>
                    <a:pt x="3580401" y="-22917"/>
                    <a:pt x="3885082" y="1163"/>
                    <a:pt x="4078246" y="0"/>
                  </a:cubicBezTo>
                  <a:cubicBezTo>
                    <a:pt x="4271410" y="-1163"/>
                    <a:pt x="4609698" y="28113"/>
                    <a:pt x="4757953" y="0"/>
                  </a:cubicBezTo>
                  <a:cubicBezTo>
                    <a:pt x="4906208" y="-28113"/>
                    <a:pt x="5193222" y="-37160"/>
                    <a:pt x="5587197" y="0"/>
                  </a:cubicBezTo>
                  <a:cubicBezTo>
                    <a:pt x="5981172" y="37160"/>
                    <a:pt x="6031656" y="4234"/>
                    <a:pt x="6192137" y="0"/>
                  </a:cubicBezTo>
                  <a:cubicBezTo>
                    <a:pt x="6352618" y="-4234"/>
                    <a:pt x="6649260" y="22100"/>
                    <a:pt x="6871844" y="0"/>
                  </a:cubicBezTo>
                  <a:cubicBezTo>
                    <a:pt x="7094428" y="-22100"/>
                    <a:pt x="7247599" y="-12051"/>
                    <a:pt x="7476784" y="0"/>
                  </a:cubicBezTo>
                  <a:cubicBezTo>
                    <a:pt x="7464175" y="187774"/>
                    <a:pt x="7460623" y="432790"/>
                    <a:pt x="7476784" y="604618"/>
                  </a:cubicBezTo>
                  <a:cubicBezTo>
                    <a:pt x="7492945" y="776446"/>
                    <a:pt x="7473298" y="971239"/>
                    <a:pt x="7476784" y="1234429"/>
                  </a:cubicBezTo>
                  <a:cubicBezTo>
                    <a:pt x="7480270" y="1497619"/>
                    <a:pt x="7493247" y="1647305"/>
                    <a:pt x="7476784" y="1914624"/>
                  </a:cubicBezTo>
                  <a:cubicBezTo>
                    <a:pt x="7460321" y="2181944"/>
                    <a:pt x="7471546" y="2356348"/>
                    <a:pt x="7476784" y="2519242"/>
                  </a:cubicBezTo>
                  <a:cubicBezTo>
                    <a:pt x="7330141" y="2516652"/>
                    <a:pt x="7081684" y="2530887"/>
                    <a:pt x="6871844" y="2519242"/>
                  </a:cubicBezTo>
                  <a:cubicBezTo>
                    <a:pt x="6662004" y="2507597"/>
                    <a:pt x="6554338" y="2507540"/>
                    <a:pt x="6416440" y="2519242"/>
                  </a:cubicBezTo>
                  <a:cubicBezTo>
                    <a:pt x="6278542" y="2530944"/>
                    <a:pt x="6120283" y="2534615"/>
                    <a:pt x="5961036" y="2519242"/>
                  </a:cubicBezTo>
                  <a:cubicBezTo>
                    <a:pt x="5801789" y="2503869"/>
                    <a:pt x="5537688" y="2504711"/>
                    <a:pt x="5281328" y="2519242"/>
                  </a:cubicBezTo>
                  <a:cubicBezTo>
                    <a:pt x="5024968" y="2533773"/>
                    <a:pt x="4820206" y="2556764"/>
                    <a:pt x="4526853" y="2519242"/>
                  </a:cubicBezTo>
                  <a:cubicBezTo>
                    <a:pt x="4233500" y="2481720"/>
                    <a:pt x="4165492" y="2513552"/>
                    <a:pt x="4071449" y="2519242"/>
                  </a:cubicBezTo>
                  <a:cubicBezTo>
                    <a:pt x="3977406" y="2524932"/>
                    <a:pt x="3740168" y="2542615"/>
                    <a:pt x="3541277" y="2519242"/>
                  </a:cubicBezTo>
                  <a:cubicBezTo>
                    <a:pt x="3342386" y="2495869"/>
                    <a:pt x="3269963" y="2541881"/>
                    <a:pt x="3085873" y="2519242"/>
                  </a:cubicBezTo>
                  <a:cubicBezTo>
                    <a:pt x="2901783" y="2496603"/>
                    <a:pt x="2638563" y="2521308"/>
                    <a:pt x="2480933" y="2519242"/>
                  </a:cubicBezTo>
                  <a:cubicBezTo>
                    <a:pt x="2323303" y="2517176"/>
                    <a:pt x="2093142" y="2501642"/>
                    <a:pt x="1801225" y="2519242"/>
                  </a:cubicBezTo>
                  <a:cubicBezTo>
                    <a:pt x="1509308" y="2536842"/>
                    <a:pt x="1256903" y="2495214"/>
                    <a:pt x="971982" y="2519242"/>
                  </a:cubicBezTo>
                  <a:cubicBezTo>
                    <a:pt x="687061" y="2543270"/>
                    <a:pt x="400567" y="2516801"/>
                    <a:pt x="0" y="2519242"/>
                  </a:cubicBezTo>
                  <a:cubicBezTo>
                    <a:pt x="-5559" y="2243578"/>
                    <a:pt x="5124" y="2157815"/>
                    <a:pt x="0" y="1914624"/>
                  </a:cubicBezTo>
                  <a:cubicBezTo>
                    <a:pt x="-5124" y="1671433"/>
                    <a:pt x="-3353" y="1476079"/>
                    <a:pt x="0" y="1259621"/>
                  </a:cubicBezTo>
                  <a:cubicBezTo>
                    <a:pt x="3353" y="1043163"/>
                    <a:pt x="30838" y="848268"/>
                    <a:pt x="0" y="629811"/>
                  </a:cubicBezTo>
                  <a:cubicBezTo>
                    <a:pt x="-30838" y="411354"/>
                    <a:pt x="-9416" y="199078"/>
                    <a:pt x="0" y="0"/>
                  </a:cubicBezTo>
                  <a:close/>
                </a:path>
              </a:pathLst>
            </a:custGeom>
            <a:noFill/>
            <a:ln w="57150">
              <a:solidFill>
                <a:srgbClr val="4DB1A9"/>
              </a:solidFill>
              <a:extLst>
                <a:ext uri="{C807C97D-BFC1-408E-A445-0C87EB9F89A2}">
                  <ask:lineSketchStyleProps xmlns:ask="http://schemas.microsoft.com/office/drawing/2018/sketchyshapes" sd="4133275440">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Slide Number Placeholder 30">
            <a:extLst>
              <a:ext uri="{FF2B5EF4-FFF2-40B4-BE49-F238E27FC236}">
                <a16:creationId xmlns:a16="http://schemas.microsoft.com/office/drawing/2014/main" id="{F1BC716D-C923-326B-0156-E38C9BC8E08B}"/>
              </a:ext>
            </a:extLst>
          </p:cNvPr>
          <p:cNvSpPr>
            <a:spLocks noGrp="1"/>
          </p:cNvSpPr>
          <p:nvPr>
            <p:ph type="sldNum" sz="quarter" idx="12"/>
          </p:nvPr>
        </p:nvSpPr>
        <p:spPr>
          <a:xfrm>
            <a:off x="15487622" y="9591727"/>
            <a:ext cx="2133600" cy="365125"/>
          </a:xfrm>
        </p:spPr>
        <p:txBody>
          <a:bodyPr/>
          <a:lstStyle/>
          <a:p>
            <a:fld id="{B6F15528-21DE-4FAA-801E-634DDDAF4B2B}" type="slidenum">
              <a:rPr lang="en-US" sz="1800" smtClean="0"/>
              <a:pPr/>
              <a:t>31</a:t>
            </a:fld>
            <a:endParaRPr lang="en-US" sz="1800" dirty="0"/>
          </a:p>
        </p:txBody>
      </p:sp>
    </p:spTree>
    <p:extLst>
      <p:ext uri="{BB962C8B-B14F-4D97-AF65-F5344CB8AC3E}">
        <p14:creationId xmlns:p14="http://schemas.microsoft.com/office/powerpoint/2010/main" val="3368482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9FDBE847-546F-5FD3-A4B0-1D568AA5880B}"/>
              </a:ext>
            </a:extLst>
          </p:cNvPr>
          <p:cNvGrpSpPr/>
          <p:nvPr/>
        </p:nvGrpSpPr>
        <p:grpSpPr>
          <a:xfrm>
            <a:off x="-914400" y="-1432486"/>
            <a:ext cx="10058401" cy="2846669"/>
            <a:chOff x="0" y="0"/>
            <a:chExt cx="856633" cy="235066"/>
          </a:xfrm>
          <a:scene3d>
            <a:camera prst="orthographicFront">
              <a:rot lat="0" lon="0" rev="0"/>
            </a:camera>
            <a:lightRig rig="balanced" dir="t">
              <a:rot lat="0" lon="0" rev="8700000"/>
            </a:lightRig>
          </a:scene3d>
        </p:grpSpPr>
        <p:sp>
          <p:nvSpPr>
            <p:cNvPr id="12" name="Freeform 8">
              <a:extLst>
                <a:ext uri="{FF2B5EF4-FFF2-40B4-BE49-F238E27FC236}">
                  <a16:creationId xmlns:a16="http://schemas.microsoft.com/office/drawing/2014/main" id="{56DC840B-0ACE-6D8C-2050-EF71DF567308}"/>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46D6B604-24C1-3E69-A92B-981E2C14BC80}"/>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509519DA-4A37-8926-089F-FA9F6D372A57}"/>
              </a:ext>
            </a:extLst>
          </p:cNvPr>
          <p:cNvSpPr txBox="1"/>
          <p:nvPr/>
        </p:nvSpPr>
        <p:spPr>
          <a:xfrm>
            <a:off x="882935" y="473743"/>
            <a:ext cx="8432090" cy="588110"/>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confirmé</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 choléra</a:t>
            </a:r>
          </a:p>
        </p:txBody>
      </p:sp>
      <p:grpSp>
        <p:nvGrpSpPr>
          <p:cNvPr id="21" name="Group 3">
            <a:extLst>
              <a:ext uri="{FF2B5EF4-FFF2-40B4-BE49-F238E27FC236}">
                <a16:creationId xmlns:a16="http://schemas.microsoft.com/office/drawing/2014/main" id="{05E7348B-6B45-3E3D-0017-EA784803C986}"/>
              </a:ext>
            </a:extLst>
          </p:cNvPr>
          <p:cNvGrpSpPr/>
          <p:nvPr/>
        </p:nvGrpSpPr>
        <p:grpSpPr>
          <a:xfrm>
            <a:off x="1750979" y="2604288"/>
            <a:ext cx="14649855" cy="1322961"/>
            <a:chOff x="0" y="0"/>
            <a:chExt cx="1001767" cy="691539"/>
          </a:xfrm>
        </p:grpSpPr>
        <p:sp>
          <p:nvSpPr>
            <p:cNvPr id="22" name="Freeform 4">
              <a:extLst>
                <a:ext uri="{FF2B5EF4-FFF2-40B4-BE49-F238E27FC236}">
                  <a16:creationId xmlns:a16="http://schemas.microsoft.com/office/drawing/2014/main" id="{5D62EFE0-12C6-24C2-88A9-F1809A352EDD}"/>
                </a:ext>
              </a:extLst>
            </p:cNvPr>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FA77A56A-BF95-27FB-8762-2E02DE907FA0}"/>
                </a:ext>
              </a:extLst>
            </p:cNvPr>
            <p:cNvSpPr txBox="1"/>
            <p:nvPr/>
          </p:nvSpPr>
          <p:spPr>
            <a:xfrm>
              <a:off x="0" y="-47625"/>
              <a:ext cx="1001767" cy="7391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id="{EA40EA96-E788-C1A3-44CD-CD147804E360}"/>
              </a:ext>
            </a:extLst>
          </p:cNvPr>
          <p:cNvSpPr txBox="1"/>
          <p:nvPr/>
        </p:nvSpPr>
        <p:spPr>
          <a:xfrm>
            <a:off x="882935" y="2752629"/>
            <a:ext cx="16413479" cy="1031051"/>
          </a:xfrm>
          <a:prstGeom prst="rect">
            <a:avLst/>
          </a:prstGeom>
          <a:noFill/>
        </p:spPr>
        <p:txBody>
          <a:bodyPr wrap="square">
            <a:spAutoFit/>
          </a:bodyPr>
          <a:lstStyle/>
          <a:p>
            <a:pPr marL="0" marR="0" lvl="0" indent="0" algn="ctr" defTabSz="1371600" rtl="0" eaLnBrk="1" fontAlgn="auto" latinLnBrk="0" hangingPunct="1">
              <a:spcBef>
                <a:spcPts val="0"/>
              </a:spcBef>
              <a:spcAft>
                <a:spcPts val="6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Toute personne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infectée par </a:t>
            </a:r>
            <a:r>
              <a:rPr lang="en-US" sz="2800" i="1"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Vibrio cholerae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O1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ou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O139</a:t>
            </a:r>
            <a:endParaRPr lang="en-US" sz="2800" dirty="0">
              <a:solidFill>
                <a:srgbClr val="00808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a:p>
            <a:pPr marL="0" marR="0" lvl="0" indent="0" algn="ctr" defTabSz="1371600" rtl="0" eaLnBrk="1" fontAlgn="auto" latinLnBrk="0" hangingPunct="1">
              <a:spcBef>
                <a:spcPts val="0"/>
              </a:spcBef>
              <a:spcAft>
                <a:spcPts val="600"/>
              </a:spcAft>
              <a:buClrTx/>
              <a:buSzTx/>
              <a:buFontTx/>
              <a:buNone/>
              <a:tabLst/>
              <a:defRPr/>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onfirmé</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par culture (y compris par séro-agglutination) ou par PCR</a:t>
            </a:r>
          </a:p>
        </p:txBody>
      </p:sp>
      <p:sp>
        <p:nvSpPr>
          <p:cNvPr id="5" name="TextBox 4">
            <a:extLst>
              <a:ext uri="{FF2B5EF4-FFF2-40B4-BE49-F238E27FC236}">
                <a16:creationId xmlns:a16="http://schemas.microsoft.com/office/drawing/2014/main" id="{B9CB29F5-D556-3E1F-3699-5950EB9D22C0}"/>
              </a:ext>
            </a:extLst>
          </p:cNvPr>
          <p:cNvSpPr txBox="1"/>
          <p:nvPr/>
        </p:nvSpPr>
        <p:spPr>
          <a:xfrm>
            <a:off x="3382434" y="5143500"/>
            <a:ext cx="14312900" cy="293926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009999"/>
              </a:buClr>
              <a:buSzTx/>
              <a:buBlip>
                <a:blip r:embed="rId3"/>
              </a:buBlip>
              <a:tabLst/>
              <a:defRPr/>
            </a:pPr>
            <a:r>
              <a:rPr lang="en-US" sz="2800" dirty="0">
                <a:solidFill>
                  <a:srgbClr val="009999"/>
                </a:solidFill>
                <a:latin typeface="Atkinson Hyperlegible Bold" panose="020B0604020202020204" charset="0"/>
              </a:rPr>
              <a:t>La toxigénicité </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rPr>
              <a:t>de la souche doit être démontrée si</a:t>
            </a:r>
          </a:p>
          <a:p>
            <a:pPr marL="914400" lvl="1" indent="-457200">
              <a:spcAft>
                <a:spcPts val="1800"/>
              </a:spcAft>
              <a:buClr>
                <a:srgbClr val="009999"/>
              </a:buClr>
              <a:buFont typeface="Arial" panose="020B0604020202020204" pitchFamily="34" charset="0"/>
              <a:buChar char="•"/>
              <a:defRPr/>
            </a:pPr>
            <a:r>
              <a:rPr lang="en-US" sz="2800" dirty="0">
                <a:solidFill>
                  <a:srgbClr val="000000"/>
                </a:solidFill>
                <a:latin typeface="Atkinson Hyperlegible" panose="020B0604020202020204" charset="0"/>
              </a:rPr>
              <a:t>Il </a:t>
            </a:r>
            <a:r>
              <a:rPr lang="en-US" sz="2800" dirty="0" err="1">
                <a:solidFill>
                  <a:srgbClr val="000000"/>
                </a:solidFill>
                <a:latin typeface="Atkinson Hyperlegible" panose="020B0604020202020204" charset="0"/>
              </a:rPr>
              <a:t>n’y</a:t>
            </a:r>
            <a:r>
              <a:rPr lang="en-US" sz="2800" dirty="0">
                <a:solidFill>
                  <a:srgbClr val="000000"/>
                </a:solidFill>
                <a:latin typeface="Atkinson Hyperlegible" panose="020B0604020202020204" charset="0"/>
              </a:rPr>
              <a:t> a pas d’épidémie confirmée de choléra </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rPr>
              <a:t>dans une autre unité de surveillance</a:t>
            </a:r>
          </a:p>
          <a:p>
            <a:pPr lvl="2">
              <a:spcAft>
                <a:spcPts val="1800"/>
              </a:spcAft>
              <a:buClr>
                <a:srgbClr val="009999"/>
              </a:buClr>
              <a:defRPr/>
            </a:pPr>
            <a:r>
              <a:rPr lang="en-US" sz="2800" dirty="0">
                <a:solidFill>
                  <a:schemeClr val="tx1">
                    <a:lumMod val="95000"/>
                    <a:lumOff val="5000"/>
                  </a:schemeClr>
                </a:solidFill>
                <a:latin typeface="Atkinson Hyperlegible Bold" panose="020B0604020202020204" charset="0"/>
              </a:rPr>
              <a:t>et</a:t>
            </a:r>
            <a:endParaRPr kumimoji="0" lang="en-US" sz="2800" b="0"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endParaRPr>
          </a:p>
          <a:p>
            <a:pPr marL="914400" lvl="1" indent="-457200">
              <a:spcAft>
                <a:spcPts val="1800"/>
              </a:spcAft>
              <a:buClr>
                <a:srgbClr val="009999"/>
              </a:buClr>
              <a:buFont typeface="Arial" panose="020B0604020202020204" pitchFamily="34" charset="0"/>
              <a:buChar char="•"/>
              <a:defRPr/>
            </a:pPr>
            <a:r>
              <a:rPr lang="en-US" sz="2800" dirty="0">
                <a:solidFill>
                  <a:srgbClr val="000000"/>
                </a:solidFill>
                <a:latin typeface="Atkinson Hyperlegible" panose="020B0604020202020204" charset="0"/>
              </a:rPr>
              <a:t>Il </a:t>
            </a:r>
            <a:r>
              <a:rPr lang="en-US" sz="2800" dirty="0" err="1">
                <a:solidFill>
                  <a:srgbClr val="000000"/>
                </a:solidFill>
                <a:latin typeface="Atkinson Hyperlegible" panose="020B0604020202020204" charset="0"/>
              </a:rPr>
              <a:t>n’y</a:t>
            </a:r>
            <a:r>
              <a:rPr lang="en-US" sz="2800" dirty="0">
                <a:solidFill>
                  <a:srgbClr val="000000"/>
                </a:solidFill>
                <a:latin typeface="Atkinson Hyperlegible" panose="020B0604020202020204" charset="0"/>
              </a:rPr>
              <a:t> a pas</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rPr>
              <a:t> de lien épidémiologique établi avec un cas de choléra confirmé ou une source d'exposition dans un </a:t>
            </a:r>
            <a:r>
              <a:rPr kumimoji="0" lang="en-US" sz="2800" b="0" i="0" u="none" strike="noStrike" kern="1200" cap="none" spc="0" normalizeH="0" baseline="0" noProof="0" dirty="0" err="1">
                <a:ln>
                  <a:noFill/>
                </a:ln>
                <a:solidFill>
                  <a:srgbClr val="000000"/>
                </a:solidFill>
                <a:effectLst/>
                <a:uLnTx/>
                <a:uFillTx/>
                <a:latin typeface="Atkinson Hyperlegible" panose="020B0604020202020204" charset="0"/>
              </a:rPr>
              <a:t>autre</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rPr>
              <a:t> pays</a:t>
            </a:r>
          </a:p>
        </p:txBody>
      </p:sp>
      <p:pic>
        <p:nvPicPr>
          <p:cNvPr id="3" name="Picture 2">
            <a:extLst>
              <a:ext uri="{FF2B5EF4-FFF2-40B4-BE49-F238E27FC236}">
                <a16:creationId xmlns:a16="http://schemas.microsoft.com/office/drawing/2014/main" id="{50190BAD-A2A9-DE41-8A5D-834C7C5B44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666" y="5367927"/>
            <a:ext cx="2687137" cy="2714839"/>
          </a:xfrm>
          <a:prstGeom prst="rect">
            <a:avLst/>
          </a:prstGeom>
        </p:spPr>
      </p:pic>
      <p:sp>
        <p:nvSpPr>
          <p:cNvPr id="2" name="Slide Number Placeholder 1">
            <a:extLst>
              <a:ext uri="{FF2B5EF4-FFF2-40B4-BE49-F238E27FC236}">
                <a16:creationId xmlns:a16="http://schemas.microsoft.com/office/drawing/2014/main" id="{3C90EDA7-5BE0-1437-E842-3E02569CCC04}"/>
              </a:ext>
            </a:extLst>
          </p:cNvPr>
          <p:cNvSpPr>
            <a:spLocks noGrp="1"/>
          </p:cNvSpPr>
          <p:nvPr>
            <p:ph type="sldNum" sz="quarter" idx="12"/>
          </p:nvPr>
        </p:nvSpPr>
        <p:spPr>
          <a:xfrm>
            <a:off x="15561734" y="9442586"/>
            <a:ext cx="2133600" cy="365125"/>
          </a:xfrm>
        </p:spPr>
        <p:txBody>
          <a:bodyPr/>
          <a:lstStyle/>
          <a:p>
            <a:fld id="{B6F15528-21DE-4FAA-801E-634DDDAF4B2B}" type="slidenum">
              <a:rPr lang="en-US" sz="1800" smtClean="0"/>
              <a:pPr/>
              <a:t>32</a:t>
            </a:fld>
            <a:endParaRPr lang="en-US" sz="1800" dirty="0"/>
          </a:p>
        </p:txBody>
      </p:sp>
    </p:spTree>
    <p:extLst>
      <p:ext uri="{BB962C8B-B14F-4D97-AF65-F5344CB8AC3E}">
        <p14:creationId xmlns:p14="http://schemas.microsoft.com/office/powerpoint/2010/main" val="1303479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9FDBE847-546F-5FD3-A4B0-1D568AA5880B}"/>
              </a:ext>
            </a:extLst>
          </p:cNvPr>
          <p:cNvGrpSpPr/>
          <p:nvPr/>
        </p:nvGrpSpPr>
        <p:grpSpPr>
          <a:xfrm>
            <a:off x="-719847" y="-1432486"/>
            <a:ext cx="11963579" cy="2846669"/>
            <a:chOff x="0" y="0"/>
            <a:chExt cx="856633" cy="235066"/>
          </a:xfrm>
          <a:scene3d>
            <a:camera prst="orthographicFront">
              <a:rot lat="0" lon="0" rev="0"/>
            </a:camera>
            <a:lightRig rig="balanced" dir="t">
              <a:rot lat="0" lon="0" rev="8700000"/>
            </a:lightRig>
          </a:scene3d>
        </p:grpSpPr>
        <p:sp>
          <p:nvSpPr>
            <p:cNvPr id="12" name="Freeform 8">
              <a:extLst>
                <a:ext uri="{FF2B5EF4-FFF2-40B4-BE49-F238E27FC236}">
                  <a16:creationId xmlns:a16="http://schemas.microsoft.com/office/drawing/2014/main" id="{56DC840B-0ACE-6D8C-2050-EF71DF567308}"/>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46D6B604-24C1-3E69-A92B-981E2C14BC80}"/>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509519DA-4A37-8926-089F-FA9F6D372A57}"/>
              </a:ext>
            </a:extLst>
          </p:cNvPr>
          <p:cNvSpPr txBox="1"/>
          <p:nvPr/>
        </p:nvSpPr>
        <p:spPr>
          <a:xfrm>
            <a:off x="657585" y="419100"/>
            <a:ext cx="10586148"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Suspicion d'épidémie de choléra</a:t>
            </a:r>
          </a:p>
        </p:txBody>
      </p:sp>
      <p:grpSp>
        <p:nvGrpSpPr>
          <p:cNvPr id="7" name="Group 6">
            <a:extLst>
              <a:ext uri="{FF2B5EF4-FFF2-40B4-BE49-F238E27FC236}">
                <a16:creationId xmlns:a16="http://schemas.microsoft.com/office/drawing/2014/main" id="{8C58400B-6DD8-3AB7-B7C0-B8D4A561E512}"/>
              </a:ext>
            </a:extLst>
          </p:cNvPr>
          <p:cNvGrpSpPr/>
          <p:nvPr/>
        </p:nvGrpSpPr>
        <p:grpSpPr>
          <a:xfrm>
            <a:off x="2768056" y="5732800"/>
            <a:ext cx="12874022" cy="1426807"/>
            <a:chOff x="2768056" y="5732800"/>
            <a:chExt cx="12874022" cy="1426807"/>
          </a:xfrm>
        </p:grpSpPr>
        <p:pic>
          <p:nvPicPr>
            <p:cNvPr id="16" name="Picture 15">
              <a:extLst>
                <a:ext uri="{FF2B5EF4-FFF2-40B4-BE49-F238E27FC236}">
                  <a16:creationId xmlns:a16="http://schemas.microsoft.com/office/drawing/2014/main" id="{2E428A98-3C1A-BAB2-3F1B-115CFB58B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056" y="5732800"/>
              <a:ext cx="1429310" cy="1193163"/>
            </a:xfrm>
            <a:prstGeom prst="rect">
              <a:avLst/>
            </a:prstGeom>
          </p:spPr>
        </p:pic>
        <p:sp>
          <p:nvSpPr>
            <p:cNvPr id="19" name="TextBox 18">
              <a:extLst>
                <a:ext uri="{FF2B5EF4-FFF2-40B4-BE49-F238E27FC236}">
                  <a16:creationId xmlns:a16="http://schemas.microsoft.com/office/drawing/2014/main" id="{3513D9EC-F258-12D2-9E87-CA22CB0BAB43}"/>
                </a:ext>
              </a:extLst>
            </p:cNvPr>
            <p:cNvSpPr txBox="1"/>
            <p:nvPr/>
          </p:nvSpPr>
          <p:spPr>
            <a:xfrm>
              <a:off x="4969315" y="6128556"/>
              <a:ext cx="10672763" cy="1031051"/>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1800"/>
                </a:spcAft>
                <a:buClr>
                  <a:srgbClr val="009999"/>
                </a:buClr>
                <a:buSzTx/>
                <a:buFontTx/>
                <a:buNone/>
                <a:tabLst/>
                <a:defRPr/>
              </a:pPr>
              <a:r>
                <a:rPr kumimoji="0" lang="en-US" sz="2800" b="0" i="0" u="none" strike="noStrike" kern="1200" cap="none" spc="0" normalizeH="0" baseline="0" noProof="0" dirty="0" err="1">
                  <a:ln>
                    <a:noFill/>
                  </a:ln>
                  <a:solidFill>
                    <a:srgbClr val="000000"/>
                  </a:solidFill>
                  <a:effectLst/>
                  <a:uLnTx/>
                  <a:uFillTx/>
                  <a:latin typeface="Atkinson Hyperlegible" panose="020B0604020202020204" charset="0"/>
                  <a:ea typeface="+mn-ea"/>
                  <a:cs typeface="+mn-cs"/>
                </a:rPr>
                <a:t>Signalé</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mn-ea"/>
                  <a:cs typeface="+mn-cs"/>
                </a:rPr>
                <a:t>(s) </a:t>
              </a:r>
              <a:r>
                <a:rPr lang="en-US" sz="2800" dirty="0">
                  <a:solidFill>
                    <a:srgbClr val="000000"/>
                  </a:solidFill>
                  <a:latin typeface="Atkinson Hyperlegible" panose="020B0604020202020204" charset="0"/>
                </a:rPr>
                <a:t>dans </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mn-ea"/>
                  <a:cs typeface="+mn-cs"/>
                </a:rPr>
                <a:t>une unité de </a:t>
              </a:r>
              <a:r>
                <a:rPr lang="en-US" sz="2800" dirty="0">
                  <a:solidFill>
                    <a:srgbClr val="000000"/>
                  </a:solidFill>
                  <a:latin typeface="Atkinson Hyperlegible" panose="020B0604020202020204" charset="0"/>
                </a:rPr>
                <a:t>surveillance </a:t>
              </a:r>
              <a:r>
                <a:rPr kumimoji="0" lang="en-US" sz="2800" b="0" i="0" u="none" strike="noStrike" kern="1200" cap="none" spc="0" normalizeH="0" baseline="0" noProof="0" dirty="0" err="1">
                  <a:ln>
                    <a:noFill/>
                  </a:ln>
                  <a:solidFill>
                    <a:srgbClr val="000000"/>
                  </a:solidFill>
                  <a:effectLst/>
                  <a:uLnTx/>
                  <a:uFillTx/>
                  <a:latin typeface="Atkinson Hyperlegible Bold" panose="020B0604020202020204" charset="0"/>
                  <a:ea typeface="+mn-ea"/>
                  <a:cs typeface="+mn-cs"/>
                </a:rPr>
                <a:t>en</a:t>
              </a:r>
              <a:r>
                <a:rPr kumimoji="0" lang="en-US" sz="2800" b="0" i="0" u="none" strike="noStrike" kern="1200" cap="none" spc="0" normalizeH="0" baseline="0" noProof="0" dirty="0">
                  <a:ln>
                    <a:noFill/>
                  </a:ln>
                  <a:solidFill>
                    <a:srgbClr val="000000"/>
                  </a:solidFill>
                  <a:effectLst/>
                  <a:uLnTx/>
                  <a:uFillTx/>
                  <a:latin typeface="Atkinson Hyperlegible Bold" panose="020B0604020202020204" charset="0"/>
                  <a:ea typeface="+mn-ea"/>
                  <a:cs typeface="+mn-cs"/>
                </a:rPr>
                <a:t> 7 jours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9C259C07-31B2-AB0A-EBF9-CB967AF7B88D}"/>
              </a:ext>
            </a:extLst>
          </p:cNvPr>
          <p:cNvGrpSpPr/>
          <p:nvPr/>
        </p:nvGrpSpPr>
        <p:grpSpPr>
          <a:xfrm>
            <a:off x="2489910" y="2388158"/>
            <a:ext cx="12046115" cy="3070423"/>
            <a:chOff x="2489910" y="2388158"/>
            <a:chExt cx="12046115" cy="3070423"/>
          </a:xfrm>
        </p:grpSpPr>
        <p:sp>
          <p:nvSpPr>
            <p:cNvPr id="8" name="Rectangle: Rounded Corners 7">
              <a:extLst>
                <a:ext uri="{FF2B5EF4-FFF2-40B4-BE49-F238E27FC236}">
                  <a16:creationId xmlns:a16="http://schemas.microsoft.com/office/drawing/2014/main" id="{B65489E1-DD63-0DFB-59F1-E2D2518DBBAE}"/>
                </a:ext>
              </a:extLst>
            </p:cNvPr>
            <p:cNvSpPr/>
            <p:nvPr/>
          </p:nvSpPr>
          <p:spPr>
            <a:xfrm>
              <a:off x="5426332" y="2388158"/>
              <a:ext cx="7435334" cy="3070423"/>
            </a:xfrm>
            <a:prstGeom prst="roundRect">
              <a:avLst/>
            </a:prstGeom>
            <a:solidFill>
              <a:srgbClr val="F9ECD5"/>
            </a:solidFill>
            <a:ln>
              <a:solidFill>
                <a:srgbClr val="F9EC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B464FAC-B921-94E7-DF34-85C4336FD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9910" y="2546433"/>
              <a:ext cx="2524125" cy="885825"/>
            </a:xfrm>
            <a:prstGeom prst="rect">
              <a:avLst/>
            </a:prstGeom>
          </p:spPr>
        </p:pic>
        <p:pic>
          <p:nvPicPr>
            <p:cNvPr id="18" name="Picture 17">
              <a:extLst>
                <a:ext uri="{FF2B5EF4-FFF2-40B4-BE49-F238E27FC236}">
                  <a16:creationId xmlns:a16="http://schemas.microsoft.com/office/drawing/2014/main" id="{D4AABA32-48E2-A69F-5C6F-2B92140EE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847" y="3933930"/>
              <a:ext cx="1238250" cy="1285875"/>
            </a:xfrm>
            <a:prstGeom prst="rect">
              <a:avLst/>
            </a:prstGeom>
          </p:spPr>
        </p:pic>
        <p:sp>
          <p:nvSpPr>
            <p:cNvPr id="20" name="TextBox 19">
              <a:extLst>
                <a:ext uri="{FF2B5EF4-FFF2-40B4-BE49-F238E27FC236}">
                  <a16:creationId xmlns:a16="http://schemas.microsoft.com/office/drawing/2014/main" id="{888D14DC-9B8C-90B1-417B-6BFF4900054B}"/>
                </a:ext>
              </a:extLst>
            </p:cNvPr>
            <p:cNvSpPr txBox="1"/>
            <p:nvPr/>
          </p:nvSpPr>
          <p:spPr>
            <a:xfrm>
              <a:off x="5837185" y="2929682"/>
              <a:ext cx="8698840" cy="553998"/>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1800"/>
                </a:spcAft>
                <a:buClr>
                  <a:srgbClr val="009999"/>
                </a:buClr>
                <a:buSzTx/>
                <a:buFontTx/>
                <a:buNone/>
                <a:tabLst/>
                <a:defRPr/>
              </a:pPr>
              <a:r>
                <a:rPr kumimoji="0" lang="en-US" sz="30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 2 cas suspects de choléra</a:t>
              </a:r>
            </a:p>
          </p:txBody>
        </p:sp>
        <p:sp>
          <p:nvSpPr>
            <p:cNvPr id="25" name="TextBox 24">
              <a:extLst>
                <a:ext uri="{FF2B5EF4-FFF2-40B4-BE49-F238E27FC236}">
                  <a16:creationId xmlns:a16="http://schemas.microsoft.com/office/drawing/2014/main" id="{7BAA5836-BB3F-D8E0-6CD3-1126E5AAE70C}"/>
                </a:ext>
              </a:extLst>
            </p:cNvPr>
            <p:cNvSpPr txBox="1"/>
            <p:nvPr/>
          </p:nvSpPr>
          <p:spPr>
            <a:xfrm>
              <a:off x="5837185" y="3680637"/>
              <a:ext cx="2874612"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1800"/>
                </a:spcAft>
                <a:buClr>
                  <a:srgbClr val="009999"/>
                </a:buClr>
                <a:buSzTx/>
                <a:buFontTx/>
                <a:buNone/>
                <a:tabLst/>
                <a:defRPr/>
              </a:pP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mn-ea"/>
                  <a:cs typeface="+mn-cs"/>
                </a:rPr>
                <a:t>ou</a:t>
              </a:r>
            </a:p>
          </p:txBody>
        </p:sp>
        <p:sp>
          <p:nvSpPr>
            <p:cNvPr id="26" name="TextBox 25">
              <a:extLst>
                <a:ext uri="{FF2B5EF4-FFF2-40B4-BE49-F238E27FC236}">
                  <a16:creationId xmlns:a16="http://schemas.microsoft.com/office/drawing/2014/main" id="{4BFAC19B-D762-2CEB-434B-DA8E583F1E40}"/>
                </a:ext>
              </a:extLst>
            </p:cNvPr>
            <p:cNvSpPr txBox="1"/>
            <p:nvPr/>
          </p:nvSpPr>
          <p:spPr>
            <a:xfrm>
              <a:off x="5837185" y="4407463"/>
              <a:ext cx="7762083" cy="55111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1800"/>
                </a:spcAft>
                <a:buClr>
                  <a:srgbClr val="009999"/>
                </a:buClr>
                <a:buSzTx/>
                <a:buFontTx/>
                <a:buNone/>
                <a:tabLst/>
                <a:defRPr/>
              </a:pPr>
              <a:r>
                <a:rPr kumimoji="0" lang="en-US" sz="30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1 cas suspect de choléra </a:t>
              </a:r>
              <a:r>
                <a:rPr kumimoji="0" lang="en-US" sz="3000" b="0" i="0" u="none" strike="noStrike" kern="1200" cap="none" spc="0" normalizeH="0" baseline="0" noProof="0" dirty="0" err="1">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TDR </a:t>
              </a:r>
              <a:r>
                <a:rPr kumimoji="0" lang="en-US" sz="30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p:txBody>
        </p:sp>
      </p:grpSp>
      <p:grpSp>
        <p:nvGrpSpPr>
          <p:cNvPr id="9" name="Group 8">
            <a:extLst>
              <a:ext uri="{FF2B5EF4-FFF2-40B4-BE49-F238E27FC236}">
                <a16:creationId xmlns:a16="http://schemas.microsoft.com/office/drawing/2014/main" id="{4FF7817E-E118-1672-39BD-C1230CA4EF1D}"/>
              </a:ext>
            </a:extLst>
          </p:cNvPr>
          <p:cNvGrpSpPr/>
          <p:nvPr/>
        </p:nvGrpSpPr>
        <p:grpSpPr>
          <a:xfrm>
            <a:off x="2645921" y="7829582"/>
            <a:ext cx="12996157" cy="1292663"/>
            <a:chOff x="2645921" y="7829582"/>
            <a:chExt cx="12996157" cy="1292663"/>
          </a:xfrm>
        </p:grpSpPr>
        <p:sp>
          <p:nvSpPr>
            <p:cNvPr id="2" name="Freeform 4">
              <a:extLst>
                <a:ext uri="{FF2B5EF4-FFF2-40B4-BE49-F238E27FC236}">
                  <a16:creationId xmlns:a16="http://schemas.microsoft.com/office/drawing/2014/main" id="{F58274E6-1D36-C7D0-9028-7FD8D4294C6E}"/>
                </a:ext>
              </a:extLst>
            </p:cNvPr>
            <p:cNvSpPr/>
            <p:nvPr/>
          </p:nvSpPr>
          <p:spPr>
            <a:xfrm>
              <a:off x="2645921" y="7829582"/>
              <a:ext cx="12996157" cy="129266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TextBox 2">
              <a:extLst>
                <a:ext uri="{FF2B5EF4-FFF2-40B4-BE49-F238E27FC236}">
                  <a16:creationId xmlns:a16="http://schemas.microsoft.com/office/drawing/2014/main" id="{EB43C4B0-D2CB-9BDA-4D70-0A926027A789}"/>
                </a:ext>
              </a:extLst>
            </p:cNvPr>
            <p:cNvSpPr txBox="1"/>
            <p:nvPr/>
          </p:nvSpPr>
          <p:spPr>
            <a:xfrm>
              <a:off x="2645921" y="7997507"/>
              <a:ext cx="12996157"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
                  <a:srgbClr val="009999"/>
                </a:buClr>
                <a:buSzTx/>
                <a:buFontTx/>
                <a:buNone/>
                <a:tabLst/>
                <a:defRPr/>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Mesures de santé </a:t>
              </a:r>
              <a:r>
                <a:rPr lang="en-US"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rPr>
                <a:t>publique </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pour les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maladies diarrhéiques aiguës </a:t>
              </a:r>
            </a:p>
            <a:p>
              <a:pPr marL="0" marR="0" lvl="0" indent="0" algn="ctr" defTabSz="914400" rtl="0" eaLnBrk="1" fontAlgn="auto" latinLnBrk="0" hangingPunct="1">
                <a:lnSpc>
                  <a:spcPct val="100000"/>
                </a:lnSpc>
                <a:spcBef>
                  <a:spcPts val="0"/>
                </a:spcBef>
                <a:spcAft>
                  <a:spcPts val="600"/>
                </a:spcAft>
                <a:buClr>
                  <a:srgbClr val="009999"/>
                </a:buClr>
                <a:buSzTx/>
                <a:buFontTx/>
                <a:buNone/>
                <a:tabLst/>
                <a:defRPr/>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(non spécifiques au choléra) mises en œuvre </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immédiatement</a:t>
              </a:r>
            </a:p>
          </p:txBody>
        </p:sp>
      </p:grpSp>
      <p:sp>
        <p:nvSpPr>
          <p:cNvPr id="5" name="Slide Number Placeholder 4">
            <a:extLst>
              <a:ext uri="{FF2B5EF4-FFF2-40B4-BE49-F238E27FC236}">
                <a16:creationId xmlns:a16="http://schemas.microsoft.com/office/drawing/2014/main" id="{019BB338-FFA9-EF3C-895F-D689FDC6AC84}"/>
              </a:ext>
            </a:extLst>
          </p:cNvPr>
          <p:cNvSpPr>
            <a:spLocks noGrp="1"/>
          </p:cNvSpPr>
          <p:nvPr>
            <p:ph type="sldNum" sz="quarter" idx="12"/>
          </p:nvPr>
        </p:nvSpPr>
        <p:spPr>
          <a:xfrm>
            <a:off x="15417800" y="9427095"/>
            <a:ext cx="2133600" cy="365125"/>
          </a:xfrm>
        </p:spPr>
        <p:txBody>
          <a:bodyPr/>
          <a:lstStyle/>
          <a:p>
            <a:fld id="{B6F15528-21DE-4FAA-801E-634DDDAF4B2B}" type="slidenum">
              <a:rPr lang="en-US" sz="1800" smtClean="0"/>
              <a:pPr/>
              <a:t>33</a:t>
            </a:fld>
            <a:endParaRPr lang="en-US" sz="1800" dirty="0"/>
          </a:p>
        </p:txBody>
      </p:sp>
    </p:spTree>
    <p:extLst>
      <p:ext uri="{BB962C8B-B14F-4D97-AF65-F5344CB8AC3E}">
        <p14:creationId xmlns:p14="http://schemas.microsoft.com/office/powerpoint/2010/main" val="3815959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740E0E-A348-5179-2A37-F3AB2201B6FF}"/>
              </a:ext>
            </a:extLst>
          </p:cNvPr>
          <p:cNvGrpSpPr/>
          <p:nvPr/>
        </p:nvGrpSpPr>
        <p:grpSpPr>
          <a:xfrm>
            <a:off x="1898965" y="2638488"/>
            <a:ext cx="7444842" cy="5452422"/>
            <a:chOff x="2382830" y="2581950"/>
            <a:chExt cx="7444842" cy="5452422"/>
          </a:xfrm>
        </p:grpSpPr>
        <p:pic>
          <p:nvPicPr>
            <p:cNvPr id="4" name="Picture 3">
              <a:extLst>
                <a:ext uri="{FF2B5EF4-FFF2-40B4-BE49-F238E27FC236}">
                  <a16:creationId xmlns:a16="http://schemas.microsoft.com/office/drawing/2014/main" id="{ACE9EC69-5FAC-6989-BB76-E9DC1299A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830" y="2581950"/>
              <a:ext cx="7444842" cy="5452422"/>
            </a:xfrm>
            <a:prstGeom prst="rect">
              <a:avLst/>
            </a:prstGeom>
          </p:spPr>
        </p:pic>
        <p:sp>
          <p:nvSpPr>
            <p:cNvPr id="8" name="TextBox 7">
              <a:extLst>
                <a:ext uri="{FF2B5EF4-FFF2-40B4-BE49-F238E27FC236}">
                  <a16:creationId xmlns:a16="http://schemas.microsoft.com/office/drawing/2014/main" id="{95C1BE42-9243-7F46-1D5C-330905E2B664}"/>
                </a:ext>
              </a:extLst>
            </p:cNvPr>
            <p:cNvSpPr txBox="1"/>
            <p:nvPr/>
          </p:nvSpPr>
          <p:spPr>
            <a:xfrm>
              <a:off x="3133706" y="4040739"/>
              <a:ext cx="35814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Nombre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cas testés </a:t>
              </a:r>
            </a:p>
          </p:txBody>
        </p:sp>
        <p:sp>
          <p:nvSpPr>
            <p:cNvPr id="14" name="TextBox 13">
              <a:extLst>
                <a:ext uri="{FF2B5EF4-FFF2-40B4-BE49-F238E27FC236}">
                  <a16:creationId xmlns:a16="http://schemas.microsoft.com/office/drawing/2014/main" id="{33206F55-713C-E505-F589-F28D3EA038E2}"/>
                </a:ext>
              </a:extLst>
            </p:cNvPr>
            <p:cNvSpPr txBox="1"/>
            <p:nvPr/>
          </p:nvSpPr>
          <p:spPr>
            <a:xfrm>
              <a:off x="5762407" y="4089997"/>
              <a:ext cx="3581400" cy="892552"/>
            </a:xfrm>
            <a:prstGeom prst="rect">
              <a:avLst/>
            </a:prstGeom>
            <a:noFill/>
          </p:spPr>
          <p:txBody>
            <a:bodyPr wrap="square" rtlCol="0">
              <a:spAutoFit/>
            </a:bodyPr>
            <a:lstStyle/>
            <a:p>
              <a:pPr algn="ctr">
                <a:defRPr/>
              </a:pPr>
              <a:r>
                <a:rPr lang="en-US" sz="26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Nombre de </a:t>
              </a:r>
            </a:p>
            <a:p>
              <a:pPr algn="ctr">
                <a:defRPr/>
              </a:pPr>
              <a:r>
                <a:rPr lang="en-US" sz="26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TDR+</a:t>
              </a:r>
            </a:p>
          </p:txBody>
        </p:sp>
        <p:sp>
          <p:nvSpPr>
            <p:cNvPr id="15" name="TextBox 14">
              <a:extLst>
                <a:ext uri="{FF2B5EF4-FFF2-40B4-BE49-F238E27FC236}">
                  <a16:creationId xmlns:a16="http://schemas.microsoft.com/office/drawing/2014/main" id="{1BBE8173-ABC3-9178-A863-B714EA63137A}"/>
                </a:ext>
              </a:extLst>
            </p:cNvPr>
            <p:cNvSpPr txBox="1"/>
            <p:nvPr/>
          </p:nvSpPr>
          <p:spPr>
            <a:xfrm>
              <a:off x="4135043" y="4946416"/>
              <a:ext cx="1772382"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3 à 7</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8 à 10</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11 à 14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15 à 17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18 à 21</a:t>
              </a:r>
            </a:p>
          </p:txBody>
        </p:sp>
        <p:sp>
          <p:nvSpPr>
            <p:cNvPr id="16" name="TextBox 15">
              <a:extLst>
                <a:ext uri="{FF2B5EF4-FFF2-40B4-BE49-F238E27FC236}">
                  <a16:creationId xmlns:a16="http://schemas.microsoft.com/office/drawing/2014/main" id="{9300156F-1D68-D3EF-ADD5-5A948C8B8214}"/>
                </a:ext>
              </a:extLst>
            </p:cNvPr>
            <p:cNvSpPr txBox="1"/>
            <p:nvPr/>
          </p:nvSpPr>
          <p:spPr>
            <a:xfrm>
              <a:off x="6497210" y="4946417"/>
              <a:ext cx="1987345" cy="2246769"/>
            </a:xfrm>
            <a:prstGeom prst="rect">
              <a:avLst/>
            </a:prstGeom>
            <a:noFill/>
          </p:spPr>
          <p:txBody>
            <a:bodyPr wrap="square" rtlCol="0">
              <a:spAutoFit/>
            </a:bodyPr>
            <a:lstStyle/>
            <a:p>
              <a:pPr algn="ctr">
                <a:spcAft>
                  <a:spcPts val="300"/>
                </a:spcAft>
                <a:defRPr/>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3 TDR+</a:t>
              </a:r>
            </a:p>
            <a:p>
              <a:pPr algn="ctr">
                <a:spcAft>
                  <a:spcPts val="300"/>
                </a:spcAft>
                <a:defRPr/>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4 TDR+</a:t>
              </a:r>
            </a:p>
            <a:p>
              <a:pPr algn="ctr">
                <a:spcAft>
                  <a:spcPts val="300"/>
                </a:spcAft>
                <a:defRPr/>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5 TDR+</a:t>
              </a:r>
            </a:p>
            <a:p>
              <a:pPr algn="ctr">
                <a:spcAft>
                  <a:spcPts val="300"/>
                </a:spcAft>
                <a:defRPr/>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6 TDR+</a:t>
              </a:r>
            </a:p>
            <a:p>
              <a:pPr algn="ctr">
                <a:spcAft>
                  <a:spcPts val="300"/>
                </a:spcAft>
                <a:defRPr/>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7 TDR+</a:t>
              </a:r>
            </a:p>
          </p:txBody>
        </p:sp>
        <p:sp>
          <p:nvSpPr>
            <p:cNvPr id="2" name="TextBox 1">
              <a:extLst>
                <a:ext uri="{FF2B5EF4-FFF2-40B4-BE49-F238E27FC236}">
                  <a16:creationId xmlns:a16="http://schemas.microsoft.com/office/drawing/2014/main" id="{F21146BF-E1E5-E0E2-87FC-3EFFDC309725}"/>
                </a:ext>
              </a:extLst>
            </p:cNvPr>
            <p:cNvSpPr txBox="1"/>
            <p:nvPr/>
          </p:nvSpPr>
          <p:spPr>
            <a:xfrm>
              <a:off x="5341691" y="3311065"/>
              <a:ext cx="3327038" cy="553998"/>
            </a:xfrm>
            <a:prstGeom prst="rect">
              <a:avLst/>
            </a:prstGeom>
            <a:noFill/>
          </p:spPr>
          <p:txBody>
            <a:bodyPr wrap="square" rtlCol="0">
              <a:spAutoFit/>
            </a:bodyPr>
            <a:lstStyle/>
            <a:p>
              <a:r>
                <a:rPr lang="en-US" sz="30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Seuil</a:t>
              </a:r>
            </a:p>
          </p:txBody>
        </p:sp>
      </p:grpSp>
      <p:grpSp>
        <p:nvGrpSpPr>
          <p:cNvPr id="10" name="Group 7">
            <a:extLst>
              <a:ext uri="{FF2B5EF4-FFF2-40B4-BE49-F238E27FC236}">
                <a16:creationId xmlns:a16="http://schemas.microsoft.com/office/drawing/2014/main" id="{9FDBE847-546F-5FD3-A4B0-1D568AA5880B}"/>
              </a:ext>
            </a:extLst>
          </p:cNvPr>
          <p:cNvGrpSpPr/>
          <p:nvPr/>
        </p:nvGrpSpPr>
        <p:grpSpPr>
          <a:xfrm>
            <a:off x="-712281" y="-1292510"/>
            <a:ext cx="10782950" cy="2846669"/>
            <a:chOff x="0" y="0"/>
            <a:chExt cx="856633" cy="235066"/>
          </a:xfrm>
          <a:scene3d>
            <a:camera prst="orthographicFront">
              <a:rot lat="0" lon="0" rev="0"/>
            </a:camera>
            <a:lightRig rig="balanced" dir="t">
              <a:rot lat="0" lon="0" rev="8700000"/>
            </a:lightRig>
          </a:scene3d>
        </p:grpSpPr>
        <p:sp>
          <p:nvSpPr>
            <p:cNvPr id="12" name="Freeform 8">
              <a:extLst>
                <a:ext uri="{FF2B5EF4-FFF2-40B4-BE49-F238E27FC236}">
                  <a16:creationId xmlns:a16="http://schemas.microsoft.com/office/drawing/2014/main" id="{56DC840B-0ACE-6D8C-2050-EF71DF567308}"/>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46D6B604-24C1-3E69-A92B-981E2C14BC80}"/>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509519DA-4A37-8926-089F-FA9F6D372A57}"/>
              </a:ext>
            </a:extLst>
          </p:cNvPr>
          <p:cNvSpPr txBox="1"/>
          <p:nvPr/>
        </p:nvSpPr>
        <p:spPr>
          <a:xfrm>
            <a:off x="928650" y="520934"/>
            <a:ext cx="992561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Epidémie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probable de choléra</a:t>
            </a:r>
          </a:p>
        </p:txBody>
      </p:sp>
      <p:sp>
        <p:nvSpPr>
          <p:cNvPr id="3" name="TextBox 2">
            <a:extLst>
              <a:ext uri="{FF2B5EF4-FFF2-40B4-BE49-F238E27FC236}">
                <a16:creationId xmlns:a16="http://schemas.microsoft.com/office/drawing/2014/main" id="{DB5F9EF0-A28F-2525-8682-BE6792C7FCFC}"/>
              </a:ext>
            </a:extLst>
          </p:cNvPr>
          <p:cNvSpPr txBox="1"/>
          <p:nvPr/>
        </p:nvSpPr>
        <p:spPr>
          <a:xfrm>
            <a:off x="1606417" y="2196090"/>
            <a:ext cx="16163767"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Blip>
                <a:blip r:embed="rId4"/>
              </a:buBlip>
              <a:tabLst/>
              <a:defRPr/>
            </a:pPr>
            <a:r>
              <a:rPr kumimoji="0" lang="en-US" sz="28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Nombre de cas suspects de choléra testés </a:t>
            </a:r>
            <a:r>
              <a:rPr kumimoji="0" lang="en-US" sz="28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positifs par TDR</a:t>
            </a:r>
            <a:r>
              <a:rPr lang="en-US" sz="28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 ≥ </a:t>
            </a:r>
            <a:r>
              <a:rPr kumimoji="0" lang="en-US" sz="28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au </a:t>
            </a:r>
            <a:r>
              <a:rPr kumimoji="0" lang="en-US" sz="2800" b="0" i="0" u="none" strike="noStrike" kern="1200" cap="none" spc="0" normalizeH="0" baseline="0" noProof="0" dirty="0" err="1">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seuil</a:t>
            </a:r>
            <a:r>
              <a:rPr kumimoji="0" lang="en-US" sz="28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en</a:t>
            </a:r>
            <a:r>
              <a:rPr kumimoji="0" lang="en-US" sz="28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 14 jours</a:t>
            </a:r>
          </a:p>
        </p:txBody>
      </p:sp>
      <p:grpSp>
        <p:nvGrpSpPr>
          <p:cNvPr id="18" name="Group 17">
            <a:extLst>
              <a:ext uri="{FF2B5EF4-FFF2-40B4-BE49-F238E27FC236}">
                <a16:creationId xmlns:a16="http://schemas.microsoft.com/office/drawing/2014/main" id="{2E053F17-50A0-87D8-77F3-DAF09B2A1135}"/>
              </a:ext>
            </a:extLst>
          </p:cNvPr>
          <p:cNvGrpSpPr/>
          <p:nvPr/>
        </p:nvGrpSpPr>
        <p:grpSpPr>
          <a:xfrm>
            <a:off x="9352866" y="3594921"/>
            <a:ext cx="7339407" cy="3133725"/>
            <a:chOff x="9836731" y="3538383"/>
            <a:chExt cx="7339407" cy="3133725"/>
          </a:xfrm>
        </p:grpSpPr>
        <p:pic>
          <p:nvPicPr>
            <p:cNvPr id="6" name="Picture 5">
              <a:extLst>
                <a:ext uri="{FF2B5EF4-FFF2-40B4-BE49-F238E27FC236}">
                  <a16:creationId xmlns:a16="http://schemas.microsoft.com/office/drawing/2014/main" id="{0DA80BF7-3016-33F7-D41A-DBD45BB6C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6731" y="3538383"/>
              <a:ext cx="7339407" cy="3133725"/>
            </a:xfrm>
            <a:prstGeom prst="rect">
              <a:avLst/>
            </a:prstGeom>
          </p:spPr>
        </p:pic>
        <p:sp>
          <p:nvSpPr>
            <p:cNvPr id="17" name="TextBox 16">
              <a:extLst>
                <a:ext uri="{FF2B5EF4-FFF2-40B4-BE49-F238E27FC236}">
                  <a16:creationId xmlns:a16="http://schemas.microsoft.com/office/drawing/2014/main" id="{3DDDCCF8-3A52-5607-83CC-BF5DCFBCC47F}"/>
                </a:ext>
              </a:extLst>
            </p:cNvPr>
            <p:cNvSpPr txBox="1"/>
            <p:nvPr/>
          </p:nvSpPr>
          <p:spPr>
            <a:xfrm>
              <a:off x="9836731" y="4773238"/>
              <a:ext cx="7291042" cy="95410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600"/>
                </a:spcAft>
                <a:buClr>
                  <a:srgbClr val="009999"/>
                </a:buClr>
                <a:buSzTx/>
                <a:tabLst/>
                <a:defRPr/>
              </a:pPr>
              <a:r>
                <a:rPr kumimoji="0" lang="en-US" sz="2800" b="1" i="0" u="none" strike="noStrike" kern="1200" cap="none" spc="0" normalizeH="0" baseline="0" noProof="0" dirty="0">
                  <a:ln>
                    <a:noFill/>
                  </a:ln>
                  <a:solidFill>
                    <a:srgbClr val="009999"/>
                  </a:solidFill>
                  <a:effectLst/>
                  <a:uLnTx/>
                  <a:uFillTx/>
                  <a:latin typeface="Cavolini" panose="03000502040302020204" pitchFamily="66" charset="0"/>
                  <a:cs typeface="Cavolini" panose="03000502040302020204" pitchFamily="66" charset="0"/>
                </a:rPr>
                <a:t>Confiance </a:t>
              </a:r>
              <a:r>
                <a:rPr kumimoji="0" lang="en-US" sz="2800" b="1" i="0" u="none" strike="noStrike" kern="1200" cap="none" spc="0" normalizeH="0" baseline="0" noProof="0" dirty="0" err="1">
                  <a:ln>
                    <a:noFill/>
                  </a:ln>
                  <a:solidFill>
                    <a:srgbClr val="009999"/>
                  </a:solidFill>
                  <a:effectLst/>
                  <a:uLnTx/>
                  <a:uFillTx/>
                  <a:latin typeface="Cavolini" panose="03000502040302020204" pitchFamily="66" charset="0"/>
                  <a:cs typeface="Cavolini" panose="03000502040302020204" pitchFamily="66" charset="0"/>
                </a:rPr>
                <a:t>élevée</a:t>
              </a:r>
              <a:r>
                <a:rPr kumimoji="0" lang="en-US" sz="2800" b="1" i="0" u="none" strike="noStrike" kern="1200" cap="none" spc="0" normalizeH="0" baseline="0" noProof="0" dirty="0">
                  <a:ln>
                    <a:noFill/>
                  </a:ln>
                  <a:solidFill>
                    <a:srgbClr val="009999"/>
                  </a:solidFill>
                  <a:effectLst/>
                  <a:uLnTx/>
                  <a:uFillTx/>
                  <a:latin typeface="Cavolini" panose="03000502040302020204" pitchFamily="66" charset="0"/>
                  <a:cs typeface="Cavolini" panose="03000502040302020204" pitchFamily="66" charset="0"/>
                </a:rPr>
                <a:t> </a:t>
              </a:r>
              <a:r>
                <a:rPr lang="en-US" sz="2800" b="1" dirty="0" err="1">
                  <a:solidFill>
                    <a:srgbClr val="009999"/>
                  </a:solidFill>
                  <a:latin typeface="Cavolini" panose="03000502040302020204" pitchFamily="66" charset="0"/>
                  <a:cs typeface="Cavolini" panose="03000502040302020204" pitchFamily="66" charset="0"/>
                </a:rPr>
                <a:t>qu’il</a:t>
              </a:r>
              <a:r>
                <a:rPr lang="en-US" sz="2800" b="1" dirty="0">
                  <a:solidFill>
                    <a:srgbClr val="009999"/>
                  </a:solidFill>
                  <a:latin typeface="Cavolini" panose="03000502040302020204" pitchFamily="66" charset="0"/>
                  <a:cs typeface="Cavolini" panose="03000502040302020204" pitchFamily="66" charset="0"/>
                </a:rPr>
                <a:t> y a </a:t>
              </a:r>
              <a:r>
                <a:rPr kumimoji="0" lang="en-US" sz="2800" b="1" i="0" u="none" strike="noStrike" kern="1200" cap="none" spc="0" normalizeH="0" baseline="0" noProof="0" dirty="0" err="1">
                  <a:ln>
                    <a:noFill/>
                  </a:ln>
                  <a:solidFill>
                    <a:srgbClr val="009999"/>
                  </a:solidFill>
                  <a:effectLst/>
                  <a:uLnTx/>
                  <a:uFillTx/>
                  <a:latin typeface="Cavolini" panose="03000502040302020204" pitchFamily="66" charset="0"/>
                  <a:cs typeface="Cavolini" panose="03000502040302020204" pitchFamily="66" charset="0"/>
                </a:rPr>
                <a:t>une</a:t>
              </a:r>
              <a:r>
                <a:rPr kumimoji="0" lang="en-US" sz="2800" b="1" i="0" u="none" strike="noStrike" kern="1200" cap="none" spc="0" normalizeH="0" baseline="0" noProof="0" dirty="0">
                  <a:ln>
                    <a:noFill/>
                  </a:ln>
                  <a:solidFill>
                    <a:srgbClr val="009999"/>
                  </a:solidFill>
                  <a:effectLst/>
                  <a:uLnTx/>
                  <a:uFillTx/>
                  <a:latin typeface="Cavolini" panose="03000502040302020204" pitchFamily="66" charset="0"/>
                  <a:cs typeface="Cavolini" panose="03000502040302020204" pitchFamily="66" charset="0"/>
                </a:rPr>
                <a:t> épidémie de choléra</a:t>
              </a:r>
            </a:p>
          </p:txBody>
        </p:sp>
      </p:grpSp>
      <p:grpSp>
        <p:nvGrpSpPr>
          <p:cNvPr id="20" name="Group 19">
            <a:extLst>
              <a:ext uri="{FF2B5EF4-FFF2-40B4-BE49-F238E27FC236}">
                <a16:creationId xmlns:a16="http://schemas.microsoft.com/office/drawing/2014/main" id="{95C0AF0E-2B74-CF5E-EBE9-EA77B48232D4}"/>
              </a:ext>
            </a:extLst>
          </p:cNvPr>
          <p:cNvGrpSpPr/>
          <p:nvPr/>
        </p:nvGrpSpPr>
        <p:grpSpPr>
          <a:xfrm>
            <a:off x="1898965" y="8206182"/>
            <a:ext cx="14610943" cy="1243036"/>
            <a:chOff x="2382830" y="8149644"/>
            <a:chExt cx="14610943" cy="1243036"/>
          </a:xfrm>
        </p:grpSpPr>
        <p:sp>
          <p:nvSpPr>
            <p:cNvPr id="19" name="Freeform 4">
              <a:extLst>
                <a:ext uri="{FF2B5EF4-FFF2-40B4-BE49-F238E27FC236}">
                  <a16:creationId xmlns:a16="http://schemas.microsoft.com/office/drawing/2014/main" id="{A9D02C3E-4C0F-B453-7C08-F3AB6466ED3F}"/>
                </a:ext>
              </a:extLst>
            </p:cNvPr>
            <p:cNvSpPr/>
            <p:nvPr/>
          </p:nvSpPr>
          <p:spPr>
            <a:xfrm>
              <a:off x="2382830" y="8149644"/>
              <a:ext cx="14610943" cy="1243036"/>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2" name="TextBox 21">
              <a:extLst>
                <a:ext uri="{FF2B5EF4-FFF2-40B4-BE49-F238E27FC236}">
                  <a16:creationId xmlns:a16="http://schemas.microsoft.com/office/drawing/2014/main" id="{8B7CA9E8-615D-D66D-F10E-5E0DC5DA4B4F}"/>
                </a:ext>
              </a:extLst>
            </p:cNvPr>
            <p:cNvSpPr txBox="1"/>
            <p:nvPr/>
          </p:nvSpPr>
          <p:spPr>
            <a:xfrm>
              <a:off x="2659167" y="8221104"/>
              <a:ext cx="14058269"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
                  <a:srgbClr val="009999"/>
                </a:buClr>
                <a:buSzTx/>
                <a:buFontTx/>
                <a:buNone/>
                <a:tabLst/>
                <a:defRPr/>
              </a:pP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Mesures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contre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le choléra </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mises en </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œuvre</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rapidement</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a:p>
              <a:pPr marL="0" marR="0" lvl="0" indent="0" algn="ctr" defTabSz="914400" rtl="0" eaLnBrk="1" fontAlgn="auto" latinLnBrk="0" hangingPunct="1">
                <a:lnSpc>
                  <a:spcPct val="100000"/>
                </a:lnSpc>
                <a:spcBef>
                  <a:spcPts val="0"/>
                </a:spcBef>
                <a:spcAft>
                  <a:spcPts val="600"/>
                </a:spcAft>
                <a:buClr>
                  <a:srgbClr val="009999"/>
                </a:buClr>
                <a:buSzTx/>
                <a:buFontTx/>
                <a:buNone/>
                <a:tabLst/>
                <a:defRPr/>
              </a:pPr>
              <a:r>
                <a:rPr lang="en-US" sz="2800" dirty="0">
                  <a:solidFill>
                    <a:srgbClr val="F9B277"/>
                  </a:solidFill>
                  <a:latin typeface="Atkinson Hyperlegible Bold" panose="020B0604020202020204" charset="0"/>
                </a:rPr>
                <a:t>sans attendre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la confirmation de laboratoire </a:t>
              </a:r>
            </a:p>
          </p:txBody>
        </p:sp>
      </p:grpSp>
      <p:sp>
        <p:nvSpPr>
          <p:cNvPr id="7" name="Arrow: Pentagon 6">
            <a:extLst>
              <a:ext uri="{FF2B5EF4-FFF2-40B4-BE49-F238E27FC236}">
                <a16:creationId xmlns:a16="http://schemas.microsoft.com/office/drawing/2014/main" id="{08093D29-BB7D-3085-C2EC-D96CBB6D6A51}"/>
              </a:ext>
            </a:extLst>
          </p:cNvPr>
          <p:cNvSpPr/>
          <p:nvPr/>
        </p:nvSpPr>
        <p:spPr>
          <a:xfrm>
            <a:off x="3494730" y="5051940"/>
            <a:ext cx="574156" cy="316957"/>
          </a:xfrm>
          <a:prstGeom prst="homePlate">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Pentagon 20">
            <a:extLst>
              <a:ext uri="{FF2B5EF4-FFF2-40B4-BE49-F238E27FC236}">
                <a16:creationId xmlns:a16="http://schemas.microsoft.com/office/drawing/2014/main" id="{814403CB-9B3E-6836-1E39-00DF3BB53D7E}"/>
              </a:ext>
            </a:extLst>
          </p:cNvPr>
          <p:cNvSpPr/>
          <p:nvPr/>
        </p:nvSpPr>
        <p:spPr>
          <a:xfrm>
            <a:off x="5621386" y="5039087"/>
            <a:ext cx="574156" cy="316957"/>
          </a:xfrm>
          <a:prstGeom prst="homePlate">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Pentagon 22">
            <a:extLst>
              <a:ext uri="{FF2B5EF4-FFF2-40B4-BE49-F238E27FC236}">
                <a16:creationId xmlns:a16="http://schemas.microsoft.com/office/drawing/2014/main" id="{95554229-6977-9BFC-16F9-A2D495BC5DEB}"/>
              </a:ext>
            </a:extLst>
          </p:cNvPr>
          <p:cNvSpPr/>
          <p:nvPr/>
        </p:nvSpPr>
        <p:spPr>
          <a:xfrm>
            <a:off x="3494730" y="5508436"/>
            <a:ext cx="574156" cy="316957"/>
          </a:xfrm>
          <a:prstGeom prst="homePlate">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Pentagon 23">
            <a:extLst>
              <a:ext uri="{FF2B5EF4-FFF2-40B4-BE49-F238E27FC236}">
                <a16:creationId xmlns:a16="http://schemas.microsoft.com/office/drawing/2014/main" id="{A7842881-DD7F-65C8-D832-FAC8DF0F1074}"/>
              </a:ext>
            </a:extLst>
          </p:cNvPr>
          <p:cNvSpPr/>
          <p:nvPr/>
        </p:nvSpPr>
        <p:spPr>
          <a:xfrm>
            <a:off x="5604380" y="5515906"/>
            <a:ext cx="574156" cy="316957"/>
          </a:xfrm>
          <a:prstGeom prst="homePlate">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24">
            <a:extLst>
              <a:ext uri="{FF2B5EF4-FFF2-40B4-BE49-F238E27FC236}">
                <a16:creationId xmlns:a16="http://schemas.microsoft.com/office/drawing/2014/main" id="{37C8AA2C-5F47-7BB9-342D-BC5F8945CCF8}"/>
              </a:ext>
            </a:extLst>
          </p:cNvPr>
          <p:cNvSpPr>
            <a:spLocks noGrp="1"/>
          </p:cNvSpPr>
          <p:nvPr>
            <p:ph type="sldNum" sz="quarter" idx="12"/>
          </p:nvPr>
        </p:nvSpPr>
        <p:spPr>
          <a:xfrm>
            <a:off x="15443108" y="9564490"/>
            <a:ext cx="2133600" cy="365125"/>
          </a:xfrm>
        </p:spPr>
        <p:txBody>
          <a:bodyPr/>
          <a:lstStyle/>
          <a:p>
            <a:fld id="{B6F15528-21DE-4FAA-801E-634DDDAF4B2B}" type="slidenum">
              <a:rPr lang="en-US" sz="1800" smtClean="0"/>
              <a:pPr/>
              <a:t>34</a:t>
            </a:fld>
            <a:endParaRPr lang="en-US" sz="1800" dirty="0"/>
          </a:p>
        </p:txBody>
      </p:sp>
    </p:spTree>
    <p:extLst>
      <p:ext uri="{BB962C8B-B14F-4D97-AF65-F5344CB8AC3E}">
        <p14:creationId xmlns:p14="http://schemas.microsoft.com/office/powerpoint/2010/main" val="4100118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411370-F8C5-F802-0177-9B5118A29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1671" y="2702960"/>
            <a:ext cx="11672260" cy="1570566"/>
          </a:xfrm>
          <a:prstGeom prst="rect">
            <a:avLst/>
          </a:prstGeom>
        </p:spPr>
      </p:pic>
      <p:grpSp>
        <p:nvGrpSpPr>
          <p:cNvPr id="10" name="Group 7">
            <a:extLst>
              <a:ext uri="{FF2B5EF4-FFF2-40B4-BE49-F238E27FC236}">
                <a16:creationId xmlns:a16="http://schemas.microsoft.com/office/drawing/2014/main" id="{9FDBE847-546F-5FD3-A4B0-1D568AA5880B}"/>
              </a:ext>
            </a:extLst>
          </p:cNvPr>
          <p:cNvGrpSpPr/>
          <p:nvPr/>
        </p:nvGrpSpPr>
        <p:grpSpPr>
          <a:xfrm>
            <a:off x="-875489" y="-1432486"/>
            <a:ext cx="11831355" cy="2846669"/>
            <a:chOff x="0" y="0"/>
            <a:chExt cx="856633" cy="235066"/>
          </a:xfrm>
          <a:scene3d>
            <a:camera prst="orthographicFront">
              <a:rot lat="0" lon="0" rev="0"/>
            </a:camera>
            <a:lightRig rig="balanced" dir="t">
              <a:rot lat="0" lon="0" rev="8700000"/>
            </a:lightRig>
          </a:scene3d>
        </p:grpSpPr>
        <p:sp>
          <p:nvSpPr>
            <p:cNvPr id="12" name="Freeform 8">
              <a:extLst>
                <a:ext uri="{FF2B5EF4-FFF2-40B4-BE49-F238E27FC236}">
                  <a16:creationId xmlns:a16="http://schemas.microsoft.com/office/drawing/2014/main" id="{56DC840B-0ACE-6D8C-2050-EF71DF567308}"/>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46D6B604-24C1-3E69-A92B-981E2C14BC80}"/>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509519DA-4A37-8926-089F-FA9F6D372A57}"/>
              </a:ext>
            </a:extLst>
          </p:cNvPr>
          <p:cNvSpPr txBox="1"/>
          <p:nvPr/>
        </p:nvSpPr>
        <p:spPr>
          <a:xfrm>
            <a:off x="792779" y="503184"/>
            <a:ext cx="9688953"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Épidémie confirmée de choléra</a:t>
            </a:r>
          </a:p>
        </p:txBody>
      </p:sp>
      <p:sp>
        <p:nvSpPr>
          <p:cNvPr id="3" name="TextBox 2">
            <a:extLst>
              <a:ext uri="{FF2B5EF4-FFF2-40B4-BE49-F238E27FC236}">
                <a16:creationId xmlns:a16="http://schemas.microsoft.com/office/drawing/2014/main" id="{DB5F9EF0-A28F-2525-8682-BE6792C7FCFC}"/>
              </a:ext>
            </a:extLst>
          </p:cNvPr>
          <p:cNvSpPr txBox="1"/>
          <p:nvPr/>
        </p:nvSpPr>
        <p:spPr>
          <a:xfrm>
            <a:off x="5008825" y="3261157"/>
            <a:ext cx="92761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32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1 </a:t>
            </a:r>
            <a:r>
              <a:rPr kumimoji="0" lang="en-US" sz="30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cas confirmé de choléra acquis localement</a:t>
            </a:r>
          </a:p>
        </p:txBody>
      </p:sp>
      <p:grpSp>
        <p:nvGrpSpPr>
          <p:cNvPr id="8" name="Group 7">
            <a:extLst>
              <a:ext uri="{FF2B5EF4-FFF2-40B4-BE49-F238E27FC236}">
                <a16:creationId xmlns:a16="http://schemas.microsoft.com/office/drawing/2014/main" id="{06D3D36D-DBEA-109F-4081-9882CAF8D42D}"/>
              </a:ext>
            </a:extLst>
          </p:cNvPr>
          <p:cNvGrpSpPr/>
          <p:nvPr/>
        </p:nvGrpSpPr>
        <p:grpSpPr>
          <a:xfrm>
            <a:off x="5008825" y="4771580"/>
            <a:ext cx="10315842" cy="2463076"/>
            <a:chOff x="5008825" y="4771580"/>
            <a:chExt cx="10315842" cy="2463076"/>
          </a:xfrm>
        </p:grpSpPr>
        <p:sp>
          <p:nvSpPr>
            <p:cNvPr id="18" name="TextBox 17">
              <a:extLst>
                <a:ext uri="{FF2B5EF4-FFF2-40B4-BE49-F238E27FC236}">
                  <a16:creationId xmlns:a16="http://schemas.microsoft.com/office/drawing/2014/main" id="{77968C49-73A6-46CD-81D7-E9AF6A020AA1}"/>
                </a:ext>
              </a:extLst>
            </p:cNvPr>
            <p:cNvSpPr txBox="1"/>
            <p:nvPr/>
          </p:nvSpPr>
          <p:spPr>
            <a:xfrm>
              <a:off x="7301151" y="5171175"/>
              <a:ext cx="8023516" cy="195438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4"/>
                </a:buBlip>
                <a:tabLst/>
                <a:defRPr/>
              </a:pPr>
              <a:r>
                <a:rPr kumimoji="0" lang="en-US" sz="30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Acquis </a:t>
              </a:r>
              <a:r>
                <a:rPr kumimoji="0" lang="en-US" sz="3000" b="0" i="0" u="none" strike="noStrike" kern="1200" cap="none" spc="0" normalizeH="0" baseline="0" noProof="0" dirty="0" err="1">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localement</a:t>
              </a:r>
            </a:p>
            <a:p>
              <a:pPr marL="914400" lvl="1" indent="-457200">
                <a:spcAft>
                  <a:spcPts val="1800"/>
                </a:spcAft>
                <a:buClr>
                  <a:srgbClr val="009999"/>
                </a:buClr>
                <a:buFont typeface="Arial" panose="020B0604020202020204" pitchFamily="34" charset="0"/>
                <a:buChar char="•"/>
                <a:defRPr/>
              </a:pPr>
              <a:r>
                <a:rPr kumimoji="0" lang="en-US" sz="2800" b="0" i="0" u="none" strike="noStrike" kern="1200" cap="none" spc="0" normalizeH="0" baseline="0" noProof="0" dirty="0" err="1">
                  <a:ln>
                    <a:noFill/>
                  </a:ln>
                  <a:solidFill>
                    <a:srgbClr val="000000"/>
                  </a:solidFill>
                  <a:effectLst/>
                  <a:uLnTx/>
                  <a:uFillTx/>
                  <a:latin typeface="Atkinson Hyperlegible" panose="020B0604020202020204" charset="0"/>
                  <a:ea typeface="+mn-ea"/>
                  <a:cs typeface="+mn-cs"/>
                </a:rPr>
                <a:t>Infecté</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mn-ea"/>
                  <a:cs typeface="+mn-cs"/>
                </a:rPr>
                <a:t> dans l'unité de surveillance</a:t>
              </a:r>
            </a:p>
            <a:p>
              <a:pPr marL="914400" lvl="1" indent="-457200">
                <a:spcAft>
                  <a:spcPts val="1800"/>
                </a:spcAft>
                <a:buClr>
                  <a:srgbClr val="009999"/>
                </a:buClr>
                <a:buFont typeface="Arial" panose="020B0604020202020204" pitchFamily="34" charset="0"/>
                <a:buChar char="•"/>
                <a:defRPr/>
              </a:pPr>
              <a:r>
                <a:rPr lang="en-US" sz="2800" dirty="0">
                  <a:solidFill>
                    <a:srgbClr val="000000"/>
                  </a:solidFill>
                  <a:latin typeface="Atkinson Hyperlegible" panose="020B0604020202020204" charset="0"/>
                </a:rPr>
                <a:t>Pas </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mn-ea"/>
                  <a:cs typeface="+mn-cs"/>
                </a:rPr>
                <a:t>un cas importé</a:t>
              </a:r>
            </a:p>
          </p:txBody>
        </p:sp>
        <p:pic>
          <p:nvPicPr>
            <p:cNvPr id="20" name="Picture 19">
              <a:extLst>
                <a:ext uri="{FF2B5EF4-FFF2-40B4-BE49-F238E27FC236}">
                  <a16:creationId xmlns:a16="http://schemas.microsoft.com/office/drawing/2014/main" id="{D1CD58D7-079D-3140-A362-67132CBD98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8825" y="4771580"/>
              <a:ext cx="2130228" cy="2463076"/>
            </a:xfrm>
            <a:prstGeom prst="rect">
              <a:avLst/>
            </a:prstGeom>
          </p:spPr>
        </p:pic>
      </p:grpSp>
      <p:grpSp>
        <p:nvGrpSpPr>
          <p:cNvPr id="9" name="Group 8">
            <a:extLst>
              <a:ext uri="{FF2B5EF4-FFF2-40B4-BE49-F238E27FC236}">
                <a16:creationId xmlns:a16="http://schemas.microsoft.com/office/drawing/2014/main" id="{1B259C8E-6277-E8F1-0192-7426FF68DBC3}"/>
              </a:ext>
            </a:extLst>
          </p:cNvPr>
          <p:cNvGrpSpPr/>
          <p:nvPr/>
        </p:nvGrpSpPr>
        <p:grpSpPr>
          <a:xfrm>
            <a:off x="3702021" y="8132305"/>
            <a:ext cx="10908924" cy="1063401"/>
            <a:chOff x="3831219" y="8236242"/>
            <a:chExt cx="11889796" cy="1063401"/>
          </a:xfrm>
        </p:grpSpPr>
        <p:sp>
          <p:nvSpPr>
            <p:cNvPr id="2" name="Freeform 4">
              <a:extLst>
                <a:ext uri="{FF2B5EF4-FFF2-40B4-BE49-F238E27FC236}">
                  <a16:creationId xmlns:a16="http://schemas.microsoft.com/office/drawing/2014/main" id="{094705F8-C413-D332-12EF-11BFAE4FC5CD}"/>
                </a:ext>
              </a:extLst>
            </p:cNvPr>
            <p:cNvSpPr/>
            <p:nvPr/>
          </p:nvSpPr>
          <p:spPr>
            <a:xfrm>
              <a:off x="3831219" y="8236242"/>
              <a:ext cx="11889796" cy="106340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4" name="TextBox 3">
              <a:extLst>
                <a:ext uri="{FF2B5EF4-FFF2-40B4-BE49-F238E27FC236}">
                  <a16:creationId xmlns:a16="http://schemas.microsoft.com/office/drawing/2014/main" id="{D9212212-DFFB-85B3-DD3E-B2BBCCFC4724}"/>
                </a:ext>
              </a:extLst>
            </p:cNvPr>
            <p:cNvSpPr txBox="1"/>
            <p:nvPr/>
          </p:nvSpPr>
          <p:spPr>
            <a:xfrm>
              <a:off x="3831219" y="8503234"/>
              <a:ext cx="118897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
                  <a:srgbClr val="009999"/>
                </a:buClr>
                <a:buSzTx/>
                <a:buFontTx/>
                <a:buNone/>
                <a:tabLst/>
                <a:defRPr/>
              </a:pP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Mise en œuvre </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rapide</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 de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mesures de lutte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contre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le choléra</a:t>
              </a:r>
            </a:p>
          </p:txBody>
        </p:sp>
      </p:grpSp>
      <p:sp>
        <p:nvSpPr>
          <p:cNvPr id="6" name="Slide Number Placeholder 5">
            <a:extLst>
              <a:ext uri="{FF2B5EF4-FFF2-40B4-BE49-F238E27FC236}">
                <a16:creationId xmlns:a16="http://schemas.microsoft.com/office/drawing/2014/main" id="{F0FBDF74-650E-BDB0-A732-63B219E4F53B}"/>
              </a:ext>
            </a:extLst>
          </p:cNvPr>
          <p:cNvSpPr>
            <a:spLocks noGrp="1"/>
          </p:cNvSpPr>
          <p:nvPr>
            <p:ph type="sldNum" sz="quarter" idx="12"/>
          </p:nvPr>
        </p:nvSpPr>
        <p:spPr>
          <a:xfrm>
            <a:off x="15324667" y="9547022"/>
            <a:ext cx="2133600" cy="365125"/>
          </a:xfrm>
        </p:spPr>
        <p:txBody>
          <a:bodyPr/>
          <a:lstStyle/>
          <a:p>
            <a:fld id="{B6F15528-21DE-4FAA-801E-634DDDAF4B2B}" type="slidenum">
              <a:rPr lang="en-US" sz="1800" smtClean="0"/>
              <a:pPr/>
              <a:t>35</a:t>
            </a:fld>
            <a:endParaRPr lang="en-US" sz="1800" dirty="0"/>
          </a:p>
        </p:txBody>
      </p:sp>
    </p:spTree>
    <p:extLst>
      <p:ext uri="{BB962C8B-B14F-4D97-AF65-F5344CB8AC3E}">
        <p14:creationId xmlns:p14="http://schemas.microsoft.com/office/powerpoint/2010/main" val="2407646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88DC08-1BC1-8752-0E5E-EB39543856EB}"/>
              </a:ext>
            </a:extLst>
          </p:cNvPr>
          <p:cNvSpPr/>
          <p:nvPr/>
        </p:nvSpPr>
        <p:spPr>
          <a:xfrm>
            <a:off x="-381042" y="-157636"/>
            <a:ext cx="9515082" cy="1652739"/>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10">
            <a:extLst>
              <a:ext uri="{FF2B5EF4-FFF2-40B4-BE49-F238E27FC236}">
                <a16:creationId xmlns:a16="http://schemas.microsoft.com/office/drawing/2014/main" id="{E964470A-6613-002E-EBAF-4E3B8CC7D6AA}"/>
              </a:ext>
            </a:extLst>
          </p:cNvPr>
          <p:cNvSpPr txBox="1"/>
          <p:nvPr/>
        </p:nvSpPr>
        <p:spPr>
          <a:xfrm>
            <a:off x="1003329" y="599615"/>
            <a:ext cx="15377160" cy="549638"/>
          </a:xfrm>
          <a:prstGeom prst="rect">
            <a:avLst/>
          </a:prstGeom>
        </p:spPr>
        <p:txBody>
          <a:bodyPr wrap="square" lIns="0" tIns="0" rIns="0" bIns="0" rtlCol="0" anchor="t">
            <a:spAutoFit/>
          </a:bodyPr>
          <a:lstStyle/>
          <a:p>
            <a:pPr marL="0" marR="0" lvl="0" indent="0" algn="l" defTabSz="914445"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Points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8" name="Group 7">
            <a:extLst>
              <a:ext uri="{FF2B5EF4-FFF2-40B4-BE49-F238E27FC236}">
                <a16:creationId xmlns:a16="http://schemas.microsoft.com/office/drawing/2014/main" id="{CF6170E4-9CAC-CD3A-2F3F-037366C0FAF6}"/>
              </a:ext>
            </a:extLst>
          </p:cNvPr>
          <p:cNvGrpSpPr/>
          <p:nvPr/>
        </p:nvGrpSpPr>
        <p:grpSpPr>
          <a:xfrm>
            <a:off x="0" y="2067702"/>
            <a:ext cx="3707912" cy="7570745"/>
            <a:chOff x="0" y="2067702"/>
            <a:chExt cx="3707912" cy="7570745"/>
          </a:xfrm>
        </p:grpSpPr>
        <p:pic>
          <p:nvPicPr>
            <p:cNvPr id="25" name="Picture 24">
              <a:extLst>
                <a:ext uri="{FF2B5EF4-FFF2-40B4-BE49-F238E27FC236}">
                  <a16:creationId xmlns:a16="http://schemas.microsoft.com/office/drawing/2014/main" id="{39E90ED8-3248-87B0-0761-A1F6C4E48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80581"/>
              <a:ext cx="3707912" cy="1640039"/>
            </a:xfrm>
            <a:prstGeom prst="rect">
              <a:avLst/>
            </a:prstGeom>
          </p:spPr>
        </p:pic>
        <p:sp>
          <p:nvSpPr>
            <p:cNvPr id="7" name="Rectangle 6">
              <a:extLst>
                <a:ext uri="{FF2B5EF4-FFF2-40B4-BE49-F238E27FC236}">
                  <a16:creationId xmlns:a16="http://schemas.microsoft.com/office/drawing/2014/main" id="{205B7EA4-62BB-7AE0-9067-1F4DE68EE5C5}"/>
                </a:ext>
              </a:extLst>
            </p:cNvPr>
            <p:cNvSpPr/>
            <p:nvPr/>
          </p:nvSpPr>
          <p:spPr>
            <a:xfrm>
              <a:off x="97263" y="2067702"/>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Encadrer</a:t>
              </a: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la notification</a:t>
              </a:r>
            </a:p>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et les tests</a:t>
              </a:r>
            </a:p>
          </p:txBody>
        </p:sp>
        <p:sp>
          <p:nvSpPr>
            <p:cNvPr id="33" name="Rectangle 32">
              <a:extLst>
                <a:ext uri="{FF2B5EF4-FFF2-40B4-BE49-F238E27FC236}">
                  <a16:creationId xmlns:a16="http://schemas.microsoft.com/office/drawing/2014/main" id="{DB776CC9-700A-8BC3-2877-336F651AF1EB}"/>
                </a:ext>
              </a:extLst>
            </p:cNvPr>
            <p:cNvSpPr/>
            <p:nvPr/>
          </p:nvSpPr>
          <p:spPr>
            <a:xfrm>
              <a:off x="103748" y="5826408"/>
              <a:ext cx="3383280" cy="3812039"/>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DB9EFAEF-50A1-2A5B-F27D-2627B8DDA65B}"/>
                </a:ext>
              </a:extLst>
            </p:cNvPr>
            <p:cNvSpPr txBox="1"/>
            <p:nvPr/>
          </p:nvSpPr>
          <p:spPr>
            <a:xfrm>
              <a:off x="119770" y="6231501"/>
              <a:ext cx="3383280" cy="3169201"/>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lang="en-US" sz="2599" kern="100" dirty="0">
                  <a:solidFill>
                    <a:prstClr val="black"/>
                  </a:solidFill>
                  <a:latin typeface="Atkinson Hyperlegible" panose="020B0604020202020204" charset="0"/>
                  <a:cs typeface="Times New Roman" panose="02020603050405020304" pitchFamily="18" charset="0"/>
                </a:rPr>
                <a:t>Assurer </a:t>
              </a: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que </a:t>
              </a:r>
              <a:r>
                <a:rPr lang="en-US" sz="2599" kern="100" dirty="0">
                  <a:solidFill>
                    <a:srgbClr val="209D94"/>
                  </a:solidFill>
                  <a:latin typeface="Atkinson Hyperlegible Bold" panose="020B0604020202020204" charset="0"/>
                  <a:cs typeface="Times New Roman" panose="02020603050405020304" pitchFamily="18" charset="0"/>
                </a:rPr>
                <a:t>les parties prenantes détectent, </a:t>
              </a:r>
              <a:r>
                <a:rPr lang="en-US" sz="2599" kern="100" dirty="0" err="1">
                  <a:solidFill>
                    <a:srgbClr val="209D94"/>
                  </a:solidFill>
                  <a:latin typeface="Atkinson Hyperlegible Bold" panose="020B0604020202020204" charset="0"/>
                  <a:cs typeface="Times New Roman" panose="02020603050405020304" pitchFamily="18" charset="0"/>
                </a:rPr>
                <a:t>notifien</a:t>
              </a:r>
              <a:r>
                <a:rPr kumimoji="0" lang="en-US" sz="2599" b="0" i="0" u="none" strike="noStrike" kern="100" cap="none" spc="0" normalizeH="0" baseline="0" noProof="0" dirty="0">
                  <a:ln>
                    <a:noFill/>
                  </a:ln>
                  <a:solidFill>
                    <a:srgbClr val="209D94"/>
                  </a:solidFill>
                  <a:effectLst/>
                  <a:uLnTx/>
                  <a:uFillTx/>
                  <a:latin typeface="Atkinson Hyperlegible Bold" panose="020B0604020202020204" charset="0"/>
                  <a:ea typeface="Calibri" panose="020F0502020204030204" pitchFamily="34" charset="0"/>
                  <a:cs typeface="Times New Roman" panose="02020603050405020304" pitchFamily="18" charset="0"/>
                </a:rPr>
                <a:t>t et testent les cas suspects </a:t>
              </a: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conformément aux </a:t>
              </a:r>
              <a:r>
                <a:rPr kumimoji="0" lang="en-US" sz="2599"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stratégies</a:t>
              </a: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 </a:t>
              </a:r>
              <a:r>
                <a:rPr kumimoji="0" lang="en-US" sz="2599"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applicables</a:t>
              </a:r>
              <a:endPar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endParaRPr>
            </a:p>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289C6355-B067-0260-E413-97CDB31E43FD}"/>
              </a:ext>
            </a:extLst>
          </p:cNvPr>
          <p:cNvGrpSpPr/>
          <p:nvPr/>
        </p:nvGrpSpPr>
        <p:grpSpPr>
          <a:xfrm>
            <a:off x="3518509" y="2051459"/>
            <a:ext cx="3772895" cy="7565655"/>
            <a:chOff x="3518509" y="2051459"/>
            <a:chExt cx="3772895" cy="7565655"/>
          </a:xfrm>
        </p:grpSpPr>
        <p:pic>
          <p:nvPicPr>
            <p:cNvPr id="9" name="Picture 8">
              <a:extLst>
                <a:ext uri="{FF2B5EF4-FFF2-40B4-BE49-F238E27FC236}">
                  <a16:creationId xmlns:a16="http://schemas.microsoft.com/office/drawing/2014/main" id="{7D1D2855-37B9-6A7C-5896-59520BA46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8509" y="3858065"/>
              <a:ext cx="3772895" cy="1908641"/>
            </a:xfrm>
            <a:prstGeom prst="rect">
              <a:avLst/>
            </a:prstGeom>
          </p:spPr>
        </p:pic>
        <p:sp>
          <p:nvSpPr>
            <p:cNvPr id="10" name="Rectangle 9">
              <a:extLst>
                <a:ext uri="{FF2B5EF4-FFF2-40B4-BE49-F238E27FC236}">
                  <a16:creationId xmlns:a16="http://schemas.microsoft.com/office/drawing/2014/main" id="{29C95611-8B26-1967-D092-E5434629D350}"/>
                </a:ext>
              </a:extLst>
            </p:cNvPr>
            <p:cNvSpPr/>
            <p:nvPr/>
          </p:nvSpPr>
          <p:spPr>
            <a:xfrm>
              <a:off x="3713317" y="2051459"/>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r>
                <a:rPr lang="en-US" sz="3000" b="1" dirty="0">
                  <a:solidFill>
                    <a:prstClr val="white"/>
                  </a:solidFill>
                  <a:latin typeface="Cavolini" panose="03000502040302020204" pitchFamily="66" charset="0"/>
                  <a:cs typeface="Cavolini" panose="03000502040302020204" pitchFamily="66" charset="0"/>
                </a:rPr>
                <a:t>Transmettre, analyser, </a:t>
              </a:r>
              <a:r>
                <a:rPr lang="en-US" sz="3000" b="1" dirty="0" err="1">
                  <a:solidFill>
                    <a:prstClr val="white"/>
                  </a:solidFill>
                  <a:latin typeface="Cavolini" panose="03000502040302020204" pitchFamily="66" charset="0"/>
                  <a:cs typeface="Cavolini" panose="03000502040302020204" pitchFamily="66" charset="0"/>
                </a:rPr>
                <a:t>interpréter</a:t>
              </a:r>
              <a:endParaRPr lang="en-US" sz="3000" b="1" dirty="0">
                <a:solidFill>
                  <a:prstClr val="white"/>
                </a:solidFill>
                <a:latin typeface="Cavolini" panose="03000502040302020204" pitchFamily="66" charset="0"/>
                <a:cs typeface="Cavolini" panose="03000502040302020204" pitchFamily="66" charset="0"/>
              </a:endParaRPr>
            </a:p>
          </p:txBody>
        </p:sp>
        <p:sp>
          <p:nvSpPr>
            <p:cNvPr id="34" name="Rectangle 33">
              <a:extLst>
                <a:ext uri="{FF2B5EF4-FFF2-40B4-BE49-F238E27FC236}">
                  <a16:creationId xmlns:a16="http://schemas.microsoft.com/office/drawing/2014/main" id="{8FA52255-CA20-7679-A9F9-E6DCA1D504F1}"/>
                </a:ext>
              </a:extLst>
            </p:cNvPr>
            <p:cNvSpPr/>
            <p:nvPr/>
          </p:nvSpPr>
          <p:spPr>
            <a:xfrm>
              <a:off x="3682886" y="5803872"/>
              <a:ext cx="3383280" cy="3813242"/>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394E0066-4D4E-77FC-F618-8A9995039798}"/>
                </a:ext>
              </a:extLst>
            </p:cNvPr>
            <p:cNvSpPr txBox="1"/>
            <p:nvPr/>
          </p:nvSpPr>
          <p:spPr>
            <a:xfrm>
              <a:off x="3569543" y="6231501"/>
              <a:ext cx="3578088" cy="2892202"/>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lang="en-US" sz="2599" kern="100" dirty="0">
                  <a:solidFill>
                    <a:prstClr val="black"/>
                  </a:solidFill>
                  <a:latin typeface="Atkinson Hyperlegible" panose="020B0604020202020204" charset="0"/>
                  <a:cs typeface="Times New Roman" panose="02020603050405020304" pitchFamily="18" charset="0"/>
                </a:rPr>
                <a:t>Analyser et interpréter régulièrement les </a:t>
              </a: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données épidémiologiques et les résultats des tests pour </a:t>
              </a:r>
              <a:r>
                <a:rPr lang="en-US" sz="2599" kern="100" dirty="0">
                  <a:solidFill>
                    <a:srgbClr val="209D94"/>
                  </a:solidFill>
                  <a:latin typeface="Atkinson Hyperlegible Bold" panose="020B0604020202020204" charset="0"/>
                  <a:cs typeface="Times New Roman" panose="02020603050405020304" pitchFamily="18" charset="0"/>
                </a:rPr>
                <a:t>caractériser la situation</a:t>
              </a:r>
            </a:p>
          </p:txBody>
        </p:sp>
      </p:grpSp>
      <p:grpSp>
        <p:nvGrpSpPr>
          <p:cNvPr id="19" name="Group 18">
            <a:extLst>
              <a:ext uri="{FF2B5EF4-FFF2-40B4-BE49-F238E27FC236}">
                <a16:creationId xmlns:a16="http://schemas.microsoft.com/office/drawing/2014/main" id="{D0C08C07-7799-F0DE-5307-2658C26D77D7}"/>
              </a:ext>
            </a:extLst>
          </p:cNvPr>
          <p:cNvGrpSpPr/>
          <p:nvPr/>
        </p:nvGrpSpPr>
        <p:grpSpPr>
          <a:xfrm>
            <a:off x="11069311" y="1995518"/>
            <a:ext cx="3401296" cy="7584430"/>
            <a:chOff x="11069311" y="1995518"/>
            <a:chExt cx="3401296" cy="7584430"/>
          </a:xfrm>
        </p:grpSpPr>
        <p:pic>
          <p:nvPicPr>
            <p:cNvPr id="23" name="Picture 22">
              <a:extLst>
                <a:ext uri="{FF2B5EF4-FFF2-40B4-BE49-F238E27FC236}">
                  <a16:creationId xmlns:a16="http://schemas.microsoft.com/office/drawing/2014/main" id="{F9A1CF3B-BEEC-5BA1-1F28-37C0E3CEC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4530" y="3672702"/>
              <a:ext cx="2667864" cy="1882236"/>
            </a:xfrm>
            <a:prstGeom prst="rect">
              <a:avLst/>
            </a:prstGeom>
          </p:spPr>
        </p:pic>
        <p:sp>
          <p:nvSpPr>
            <p:cNvPr id="13" name="Rectangle 12">
              <a:extLst>
                <a:ext uri="{FF2B5EF4-FFF2-40B4-BE49-F238E27FC236}">
                  <a16:creationId xmlns:a16="http://schemas.microsoft.com/office/drawing/2014/main" id="{60161673-B4C3-DD5B-4EE6-DEC6B8A50813}"/>
                </a:ext>
              </a:extLst>
            </p:cNvPr>
            <p:cNvSpPr/>
            <p:nvPr/>
          </p:nvSpPr>
          <p:spPr>
            <a:xfrm>
              <a:off x="11069311" y="1995518"/>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Diffuser les résultats</a:t>
              </a:r>
            </a:p>
          </p:txBody>
        </p:sp>
        <p:sp>
          <p:nvSpPr>
            <p:cNvPr id="35" name="Rectangle 34">
              <a:extLst>
                <a:ext uri="{FF2B5EF4-FFF2-40B4-BE49-F238E27FC236}">
                  <a16:creationId xmlns:a16="http://schemas.microsoft.com/office/drawing/2014/main" id="{E351ECAC-6C29-DEE9-DE54-0CDB5695E82B}"/>
                </a:ext>
              </a:extLst>
            </p:cNvPr>
            <p:cNvSpPr/>
            <p:nvPr/>
          </p:nvSpPr>
          <p:spPr>
            <a:xfrm>
              <a:off x="11087327" y="5766706"/>
              <a:ext cx="3383280" cy="3813242"/>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993DF9BE-B6FF-F909-9914-0FCDF1C5504D}"/>
                </a:ext>
              </a:extLst>
            </p:cNvPr>
            <p:cNvSpPr txBox="1"/>
            <p:nvPr/>
          </p:nvSpPr>
          <p:spPr>
            <a:xfrm>
              <a:off x="11409315" y="6631482"/>
              <a:ext cx="2739303" cy="1692258"/>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lang="en-US" sz="2599" kern="100" dirty="0">
                  <a:solidFill>
                    <a:srgbClr val="209D94"/>
                  </a:solidFill>
                  <a:latin typeface="Atkinson Hyperlegible Bold" panose="020B0604020202020204" charset="0"/>
                  <a:cs typeface="Times New Roman" panose="02020603050405020304" pitchFamily="18" charset="0"/>
                </a:rPr>
                <a:t>Informer </a:t>
              </a:r>
              <a:r>
                <a:rPr kumimoji="0" lang="en-US" sz="2599" b="0" i="0" u="none" strike="noStrike" kern="100" cap="none" spc="0" normalizeH="0" baseline="0" noProof="0" dirty="0" err="1">
                  <a:ln>
                    <a:noFill/>
                  </a:ln>
                  <a:solidFill>
                    <a:prstClr val="black"/>
                  </a:solidFill>
                  <a:effectLst/>
                  <a:uLnTx/>
                  <a:uFillTx/>
                  <a:latin typeface="Atkinson Hyperlegible" panose="020B0604020202020204" charset="0"/>
                  <a:ea typeface="+mn-ea"/>
                  <a:cs typeface="Times New Roman" panose="02020603050405020304" pitchFamily="18" charset="0"/>
                </a:rPr>
                <a:t>toutes</a:t>
              </a: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 les parties </a:t>
              </a:r>
              <a:r>
                <a:rPr kumimoji="0" lang="en-US" sz="2599" b="0" i="0" u="none" strike="noStrike" kern="100" cap="none" spc="0" normalizeH="0" baseline="0" noProof="0" dirty="0" err="1">
                  <a:ln>
                    <a:noFill/>
                  </a:ln>
                  <a:solidFill>
                    <a:prstClr val="black"/>
                  </a:solidFill>
                  <a:effectLst/>
                  <a:uLnTx/>
                  <a:uFillTx/>
                  <a:latin typeface="Atkinson Hyperlegible" panose="020B0604020202020204" charset="0"/>
                  <a:ea typeface="+mn-ea"/>
                  <a:cs typeface="Times New Roman" panose="02020603050405020304" pitchFamily="18" charset="0"/>
                </a:rPr>
                <a:t>prenantes</a:t>
              </a: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 </a:t>
              </a:r>
              <a:r>
                <a:rPr kumimoji="0" lang="en-US" sz="2599" b="0" i="0" u="none" strike="noStrike" kern="100" cap="none" spc="0" normalizeH="0" baseline="0" noProof="0" dirty="0" err="1">
                  <a:ln>
                    <a:noFill/>
                  </a:ln>
                  <a:solidFill>
                    <a:prstClr val="black"/>
                  </a:solidFill>
                  <a:effectLst/>
                  <a:uLnTx/>
                  <a:uFillTx/>
                  <a:latin typeface="Atkinson Hyperlegible" panose="020B0604020202020204" charset="0"/>
                  <a:ea typeface="+mn-ea"/>
                  <a:cs typeface="Times New Roman" panose="02020603050405020304" pitchFamily="18" charset="0"/>
                </a:rPr>
                <a:t>en</a:t>
              </a: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 temps utile </a:t>
              </a:r>
            </a:p>
          </p:txBody>
        </p:sp>
      </p:grpSp>
      <p:grpSp>
        <p:nvGrpSpPr>
          <p:cNvPr id="20" name="Group 19">
            <a:extLst>
              <a:ext uri="{FF2B5EF4-FFF2-40B4-BE49-F238E27FC236}">
                <a16:creationId xmlns:a16="http://schemas.microsoft.com/office/drawing/2014/main" id="{BE3D2B47-8036-A9D5-0DC3-B0034B819D2E}"/>
              </a:ext>
            </a:extLst>
          </p:cNvPr>
          <p:cNvGrpSpPr/>
          <p:nvPr/>
        </p:nvGrpSpPr>
        <p:grpSpPr>
          <a:xfrm>
            <a:off x="14672288" y="1995518"/>
            <a:ext cx="3456689" cy="7608973"/>
            <a:chOff x="14672288" y="1995518"/>
            <a:chExt cx="3456689" cy="7608973"/>
          </a:xfrm>
        </p:grpSpPr>
        <p:pic>
          <p:nvPicPr>
            <p:cNvPr id="15" name="Picture 14">
              <a:extLst>
                <a:ext uri="{FF2B5EF4-FFF2-40B4-BE49-F238E27FC236}">
                  <a16:creationId xmlns:a16="http://schemas.microsoft.com/office/drawing/2014/main" id="{8F08EEE7-BEE3-D480-44B1-2940607653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48118" y="3766751"/>
              <a:ext cx="1943354" cy="1899185"/>
            </a:xfrm>
            <a:prstGeom prst="rect">
              <a:avLst/>
            </a:prstGeom>
          </p:spPr>
        </p:pic>
        <p:sp>
          <p:nvSpPr>
            <p:cNvPr id="18" name="Rectangle 17">
              <a:extLst>
                <a:ext uri="{FF2B5EF4-FFF2-40B4-BE49-F238E27FC236}">
                  <a16:creationId xmlns:a16="http://schemas.microsoft.com/office/drawing/2014/main" id="{39854DA2-9CEC-9813-0C7F-AB2121893D8A}"/>
                </a:ext>
              </a:extLst>
            </p:cNvPr>
            <p:cNvSpPr/>
            <p:nvPr/>
          </p:nvSpPr>
          <p:spPr>
            <a:xfrm>
              <a:off x="14672288" y="1995518"/>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r>
                <a:rPr lang="en-US" sz="3000" b="1" dirty="0">
                  <a:solidFill>
                    <a:prstClr val="white"/>
                  </a:solidFill>
                  <a:latin typeface="Cavolini" panose="03000502040302020204" pitchFamily="66" charset="0"/>
                  <a:cs typeface="Cavolini" panose="03000502040302020204" pitchFamily="66" charset="0"/>
                </a:rPr>
                <a:t>Orienter la prévention et la réponse</a:t>
              </a:r>
            </a:p>
          </p:txBody>
        </p:sp>
        <p:sp>
          <p:nvSpPr>
            <p:cNvPr id="36" name="Rectangle 35">
              <a:extLst>
                <a:ext uri="{FF2B5EF4-FFF2-40B4-BE49-F238E27FC236}">
                  <a16:creationId xmlns:a16="http://schemas.microsoft.com/office/drawing/2014/main" id="{40D33C81-EA09-708E-93D8-641593D49C9E}"/>
                </a:ext>
              </a:extLst>
            </p:cNvPr>
            <p:cNvSpPr/>
            <p:nvPr/>
          </p:nvSpPr>
          <p:spPr>
            <a:xfrm>
              <a:off x="14745697" y="5791249"/>
              <a:ext cx="3383280" cy="3813242"/>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9D0F404E-5759-9F58-79EE-1E0155AB50C7}"/>
                </a:ext>
              </a:extLst>
            </p:cNvPr>
            <p:cNvSpPr txBox="1"/>
            <p:nvPr/>
          </p:nvSpPr>
          <p:spPr>
            <a:xfrm>
              <a:off x="14872345" y="6354483"/>
              <a:ext cx="3129983" cy="2769220"/>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Contribuer à la coordination des </a:t>
              </a:r>
              <a:r>
                <a:rPr lang="en-US" sz="2599" kern="100" dirty="0">
                  <a:solidFill>
                    <a:srgbClr val="209D94"/>
                  </a:solidFill>
                  <a:latin typeface="Atkinson Hyperlegible Bold" panose="020B0604020202020204" charset="0"/>
                  <a:cs typeface="Times New Roman" panose="02020603050405020304" pitchFamily="18" charset="0"/>
                </a:rPr>
                <a:t>stratégies </a:t>
              </a: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multisectorielles </a:t>
              </a:r>
              <a:r>
                <a:rPr lang="en-US" sz="2599" kern="100" dirty="0">
                  <a:solidFill>
                    <a:srgbClr val="209D94"/>
                  </a:solidFill>
                  <a:latin typeface="Atkinson Hyperlegible Bold" panose="020B0604020202020204" charset="0"/>
                  <a:cs typeface="Times New Roman" panose="02020603050405020304" pitchFamily="18" charset="0"/>
                </a:rPr>
                <a:t>de prévention et de </a:t>
              </a:r>
              <a:r>
                <a:rPr lang="en-US" sz="2599" kern="100" dirty="0" err="1">
                  <a:solidFill>
                    <a:srgbClr val="209D94"/>
                  </a:solidFill>
                  <a:latin typeface="Atkinson Hyperlegible Bold" panose="020B0604020202020204" charset="0"/>
                  <a:cs typeface="Times New Roman" panose="02020603050405020304" pitchFamily="18" charset="0"/>
                </a:rPr>
                <a:t>lutte</a:t>
              </a:r>
              <a:endPar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endParaRPr>
            </a:p>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8C4512DD-0197-D9CA-BCFD-F5F8E33AF55D}"/>
              </a:ext>
            </a:extLst>
          </p:cNvPr>
          <p:cNvGrpSpPr/>
          <p:nvPr/>
        </p:nvGrpSpPr>
        <p:grpSpPr>
          <a:xfrm>
            <a:off x="7425839" y="1995518"/>
            <a:ext cx="3397621" cy="7642927"/>
            <a:chOff x="7425839" y="1995518"/>
            <a:chExt cx="3397621" cy="7642927"/>
          </a:xfrm>
        </p:grpSpPr>
        <p:sp>
          <p:nvSpPr>
            <p:cNvPr id="4" name="Rectangle 3">
              <a:extLst>
                <a:ext uri="{FF2B5EF4-FFF2-40B4-BE49-F238E27FC236}">
                  <a16:creationId xmlns:a16="http://schemas.microsoft.com/office/drawing/2014/main" id="{436FA00F-3C38-D2D1-A0AC-1EBF894A5908}"/>
                </a:ext>
              </a:extLst>
            </p:cNvPr>
            <p:cNvSpPr/>
            <p:nvPr/>
          </p:nvSpPr>
          <p:spPr>
            <a:xfrm>
              <a:off x="7440180" y="1995518"/>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volini" panose="03000502040302020204" pitchFamily="66" charset="0"/>
                  <a:cs typeface="Cavolini" panose="03000502040302020204" pitchFamily="66" charset="0"/>
                </a:rPr>
                <a:t>Investiguer</a:t>
              </a:r>
            </a:p>
            <a:p>
              <a:pPr lvl="0" algn="ctr" defTabSz="914445"/>
              <a:r>
                <a:rPr lang="en-US" sz="2000" b="1" dirty="0">
                  <a:solidFill>
                    <a:prstClr val="white"/>
                  </a:solidFill>
                  <a:latin typeface="Cavolini" panose="03000502040302020204" pitchFamily="66" charset="0"/>
                  <a:cs typeface="Cavolini" panose="03000502040302020204" pitchFamily="66" charset="0"/>
                </a:rPr>
                <a:t>(Investigations de </a:t>
              </a:r>
              <a:r>
                <a:rPr lang="en-US" sz="2000" b="1" dirty="0" err="1">
                  <a:solidFill>
                    <a:prstClr val="white"/>
                  </a:solidFill>
                  <a:latin typeface="Cavolini" panose="03000502040302020204" pitchFamily="66" charset="0"/>
                  <a:cs typeface="Cavolini" panose="03000502040302020204" pitchFamily="66" charset="0"/>
                </a:rPr>
                <a:t>cas</a:t>
              </a:r>
              <a:r>
                <a:rPr lang="en-US" sz="2000" b="1" dirty="0">
                  <a:solidFill>
                    <a:prstClr val="white"/>
                  </a:solidFill>
                  <a:latin typeface="Cavolini" panose="03000502040302020204" pitchFamily="66" charset="0"/>
                  <a:cs typeface="Cavolini" panose="03000502040302020204" pitchFamily="66" charset="0"/>
                </a:rPr>
                <a:t> et de terrain)</a:t>
              </a:r>
            </a:p>
          </p:txBody>
        </p:sp>
        <p:pic>
          <p:nvPicPr>
            <p:cNvPr id="11" name="Picture 10">
              <a:extLst>
                <a:ext uri="{FF2B5EF4-FFF2-40B4-BE49-F238E27FC236}">
                  <a16:creationId xmlns:a16="http://schemas.microsoft.com/office/drawing/2014/main" id="{550AEB9F-8824-27C2-5541-526A632270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0176" y="3717685"/>
              <a:ext cx="2299955" cy="1882236"/>
            </a:xfrm>
            <a:prstGeom prst="rect">
              <a:avLst/>
            </a:prstGeom>
          </p:spPr>
        </p:pic>
        <p:sp>
          <p:nvSpPr>
            <p:cNvPr id="12" name="Rectangle 11">
              <a:extLst>
                <a:ext uri="{FF2B5EF4-FFF2-40B4-BE49-F238E27FC236}">
                  <a16:creationId xmlns:a16="http://schemas.microsoft.com/office/drawing/2014/main" id="{1A492ACB-5D17-863C-7369-8E73268B5CC3}"/>
                </a:ext>
              </a:extLst>
            </p:cNvPr>
            <p:cNvSpPr/>
            <p:nvPr/>
          </p:nvSpPr>
          <p:spPr>
            <a:xfrm>
              <a:off x="7425839" y="5825203"/>
              <a:ext cx="3383280" cy="3813242"/>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2A87F76-FE7D-ABC9-714D-F84D5EADF173}"/>
                </a:ext>
              </a:extLst>
            </p:cNvPr>
            <p:cNvSpPr txBox="1"/>
            <p:nvPr/>
          </p:nvSpPr>
          <p:spPr>
            <a:xfrm>
              <a:off x="7543800" y="6427216"/>
              <a:ext cx="3200400" cy="2492221"/>
            </a:xfrm>
            <a:prstGeom prst="rect">
              <a:avLst/>
            </a:prstGeom>
            <a:noFill/>
          </p:spPr>
          <p:txBody>
            <a:bodyPr wrap="square" rtlCol="0">
              <a:spAutoFit/>
            </a:bodyPr>
            <a:lstStyle/>
            <a:p>
              <a:pPr lvl="0" algn="ctr" defTabSz="914445">
                <a:defRPr/>
              </a:pPr>
              <a:r>
                <a:rPr lang="en-US" sz="2599" kern="100" dirty="0">
                  <a:solidFill>
                    <a:srgbClr val="209D94"/>
                  </a:solidFill>
                  <a:latin typeface="Atkinson Hyperlegible Bold" panose="020B0604020202020204" charset="0"/>
                  <a:cs typeface="Times New Roman" panose="02020603050405020304" pitchFamily="18" charset="0"/>
                </a:rPr>
                <a:t>Recueillir des informations supplémentaires</a:t>
              </a:r>
              <a:r>
                <a:rPr lang="en-US" sz="2599" kern="100" dirty="0">
                  <a:solidFill>
                    <a:prstClr val="black"/>
                  </a:solidFill>
                  <a:latin typeface="Atkinson Hyperlegible" panose="020B0604020202020204" charset="0"/>
                  <a:cs typeface="Times New Roman" panose="02020603050405020304" pitchFamily="18" charset="0"/>
                </a:rPr>
                <a:t>, si </a:t>
              </a:r>
              <a:r>
                <a:rPr lang="en-US" sz="2599" kern="100" dirty="0" err="1">
                  <a:solidFill>
                    <a:prstClr val="black"/>
                  </a:solidFill>
                  <a:latin typeface="Atkinson Hyperlegible" panose="020B0604020202020204" charset="0"/>
                  <a:cs typeface="Times New Roman" panose="02020603050405020304" pitchFamily="18" charset="0"/>
                </a:rPr>
                <a:t>nécessaire</a:t>
              </a:r>
              <a:r>
                <a:rPr lang="en-US" sz="2599" kern="100" dirty="0">
                  <a:solidFill>
                    <a:prstClr val="black"/>
                  </a:solidFill>
                  <a:latin typeface="Atkinson Hyperlegible" panose="020B0604020202020204" charset="0"/>
                  <a:cs typeface="Times New Roman" panose="02020603050405020304" pitchFamily="18" charset="0"/>
                </a:rPr>
                <a:t>, </a:t>
              </a:r>
              <a:r>
                <a:rPr lang="en-US" sz="2599" kern="100" dirty="0" err="1">
                  <a:solidFill>
                    <a:prstClr val="black"/>
                  </a:solidFill>
                  <a:latin typeface="Atkinson Hyperlegible" panose="020B0604020202020204" charset="0"/>
                  <a:cs typeface="Times New Roman" panose="02020603050405020304" pitchFamily="18" charset="0"/>
                </a:rPr>
                <a:t>afin</a:t>
              </a:r>
              <a:r>
                <a:rPr lang="en-US" sz="2599" kern="100" dirty="0">
                  <a:solidFill>
                    <a:prstClr val="black"/>
                  </a:solidFill>
                  <a:latin typeface="Atkinson Hyperlegible" panose="020B0604020202020204" charset="0"/>
                  <a:cs typeface="Times New Roman" panose="02020603050405020304" pitchFamily="18" charset="0"/>
                </a:rPr>
                <a:t> de mieux </a:t>
              </a: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évaluer la situation</a:t>
              </a:r>
            </a:p>
          </p:txBody>
        </p:sp>
      </p:grpSp>
      <p:sp>
        <p:nvSpPr>
          <p:cNvPr id="6" name="Slide Number Placeholder 5">
            <a:extLst>
              <a:ext uri="{FF2B5EF4-FFF2-40B4-BE49-F238E27FC236}">
                <a16:creationId xmlns:a16="http://schemas.microsoft.com/office/drawing/2014/main" id="{8FE566F7-E82E-2647-4994-17FEF6D377D3}"/>
              </a:ext>
            </a:extLst>
          </p:cNvPr>
          <p:cNvSpPr>
            <a:spLocks noGrp="1"/>
          </p:cNvSpPr>
          <p:nvPr>
            <p:ph type="sldNum" sz="quarter" idx="7"/>
          </p:nvPr>
        </p:nvSpPr>
        <p:spPr>
          <a:xfrm>
            <a:off x="13344998" y="9791716"/>
            <a:ext cx="4206240" cy="276999"/>
          </a:xfrm>
        </p:spPr>
        <p:txBody>
          <a:bodyPr/>
          <a:lstStyle/>
          <a:p>
            <a:fld id="{B6F15528-21DE-4FAA-801E-634DDDAF4B2B}" type="slidenum">
              <a:rPr lang="en-US" smtClean="0"/>
              <a:t>36</a:t>
            </a:fld>
            <a:endParaRPr lang="en-US"/>
          </a:p>
        </p:txBody>
      </p:sp>
    </p:spTree>
    <p:extLst>
      <p:ext uri="{BB962C8B-B14F-4D97-AF65-F5344CB8AC3E}">
        <p14:creationId xmlns:p14="http://schemas.microsoft.com/office/powerpoint/2010/main" val="2123143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E9576-BBC4-B6E8-933F-8E7350364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6AAEDC84-36BF-1484-49CA-0556DE0AB84C}"/>
              </a:ext>
            </a:extLst>
          </p:cNvPr>
          <p:cNvSpPr>
            <a:spLocks noGrp="1"/>
          </p:cNvSpPr>
          <p:nvPr>
            <p:ph type="sldNum" sz="quarter" idx="12"/>
          </p:nvPr>
        </p:nvSpPr>
        <p:spPr/>
        <p:txBody>
          <a:bodyPr/>
          <a:lstStyle/>
          <a:p>
            <a:fld id="{64BE81A3-ADE1-4B8A-B1A6-4A8F0AD1777A}" type="slidenum">
              <a:rPr lang="en-GB" smtClean="0"/>
              <a:t>37</a:t>
            </a:fld>
            <a:endParaRPr lang="en-GB"/>
          </a:p>
        </p:txBody>
      </p:sp>
    </p:spTree>
    <p:extLst>
      <p:ext uri="{BB962C8B-B14F-4D97-AF65-F5344CB8AC3E}">
        <p14:creationId xmlns:p14="http://schemas.microsoft.com/office/powerpoint/2010/main" val="4257536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8633"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659606" y="3952179"/>
            <a:ext cx="11802894" cy="276364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La surveillance du choléra dans les établissements de santé repose sur la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notification de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Données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individuelles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sur les cas suspects de choléra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Données agrégées par jour sur les cas suspects de choléra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Données agrégées par semaine sur les cas suspects de choléra</a:t>
            </a: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500" y="3390900"/>
            <a:ext cx="4610100" cy="4524375"/>
          </a:xfrm>
          <a:prstGeom prst="rect">
            <a:avLst/>
          </a:prstGeom>
        </p:spPr>
      </p:pic>
      <p:sp>
        <p:nvSpPr>
          <p:cNvPr id="3" name="Slide Number Placeholder 2">
            <a:extLst>
              <a:ext uri="{FF2B5EF4-FFF2-40B4-BE49-F238E27FC236}">
                <a16:creationId xmlns:a16="http://schemas.microsoft.com/office/drawing/2014/main" id="{0845C38D-78F5-CA45-D0A7-5CD82AAE975D}"/>
              </a:ext>
            </a:extLst>
          </p:cNvPr>
          <p:cNvSpPr>
            <a:spLocks noGrp="1"/>
          </p:cNvSpPr>
          <p:nvPr>
            <p:ph type="sldNum" sz="quarter" idx="12"/>
          </p:nvPr>
        </p:nvSpPr>
        <p:spPr/>
        <p:txBody>
          <a:bodyPr/>
          <a:lstStyle/>
          <a:p>
            <a:fld id="{64BE81A3-ADE1-4B8A-B1A6-4A8F0AD1777A}" type="slidenum">
              <a:rPr lang="en-GB" smtClean="0"/>
              <a:t>38</a:t>
            </a:fld>
            <a:endParaRPr lang="en-GB"/>
          </a:p>
        </p:txBody>
      </p:sp>
    </p:spTree>
    <p:extLst>
      <p:ext uri="{BB962C8B-B14F-4D97-AF65-F5344CB8AC3E}">
        <p14:creationId xmlns:p14="http://schemas.microsoft.com/office/powerpoint/2010/main" val="1163143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10018" y="505968"/>
            <a:ext cx="8552464"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1 - Réponse</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555156"/>
            <a:ext cx="5276850" cy="4562475"/>
          </a:xfrm>
          <a:prstGeom prst="rect">
            <a:avLst/>
          </a:prstGeom>
        </p:spPr>
      </p:pic>
      <p:sp>
        <p:nvSpPr>
          <p:cNvPr id="7" name="TextBox 6">
            <a:extLst>
              <a:ext uri="{FF2B5EF4-FFF2-40B4-BE49-F238E27FC236}">
                <a16:creationId xmlns:a16="http://schemas.microsoft.com/office/drawing/2014/main" id="{F11190F2-EB23-D4AA-FA08-E5CFE8FFD977}"/>
              </a:ext>
            </a:extLst>
          </p:cNvPr>
          <p:cNvSpPr txBox="1"/>
          <p:nvPr/>
        </p:nvSpPr>
        <p:spPr>
          <a:xfrm>
            <a:off x="5659606" y="3952179"/>
            <a:ext cx="11802894" cy="276364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La surveillance du choléra dans les établissements de santé repose sur la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notification de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209D94"/>
                </a:solidFill>
                <a:latin typeface="Arial Rounded MT Bold" panose="020F0704030504030204" pitchFamily="34" charset="0"/>
                <a:cs typeface="Arial" panose="020B0604020202020204" pitchFamily="34" charset="0"/>
              </a:rPr>
              <a:t>Données </a:t>
            </a:r>
            <a:r>
              <a:rPr lang="en-US" sz="2600" kern="100" dirty="0" err="1">
                <a:solidFill>
                  <a:srgbClr val="209D94"/>
                </a:solidFill>
                <a:latin typeface="Arial Rounded MT Bold" panose="020F0704030504030204" pitchFamily="34" charset="0"/>
                <a:cs typeface="Arial" panose="020B0604020202020204" pitchFamily="34" charset="0"/>
              </a:rPr>
              <a:t>individuelles</a:t>
            </a:r>
            <a:r>
              <a:rPr lang="en-US" sz="2600" kern="100" dirty="0">
                <a:solidFill>
                  <a:srgbClr val="209D94"/>
                </a:solidFill>
                <a:latin typeface="Arial Rounded MT Bold" panose="020F0704030504030204" pitchFamily="34" charset="0"/>
                <a:cs typeface="Arial" panose="020B0604020202020204" pitchFamily="34" charset="0"/>
              </a:rPr>
              <a:t> sur les cas suspects de choléra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chemeClr val="bg1">
                    <a:lumMod val="65000"/>
                  </a:schemeClr>
                </a:solidFill>
                <a:latin typeface="Atkinson Hyperlegible" panose="020B0604020202020204" charset="0"/>
                <a:cs typeface="Arial" panose="020B0604020202020204" pitchFamily="34" charset="0"/>
              </a:rPr>
              <a:t>Données agrégées par jour sur les cas suspects de choléra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chemeClr val="bg1">
                    <a:lumMod val="65000"/>
                  </a:schemeClr>
                </a:solidFill>
                <a:latin typeface="Atkinson Hyperlegible" panose="020B0604020202020204" charset="0"/>
                <a:cs typeface="Arial" panose="020B0604020202020204" pitchFamily="34" charset="0"/>
              </a:rPr>
              <a:t>Données agrégées par semaine sur les cas suspects de choléra</a:t>
            </a:r>
          </a:p>
        </p:txBody>
      </p:sp>
      <p:sp>
        <p:nvSpPr>
          <p:cNvPr id="9" name="Slide Number Placeholder 8">
            <a:extLst>
              <a:ext uri="{FF2B5EF4-FFF2-40B4-BE49-F238E27FC236}">
                <a16:creationId xmlns:a16="http://schemas.microsoft.com/office/drawing/2014/main" id="{A8F68BAD-1008-A9CA-CB12-4016493FF393}"/>
              </a:ext>
            </a:extLst>
          </p:cNvPr>
          <p:cNvSpPr>
            <a:spLocks noGrp="1"/>
          </p:cNvSpPr>
          <p:nvPr>
            <p:ph type="sldNum" sz="quarter" idx="12"/>
          </p:nvPr>
        </p:nvSpPr>
        <p:spPr>
          <a:xfrm>
            <a:off x="15328900" y="9612394"/>
            <a:ext cx="2133600" cy="365125"/>
          </a:xfrm>
        </p:spPr>
        <p:txBody>
          <a:bodyPr/>
          <a:lstStyle/>
          <a:p>
            <a:fld id="{B6F15528-21DE-4FAA-801E-634DDDAF4B2B}" type="slidenum">
              <a:rPr lang="en-US" sz="1800" smtClean="0"/>
              <a:pPr/>
              <a:t>39</a:t>
            </a:fld>
            <a:endParaRPr lang="en-US" sz="1800" dirty="0"/>
          </a:p>
        </p:txBody>
      </p:sp>
    </p:spTree>
    <p:extLst>
      <p:ext uri="{BB962C8B-B14F-4D97-AF65-F5344CB8AC3E}">
        <p14:creationId xmlns:p14="http://schemas.microsoft.com/office/powerpoint/2010/main" val="3867862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en in suits pointing at a screen&#10;&#10;Description automatically generated">
            <a:extLst>
              <a:ext uri="{FF2B5EF4-FFF2-40B4-BE49-F238E27FC236}">
                <a16:creationId xmlns:a16="http://schemas.microsoft.com/office/drawing/2014/main" id="{7A17FD9A-9EE0-BCEC-A98B-BA3A5E928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26F69C69-7AE0-0425-4372-551AF067EB24}"/>
              </a:ext>
            </a:extLst>
          </p:cNvPr>
          <p:cNvSpPr txBox="1"/>
          <p:nvPr/>
        </p:nvSpPr>
        <p:spPr>
          <a:xfrm>
            <a:off x="15494000" y="9948446"/>
            <a:ext cx="27940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tkinson Hyperlegible"/>
                <a:ea typeface="Atkinson Hyperlegible"/>
                <a:cs typeface="Atkinson Hyperlegible"/>
                <a:sym typeface="Atkinson Hyperlegible"/>
              </a:rPr>
              <a:t>Photo </a:t>
            </a:r>
            <a:r>
              <a:rPr kumimoji="0" lang="en-US" sz="1600" b="0" i="0" u="none" strike="noStrike" kern="1200" cap="none" spc="0" normalizeH="0" baseline="0" noProof="0" dirty="0" err="1">
                <a:ln>
                  <a:noFill/>
                </a:ln>
                <a:solidFill>
                  <a:prstClr val="black">
                    <a:lumMod val="65000"/>
                    <a:lumOff val="35000"/>
                  </a:prstClr>
                </a:solidFill>
                <a:effectLst/>
                <a:uLnTx/>
                <a:uFillTx/>
                <a:latin typeface="Atkinson Hyperlegible"/>
                <a:ea typeface="Atkinson Hyperlegible"/>
                <a:cs typeface="Atkinson Hyperlegible"/>
                <a:sym typeface="Atkinson Hyperlegible"/>
              </a:rPr>
              <a:t>adapteée</a:t>
            </a:r>
            <a:r>
              <a:rPr kumimoji="0" lang="en-US" sz="1600" b="0" i="0" u="none" strike="noStrike" kern="1200" cap="none" spc="0" normalizeH="0" baseline="0" noProof="0" dirty="0">
                <a:ln>
                  <a:noFill/>
                </a:ln>
                <a:solidFill>
                  <a:prstClr val="black">
                    <a:lumMod val="65000"/>
                    <a:lumOff val="35000"/>
                  </a:prstClr>
                </a:solidFill>
                <a:effectLst/>
                <a:uLnTx/>
                <a:uFillTx/>
                <a:latin typeface="Atkinson Hyperlegible"/>
                <a:ea typeface="Atkinson Hyperlegible"/>
                <a:cs typeface="Atkinson Hyperlegible"/>
                <a:sym typeface="Atkinson Hyperlegible"/>
              </a:rPr>
              <a:t> de :</a:t>
            </a:r>
            <a:r>
              <a:rPr kumimoji="0" lang="en-GB" sz="16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Atkinson Hyperlegible"/>
                <a:cs typeface="Arial" panose="020B0604020202020204" pitchFamily="34" charset="0"/>
                <a:sym typeface="Atkinson Hyperlegible"/>
              </a:rPr>
              <a:t> </a:t>
            </a:r>
            <a:r>
              <a:rPr kumimoji="0" lang="en-US" sz="1600" b="0" i="0" u="none" strike="noStrike" kern="1200" cap="none" spc="0" normalizeH="0" baseline="0" noProof="0" dirty="0">
                <a:ln>
                  <a:noFill/>
                </a:ln>
                <a:solidFill>
                  <a:prstClr val="black">
                    <a:lumMod val="65000"/>
                    <a:lumOff val="35000"/>
                  </a:prstClr>
                </a:solidFill>
                <a:effectLst/>
                <a:uLnTx/>
                <a:uFillTx/>
                <a:latin typeface="Atkinson Hyperlegible"/>
                <a:ea typeface="Atkinson Hyperlegible"/>
                <a:cs typeface="Atkinson Hyperlegible"/>
                <a:sym typeface="Atkinson Hyperlegible"/>
              </a:rPr>
              <a:t>WHO</a:t>
            </a:r>
            <a:endParaRPr kumimoji="0" lang="en-GB" sz="16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endParaRPr>
          </a:p>
        </p:txBody>
      </p:sp>
      <p:sp>
        <p:nvSpPr>
          <p:cNvPr id="8" name="Rectangle: Diagonal Corners Rounded 7">
            <a:extLst>
              <a:ext uri="{FF2B5EF4-FFF2-40B4-BE49-F238E27FC236}">
                <a16:creationId xmlns:a16="http://schemas.microsoft.com/office/drawing/2014/main" id="{ED4B9D6D-867B-2F0E-9974-8EC7F782D6D6}"/>
              </a:ext>
            </a:extLst>
          </p:cNvPr>
          <p:cNvSpPr/>
          <p:nvPr/>
        </p:nvSpPr>
        <p:spPr>
          <a:xfrm>
            <a:off x="0" y="3856567"/>
            <a:ext cx="7213600" cy="257386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Fonctions essentielles des autorités sanitaires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2349888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07815"/>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38770" y="48016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29" y="3140390"/>
            <a:ext cx="4610100" cy="4524375"/>
          </a:xfrm>
          <a:prstGeom prst="rect">
            <a:avLst/>
          </a:prstGeom>
        </p:spPr>
      </p:pic>
      <p:sp>
        <p:nvSpPr>
          <p:cNvPr id="8" name="TextBox 7">
            <a:extLst>
              <a:ext uri="{FF2B5EF4-FFF2-40B4-BE49-F238E27FC236}">
                <a16:creationId xmlns:a16="http://schemas.microsoft.com/office/drawing/2014/main" id="{4C1F7A99-8EE4-EA07-20A9-5E4C2FCB250A}"/>
              </a:ext>
            </a:extLst>
          </p:cNvPr>
          <p:cNvSpPr txBox="1"/>
          <p:nvPr/>
        </p:nvSpPr>
        <p:spPr>
          <a:xfrm>
            <a:off x="5659606" y="3952179"/>
            <a:ext cx="11802894" cy="276364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La surveillance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c</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ommunautaire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du choléra repose sur la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notification de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Données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individuelles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sur les cas suspects de choléra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Données agrégées par jour sur les cas suspects de choléra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Données agrégées par semaine sur les cas suspects de choléra</a:t>
            </a:r>
          </a:p>
        </p:txBody>
      </p:sp>
      <p:sp>
        <p:nvSpPr>
          <p:cNvPr id="2" name="Slide Number Placeholder 1">
            <a:extLst>
              <a:ext uri="{FF2B5EF4-FFF2-40B4-BE49-F238E27FC236}">
                <a16:creationId xmlns:a16="http://schemas.microsoft.com/office/drawing/2014/main" id="{2993AF99-A5C2-D2FB-1F9C-F37E306C55D9}"/>
              </a:ext>
            </a:extLst>
          </p:cNvPr>
          <p:cNvSpPr>
            <a:spLocks noGrp="1"/>
          </p:cNvSpPr>
          <p:nvPr>
            <p:ph type="sldNum" sz="quarter" idx="12"/>
          </p:nvPr>
        </p:nvSpPr>
        <p:spPr>
          <a:xfrm>
            <a:off x="15328900" y="9441653"/>
            <a:ext cx="2133600" cy="365125"/>
          </a:xfrm>
        </p:spPr>
        <p:txBody>
          <a:bodyPr/>
          <a:lstStyle/>
          <a:p>
            <a:fld id="{B6F15528-21DE-4FAA-801E-634DDDAF4B2B}" type="slidenum">
              <a:rPr lang="en-US" sz="1800" smtClean="0"/>
              <a:pPr/>
              <a:t>40</a:t>
            </a:fld>
            <a:endParaRPr lang="en-US" sz="1800" dirty="0"/>
          </a:p>
        </p:txBody>
      </p:sp>
    </p:spTree>
    <p:extLst>
      <p:ext uri="{BB962C8B-B14F-4D97-AF65-F5344CB8AC3E}">
        <p14:creationId xmlns:p14="http://schemas.microsoft.com/office/powerpoint/2010/main" val="4244080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93085" y="59393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2 - Réponse</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74" y="3687840"/>
            <a:ext cx="5276850" cy="4562475"/>
          </a:xfrm>
          <a:prstGeom prst="rect">
            <a:avLst/>
          </a:prstGeom>
        </p:spPr>
      </p:pic>
      <p:sp>
        <p:nvSpPr>
          <p:cNvPr id="7" name="TextBox 6">
            <a:extLst>
              <a:ext uri="{FF2B5EF4-FFF2-40B4-BE49-F238E27FC236}">
                <a16:creationId xmlns:a16="http://schemas.microsoft.com/office/drawing/2014/main" id="{C69B374B-C3D9-4F8A-1551-59930DF372A4}"/>
              </a:ext>
            </a:extLst>
          </p:cNvPr>
          <p:cNvSpPr txBox="1"/>
          <p:nvPr/>
        </p:nvSpPr>
        <p:spPr>
          <a:xfrm>
            <a:off x="5659606" y="3952179"/>
            <a:ext cx="11802894" cy="276364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La surveillance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c</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ommunautaire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du choléra repose sur la </a:t>
            </a: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notification de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dirty="0">
                <a:solidFill>
                  <a:schemeClr val="bg1">
                    <a:lumMod val="65000"/>
                  </a:schemeClr>
                </a:solidFill>
                <a:latin typeface="Atkinson Hyperlegible" panose="020B0604020202020204" charset="0"/>
              </a:rPr>
              <a:t>Données </a:t>
            </a:r>
            <a:r>
              <a:rPr lang="en-US" sz="2600" dirty="0" err="1">
                <a:solidFill>
                  <a:schemeClr val="bg1">
                    <a:lumMod val="65000"/>
                  </a:schemeClr>
                </a:solidFill>
                <a:latin typeface="Atkinson Hyperlegible" panose="020B0604020202020204" charset="0"/>
              </a:rPr>
              <a:t>individuelles</a:t>
            </a:r>
            <a:r>
              <a:rPr lang="en-US" sz="2600" dirty="0">
                <a:solidFill>
                  <a:schemeClr val="bg1">
                    <a:lumMod val="65000"/>
                  </a:schemeClr>
                </a:solidFill>
                <a:latin typeface="Atkinson Hyperlegible" panose="020B0604020202020204" charset="0"/>
              </a:rPr>
              <a:t> sur les cas suspects de choléra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kern="100" dirty="0">
                <a:solidFill>
                  <a:srgbClr val="209D94"/>
                </a:solidFill>
                <a:latin typeface="Arial Rounded MT Bold" panose="020F0704030504030204" pitchFamily="34" charset="0"/>
                <a:cs typeface="Arial" panose="020B0604020202020204" pitchFamily="34" charset="0"/>
              </a:rPr>
              <a:t>Données agrégées par jour sur les cas suspects de choléra</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dirty="0">
                <a:solidFill>
                  <a:schemeClr val="bg1">
                    <a:lumMod val="65000"/>
                  </a:schemeClr>
                </a:solidFill>
                <a:latin typeface="Atkinson Hyperlegible" panose="020B0604020202020204" charset="0"/>
              </a:rPr>
              <a:t>Données agrégées par semaine sur les cas suspects de choléra</a:t>
            </a:r>
          </a:p>
        </p:txBody>
      </p:sp>
      <p:sp>
        <p:nvSpPr>
          <p:cNvPr id="9" name="Slide Number Placeholder 8">
            <a:extLst>
              <a:ext uri="{FF2B5EF4-FFF2-40B4-BE49-F238E27FC236}">
                <a16:creationId xmlns:a16="http://schemas.microsoft.com/office/drawing/2014/main" id="{10A94167-7919-07F8-307E-088E880026DF}"/>
              </a:ext>
            </a:extLst>
          </p:cNvPr>
          <p:cNvSpPr>
            <a:spLocks noGrp="1"/>
          </p:cNvSpPr>
          <p:nvPr>
            <p:ph type="sldNum" sz="quarter" idx="12"/>
          </p:nvPr>
        </p:nvSpPr>
        <p:spPr>
          <a:xfrm>
            <a:off x="15328900" y="9510446"/>
            <a:ext cx="2133600" cy="365125"/>
          </a:xfrm>
        </p:spPr>
        <p:txBody>
          <a:bodyPr/>
          <a:lstStyle/>
          <a:p>
            <a:fld id="{B6F15528-21DE-4FAA-801E-634DDDAF4B2B}" type="slidenum">
              <a:rPr lang="en-US" sz="1800" smtClean="0"/>
              <a:pPr/>
              <a:t>41</a:t>
            </a:fld>
            <a:endParaRPr lang="en-US" sz="1800" dirty="0"/>
          </a:p>
        </p:txBody>
      </p:sp>
    </p:spTree>
    <p:extLst>
      <p:ext uri="{BB962C8B-B14F-4D97-AF65-F5344CB8AC3E}">
        <p14:creationId xmlns:p14="http://schemas.microsoft.com/office/powerpoint/2010/main" val="1809511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06503" y="545643"/>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29" y="3140390"/>
            <a:ext cx="4610100" cy="4524375"/>
          </a:xfrm>
          <a:prstGeom prst="rect">
            <a:avLst/>
          </a:prstGeom>
        </p:spPr>
      </p:pic>
      <p:sp>
        <p:nvSpPr>
          <p:cNvPr id="2" name="TextBox 1">
            <a:extLst>
              <a:ext uri="{FF2B5EF4-FFF2-40B4-BE49-F238E27FC236}">
                <a16:creationId xmlns:a16="http://schemas.microsoft.com/office/drawing/2014/main" id="{75509B2D-C7B9-870D-93A8-7BAFDFCEA5CC}"/>
              </a:ext>
            </a:extLst>
          </p:cNvPr>
          <p:cNvSpPr txBox="1"/>
          <p:nvPr/>
        </p:nvSpPr>
        <p:spPr>
          <a:xfrm>
            <a:off x="5245946" y="3521169"/>
            <a:ext cx="12870025" cy="3677930"/>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Tx/>
              <a:buBlip>
                <a:blip r:embed="rId4"/>
              </a:buBlip>
              <a:tabLst/>
              <a:defRPr/>
            </a:pPr>
            <a:r>
              <a:rPr lang="en-US"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Les tests de diagnostic rapide (</a:t>
            </a:r>
            <a:r>
              <a:rPr lang="en-US"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TDR</a:t>
            </a:r>
            <a:r>
              <a:rPr lang="en-US"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peuvent être utilisés pour :</a:t>
            </a:r>
          </a:p>
          <a:p>
            <a:pPr marR="0" lvl="0" algn="l" defTabSz="914400" rtl="0" eaLnBrk="1" fontAlgn="auto" latinLnBrk="0" hangingPunct="1">
              <a:lnSpc>
                <a:spcPct val="100000"/>
              </a:lnSpc>
              <a:spcBef>
                <a:spcPts val="0"/>
              </a:spcBef>
              <a:spcAft>
                <a:spcPts val="1800"/>
              </a:spcAft>
              <a:buClrTx/>
              <a:buSzTx/>
              <a:tabLst/>
              <a:defRPr/>
            </a:pPr>
            <a:r>
              <a:rPr lang="en-US" sz="26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     (</a:t>
            </a:r>
            <a:r>
              <a:rPr lang="en-US" sz="2600" dirty="0" err="1">
                <a:solidFill>
                  <a:srgbClr val="4DB1A9"/>
                </a:solidFill>
                <a:latin typeface="ADLaM Display" panose="02010000000000000000" pitchFamily="2" charset="0"/>
                <a:ea typeface="ADLaM Display" panose="02010000000000000000" pitchFamily="2" charset="0"/>
                <a:cs typeface="ADLaM Display" panose="02010000000000000000" pitchFamily="2" charset="0"/>
              </a:rPr>
              <a:t>Plusieurs</a:t>
            </a:r>
            <a:r>
              <a:rPr lang="en-US" sz="26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 </a:t>
            </a:r>
            <a:r>
              <a:rPr lang="en-US" sz="2600" dirty="0" err="1">
                <a:solidFill>
                  <a:srgbClr val="4DB1A9"/>
                </a:solidFill>
                <a:latin typeface="ADLaM Display" panose="02010000000000000000" pitchFamily="2" charset="0"/>
                <a:ea typeface="ADLaM Display" panose="02010000000000000000" pitchFamily="2" charset="0"/>
                <a:cs typeface="ADLaM Display" panose="02010000000000000000" pitchFamily="2" charset="0"/>
              </a:rPr>
              <a:t>réponses</a:t>
            </a:r>
            <a:r>
              <a:rPr lang="en-US" sz="26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 possibles)</a:t>
            </a:r>
            <a:endParaRPr lang="fr-FR" sz="26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a</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Confirmer le choléra </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b</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lang="en-US" sz="2600" dirty="0">
                <a:solidFill>
                  <a:prstClr val="black"/>
                </a:solidFill>
                <a:latin typeface="Atkinson Hyperlegible" panose="020B0604020202020204" charset="0"/>
              </a:rPr>
              <a:t>E</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xclure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le choléra </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dirty="0">
                <a:solidFill>
                  <a:prstClr val="black"/>
                </a:solidFill>
                <a:latin typeface="Atkinson Hyperlegible" panose="020B0604020202020204" charset="0"/>
              </a:rPr>
              <a:t>c</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Trier les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échantillons</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pour confirmation en laboratoire</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8" name="Slide Number Placeholder 7">
            <a:extLst>
              <a:ext uri="{FF2B5EF4-FFF2-40B4-BE49-F238E27FC236}">
                <a16:creationId xmlns:a16="http://schemas.microsoft.com/office/drawing/2014/main" id="{9D1ECDA4-161E-26CB-1001-910CD9E74F67}"/>
              </a:ext>
            </a:extLst>
          </p:cNvPr>
          <p:cNvSpPr>
            <a:spLocks noGrp="1"/>
          </p:cNvSpPr>
          <p:nvPr>
            <p:ph type="sldNum" sz="quarter" idx="12"/>
          </p:nvPr>
        </p:nvSpPr>
        <p:spPr>
          <a:xfrm>
            <a:off x="15424825" y="9428446"/>
            <a:ext cx="2133600" cy="365125"/>
          </a:xfrm>
        </p:spPr>
        <p:txBody>
          <a:bodyPr/>
          <a:lstStyle/>
          <a:p>
            <a:fld id="{B6F15528-21DE-4FAA-801E-634DDDAF4B2B}" type="slidenum">
              <a:rPr lang="en-US" sz="1800" smtClean="0"/>
              <a:pPr/>
              <a:t>42</a:t>
            </a:fld>
            <a:endParaRPr lang="en-US" sz="1800" dirty="0"/>
          </a:p>
        </p:txBody>
      </p:sp>
    </p:spTree>
    <p:extLst>
      <p:ext uri="{BB962C8B-B14F-4D97-AF65-F5344CB8AC3E}">
        <p14:creationId xmlns:p14="http://schemas.microsoft.com/office/powerpoint/2010/main" val="1406677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0"/>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79403" y="59465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3 -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Réponses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555156"/>
            <a:ext cx="5276850" cy="4562475"/>
          </a:xfrm>
          <a:prstGeom prst="rect">
            <a:avLst/>
          </a:prstGeom>
        </p:spPr>
      </p:pic>
      <p:sp>
        <p:nvSpPr>
          <p:cNvPr id="7" name="TextBox 6">
            <a:extLst>
              <a:ext uri="{FF2B5EF4-FFF2-40B4-BE49-F238E27FC236}">
                <a16:creationId xmlns:a16="http://schemas.microsoft.com/office/drawing/2014/main" id="{3DC32806-4DD6-27C1-7198-D2F036127041}"/>
              </a:ext>
            </a:extLst>
          </p:cNvPr>
          <p:cNvSpPr txBox="1"/>
          <p:nvPr/>
        </p:nvSpPr>
        <p:spPr>
          <a:xfrm>
            <a:off x="5265575" y="3963810"/>
            <a:ext cx="12870025" cy="2970044"/>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Tx/>
              <a:buBlip>
                <a:blip r:embed="rId4"/>
              </a:buBlip>
              <a:tabLst/>
              <a:defRPr/>
            </a:pPr>
            <a:r>
              <a:rPr lang="en-US"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Les tests de diagnostic rapide (</a:t>
            </a:r>
            <a:r>
              <a:rPr lang="en-US"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TDR</a:t>
            </a:r>
            <a:r>
              <a:rPr lang="en-US"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peuvent être utilisés pour :</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dirty="0">
                <a:solidFill>
                  <a:schemeClr val="bg1">
                    <a:lumMod val="65000"/>
                  </a:schemeClr>
                </a:solidFill>
                <a:latin typeface="Atkinson Hyperlegible" panose="020B0604020202020204" charset="0"/>
              </a:rPr>
              <a:t>a) Confirmer le choléra </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dirty="0">
                <a:solidFill>
                  <a:srgbClr val="209D94"/>
                </a:solidFill>
                <a:latin typeface="Atkinson Hyperlegible Bold" panose="020B0604020202020204" charset="0"/>
              </a:rPr>
              <a:t>b) </a:t>
            </a:r>
            <a:r>
              <a:rPr lang="en-US" sz="2600" dirty="0" err="1">
                <a:solidFill>
                  <a:srgbClr val="209D94"/>
                </a:solidFill>
                <a:latin typeface="Atkinson Hyperlegible Bold" panose="020B0604020202020204" charset="0"/>
              </a:rPr>
              <a:t>Exclure</a:t>
            </a:r>
            <a:r>
              <a:rPr lang="en-US" sz="2600" dirty="0">
                <a:solidFill>
                  <a:srgbClr val="209D94"/>
                </a:solidFill>
                <a:latin typeface="Atkinson Hyperlegible Bold" panose="020B0604020202020204" charset="0"/>
              </a:rPr>
              <a:t> le choléra </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dirty="0">
                <a:solidFill>
                  <a:srgbClr val="209D94"/>
                </a:solidFill>
                <a:latin typeface="Atkinson Hyperlegible Bold" panose="020B0604020202020204" charset="0"/>
              </a:rPr>
              <a:t>c) </a:t>
            </a:r>
            <a:r>
              <a:rPr lang="en-US" sz="2600" dirty="0">
                <a:solidFill>
                  <a:srgbClr val="209D94"/>
                </a:solidFill>
                <a:latin typeface="Atkinson Hyperlegible Bold" panose="020B0604020202020204" charset="0"/>
              </a:rPr>
              <a:t>Trier les </a:t>
            </a:r>
            <a:r>
              <a:rPr lang="en-US" sz="2600" dirty="0" err="1">
                <a:solidFill>
                  <a:srgbClr val="209D94"/>
                </a:solidFill>
                <a:latin typeface="Atkinson Hyperlegible Bold" panose="020B0604020202020204" charset="0"/>
              </a:rPr>
              <a:t>échantillons</a:t>
            </a:r>
            <a:r>
              <a:rPr lang="en-US" sz="2600" dirty="0">
                <a:solidFill>
                  <a:srgbClr val="209D94"/>
                </a:solidFill>
                <a:latin typeface="Atkinson Hyperlegible Bold" panose="020B0604020202020204" charset="0"/>
              </a:rPr>
              <a:t> pour confirmation </a:t>
            </a:r>
            <a:r>
              <a:rPr lang="en-US" sz="2600" dirty="0" err="1">
                <a:solidFill>
                  <a:srgbClr val="209D94"/>
                </a:solidFill>
                <a:latin typeface="Atkinson Hyperlegible Bold" panose="020B0604020202020204" charset="0"/>
              </a:rPr>
              <a:t>en</a:t>
            </a:r>
            <a:r>
              <a:rPr lang="en-US" sz="2600" dirty="0">
                <a:solidFill>
                  <a:srgbClr val="209D94"/>
                </a:solidFill>
                <a:latin typeface="Atkinson Hyperlegible Bold" panose="020B0604020202020204" charset="0"/>
              </a:rPr>
              <a:t> </a:t>
            </a:r>
            <a:r>
              <a:rPr lang="en-US" sz="2600" dirty="0" err="1">
                <a:solidFill>
                  <a:srgbClr val="209D94"/>
                </a:solidFill>
                <a:latin typeface="Atkinson Hyperlegible Bold" panose="020B0604020202020204" charset="0"/>
              </a:rPr>
              <a:t>laboratoire</a:t>
            </a:r>
            <a:endParaRPr lang="fr-FR" sz="2600" dirty="0">
              <a:solidFill>
                <a:srgbClr val="209D94"/>
              </a:solidFill>
              <a:latin typeface="Atkinson Hyperlegible Bold" panose="020B060402020202020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C7E9E51C-B2CB-39FA-F269-9F83CB8EA8C6}"/>
              </a:ext>
            </a:extLst>
          </p:cNvPr>
          <p:cNvSpPr>
            <a:spLocks noGrp="1"/>
          </p:cNvSpPr>
          <p:nvPr>
            <p:ph type="sldNum" sz="quarter" idx="12"/>
          </p:nvPr>
        </p:nvSpPr>
        <p:spPr>
          <a:xfrm>
            <a:off x="15385914" y="9556826"/>
            <a:ext cx="2133600" cy="365125"/>
          </a:xfrm>
        </p:spPr>
        <p:txBody>
          <a:bodyPr/>
          <a:lstStyle/>
          <a:p>
            <a:fld id="{B6F15528-21DE-4FAA-801E-634DDDAF4B2B}" type="slidenum">
              <a:rPr lang="en-US" sz="1800" smtClean="0"/>
              <a:pPr/>
              <a:t>43</a:t>
            </a:fld>
            <a:endParaRPr lang="en-US" sz="1800" dirty="0"/>
          </a:p>
        </p:txBody>
      </p:sp>
    </p:spTree>
    <p:extLst>
      <p:ext uri="{BB962C8B-B14F-4D97-AF65-F5344CB8AC3E}">
        <p14:creationId xmlns:p14="http://schemas.microsoft.com/office/powerpoint/2010/main" val="1316753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58732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69714" y="53707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4</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29" y="3140390"/>
            <a:ext cx="4610100" cy="4524375"/>
          </a:xfrm>
          <a:prstGeom prst="rect">
            <a:avLst/>
          </a:prstGeom>
        </p:spPr>
      </p:pic>
      <p:sp>
        <p:nvSpPr>
          <p:cNvPr id="11" name="TextBox 10">
            <a:extLst>
              <a:ext uri="{FF2B5EF4-FFF2-40B4-BE49-F238E27FC236}">
                <a16:creationId xmlns:a16="http://schemas.microsoft.com/office/drawing/2014/main" id="{95CDFFA1-F366-5BEA-F41D-C4784881ADDB}"/>
              </a:ext>
            </a:extLst>
          </p:cNvPr>
          <p:cNvSpPr txBox="1"/>
          <p:nvPr/>
        </p:nvSpPr>
        <p:spPr>
          <a:xfrm>
            <a:off x="4572000" y="3140390"/>
            <a:ext cx="12870025" cy="4801314"/>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Tx/>
              <a:buBlip>
                <a:blip r:embed="rId4"/>
              </a:buBlip>
              <a:tabLst/>
              <a:defRPr/>
            </a:pPr>
            <a:r>
              <a:rPr lang="en-US"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Le </a:t>
            </a:r>
            <a:r>
              <a:rPr lang="en-US"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niveau</a:t>
            </a:r>
            <a:r>
              <a:rPr lang="en-US"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des </a:t>
            </a:r>
            <a:r>
              <a:rPr lang="en-US"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unités</a:t>
            </a:r>
            <a:r>
              <a:rPr lang="en-US"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de surveillance correspond au :</a:t>
            </a:r>
          </a:p>
          <a:p>
            <a:pPr>
              <a:spcAft>
                <a:spcPts val="1800"/>
              </a:spcAft>
              <a:defRPr/>
            </a:pPr>
            <a:r>
              <a:rPr lang="en-US" sz="26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     (</a:t>
            </a:r>
            <a:r>
              <a:rPr lang="en-US" sz="2600" dirty="0" err="1">
                <a:solidFill>
                  <a:srgbClr val="4DB1A9"/>
                </a:solidFill>
                <a:latin typeface="ADLaM Display" panose="02010000000000000000" pitchFamily="2" charset="0"/>
                <a:ea typeface="ADLaM Display" panose="02010000000000000000" pitchFamily="2" charset="0"/>
                <a:cs typeface="ADLaM Display" panose="02010000000000000000" pitchFamily="2" charset="0"/>
              </a:rPr>
              <a:t>Plusieurs</a:t>
            </a:r>
            <a:r>
              <a:rPr lang="en-US" sz="26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 </a:t>
            </a:r>
            <a:r>
              <a:rPr lang="en-US" sz="2600" dirty="0" err="1">
                <a:solidFill>
                  <a:srgbClr val="4DB1A9"/>
                </a:solidFill>
                <a:latin typeface="ADLaM Display" panose="02010000000000000000" pitchFamily="2" charset="0"/>
                <a:ea typeface="ADLaM Display" panose="02010000000000000000" pitchFamily="2" charset="0"/>
                <a:cs typeface="ADLaM Display" panose="02010000000000000000" pitchFamily="2" charset="0"/>
              </a:rPr>
              <a:t>réponses</a:t>
            </a:r>
            <a:r>
              <a:rPr lang="en-US" sz="26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 possibles)</a:t>
            </a:r>
            <a:endParaRPr lang="fr-FR" sz="26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a) N</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iveau</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spatial auquel la situation du choléra est surveillée afin de déterminer les objectifs et les stratégies de surveillance applicables</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b</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lang="en-US" sz="2600" dirty="0">
                <a:solidFill>
                  <a:prstClr val="black"/>
                </a:solidFill>
                <a:latin typeface="Atkinson Hyperlegible" panose="020B0604020202020204" charset="0"/>
              </a:rPr>
              <a:t>N</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iveau</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supervision auquel la mise en œuvre de la surveillance du choléra est coordonnée et suivie </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dirty="0">
                <a:solidFill>
                  <a:prstClr val="black"/>
                </a:solidFill>
                <a:latin typeface="Atkinson Hyperlegible" panose="020B0604020202020204" charset="0"/>
              </a:rPr>
              <a:t>c</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lang="en-US" sz="2600" dirty="0">
                <a:solidFill>
                  <a:prstClr val="black"/>
                </a:solidFill>
                <a:latin typeface="Atkinson Hyperlegible" panose="020B0604020202020204" charset="0"/>
              </a:rPr>
              <a:t>N</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iveau</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opérationnel auquel les mesures de prévention et de lutte contre le choléra sont mises en œuvre</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2" name="Slide Number Placeholder 1">
            <a:extLst>
              <a:ext uri="{FF2B5EF4-FFF2-40B4-BE49-F238E27FC236}">
                <a16:creationId xmlns:a16="http://schemas.microsoft.com/office/drawing/2014/main" id="{1727FB7D-BDD3-621C-4B50-4A95D5BCC359}"/>
              </a:ext>
            </a:extLst>
          </p:cNvPr>
          <p:cNvSpPr>
            <a:spLocks noGrp="1"/>
          </p:cNvSpPr>
          <p:nvPr>
            <p:ph type="sldNum" sz="quarter" idx="12"/>
          </p:nvPr>
        </p:nvSpPr>
        <p:spPr>
          <a:xfrm>
            <a:off x="15308425" y="9392956"/>
            <a:ext cx="2133600" cy="365125"/>
          </a:xfrm>
        </p:spPr>
        <p:txBody>
          <a:bodyPr/>
          <a:lstStyle/>
          <a:p>
            <a:fld id="{B6F15528-21DE-4FAA-801E-634DDDAF4B2B}" type="slidenum">
              <a:rPr lang="en-US" sz="1800" smtClean="0"/>
              <a:pPr/>
              <a:t>44</a:t>
            </a:fld>
            <a:endParaRPr lang="en-US" sz="1800" dirty="0"/>
          </a:p>
        </p:txBody>
      </p:sp>
    </p:spTree>
    <p:extLst>
      <p:ext uri="{BB962C8B-B14F-4D97-AF65-F5344CB8AC3E}">
        <p14:creationId xmlns:p14="http://schemas.microsoft.com/office/powerpoint/2010/main" val="418592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1"/>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83732" y="53426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4 -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Réponses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2" name="Picture 1">
            <a:extLst>
              <a:ext uri="{FF2B5EF4-FFF2-40B4-BE49-F238E27FC236}">
                <a16:creationId xmlns:a16="http://schemas.microsoft.com/office/drawing/2014/main" id="{10418308-036E-F7AE-33E9-8533ED41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78" y="3555157"/>
            <a:ext cx="4815886" cy="4163916"/>
          </a:xfrm>
          <a:prstGeom prst="rect">
            <a:avLst/>
          </a:prstGeom>
        </p:spPr>
      </p:pic>
      <p:sp>
        <p:nvSpPr>
          <p:cNvPr id="7" name="TextBox 6">
            <a:extLst>
              <a:ext uri="{FF2B5EF4-FFF2-40B4-BE49-F238E27FC236}">
                <a16:creationId xmlns:a16="http://schemas.microsoft.com/office/drawing/2014/main" id="{01A710AF-0046-0BCC-6315-B49DC0B7803B}"/>
              </a:ext>
            </a:extLst>
          </p:cNvPr>
          <p:cNvSpPr txBox="1"/>
          <p:nvPr/>
        </p:nvSpPr>
        <p:spPr>
          <a:xfrm>
            <a:off x="4745098" y="3471756"/>
            <a:ext cx="12870025" cy="4247317"/>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lang="en-US"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Le </a:t>
            </a:r>
            <a:r>
              <a:rPr lang="en-US"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niveau</a:t>
            </a:r>
            <a:r>
              <a:rPr lang="en-US"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des </a:t>
            </a:r>
            <a:r>
              <a:rPr lang="en-US"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unité</a:t>
            </a:r>
            <a:r>
              <a:rPr lang="en-US"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de surveillance correspond au</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kern="100" dirty="0">
                <a:solidFill>
                  <a:srgbClr val="209D94"/>
                </a:solidFill>
                <a:latin typeface="Arial Rounded MT Bold" panose="020F0704030504030204" pitchFamily="34" charset="0"/>
                <a:cs typeface="Arial" panose="020B0604020202020204" pitchFamily="34" charset="0"/>
              </a:rPr>
              <a:t>a) N</a:t>
            </a:r>
            <a:r>
              <a:rPr lang="en-US" sz="2600" kern="100" dirty="0" err="1">
                <a:solidFill>
                  <a:srgbClr val="209D94"/>
                </a:solidFill>
                <a:latin typeface="Arial Rounded MT Bold" panose="020F0704030504030204" pitchFamily="34" charset="0"/>
                <a:cs typeface="Arial" panose="020B0604020202020204" pitchFamily="34" charset="0"/>
              </a:rPr>
              <a:t>iveau</a:t>
            </a:r>
            <a:r>
              <a:rPr lang="en-US" sz="2600" kern="100" dirty="0">
                <a:solidFill>
                  <a:srgbClr val="209D94"/>
                </a:solidFill>
                <a:latin typeface="Arial Rounded MT Bold" panose="020F0704030504030204" pitchFamily="34" charset="0"/>
                <a:cs typeface="Arial" panose="020B0604020202020204" pitchFamily="34" charset="0"/>
              </a:rPr>
              <a:t> spatial auquel la situation du choléra est surveillée afin de déterminer les objectifs et les stratégies de surveillance applicables</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kern="100" dirty="0">
                <a:solidFill>
                  <a:srgbClr val="209D94"/>
                </a:solidFill>
                <a:latin typeface="Arial Rounded MT Bold" panose="020F0704030504030204" pitchFamily="34" charset="0"/>
                <a:cs typeface="Arial" panose="020B0604020202020204" pitchFamily="34" charset="0"/>
              </a:rPr>
              <a:t>b) N</a:t>
            </a:r>
            <a:r>
              <a:rPr lang="en-US" sz="2600" kern="100" dirty="0" err="1">
                <a:solidFill>
                  <a:srgbClr val="209D94"/>
                </a:solidFill>
                <a:latin typeface="Arial Rounded MT Bold" panose="020F0704030504030204" pitchFamily="34" charset="0"/>
                <a:cs typeface="Arial" panose="020B0604020202020204" pitchFamily="34" charset="0"/>
              </a:rPr>
              <a:t>iveau</a:t>
            </a:r>
            <a:r>
              <a:rPr lang="en-US" sz="2600" kern="100" dirty="0">
                <a:solidFill>
                  <a:srgbClr val="209D94"/>
                </a:solidFill>
                <a:latin typeface="Arial Rounded MT Bold" panose="020F0704030504030204" pitchFamily="34" charset="0"/>
                <a:cs typeface="Arial" panose="020B0604020202020204" pitchFamily="34" charset="0"/>
              </a:rPr>
              <a:t> de supervision auquel la mise en œuvre de la surveillance du choléra est coordonnée et suivie </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kern="100" dirty="0">
                <a:solidFill>
                  <a:srgbClr val="209D94"/>
                </a:solidFill>
                <a:latin typeface="Arial Rounded MT Bold" panose="020F0704030504030204" pitchFamily="34" charset="0"/>
                <a:cs typeface="Arial" panose="020B0604020202020204" pitchFamily="34" charset="0"/>
              </a:rPr>
              <a:t>c) </a:t>
            </a:r>
            <a:r>
              <a:rPr lang="en-US" sz="2600" kern="100" dirty="0" err="1">
                <a:solidFill>
                  <a:srgbClr val="209D94"/>
                </a:solidFill>
                <a:latin typeface="Arial Rounded MT Bold" panose="020F0704030504030204" pitchFamily="34" charset="0"/>
                <a:cs typeface="Arial" panose="020B0604020202020204" pitchFamily="34" charset="0"/>
              </a:rPr>
              <a:t>Niveau</a:t>
            </a:r>
            <a:r>
              <a:rPr lang="en-US" sz="2600" kern="100" dirty="0">
                <a:solidFill>
                  <a:srgbClr val="209D94"/>
                </a:solidFill>
                <a:latin typeface="Arial Rounded MT Bold" panose="020F0704030504030204" pitchFamily="34" charset="0"/>
                <a:cs typeface="Arial" panose="020B0604020202020204" pitchFamily="34" charset="0"/>
              </a:rPr>
              <a:t> opérationnel auquel les mesures de prévention et de lutte contre le choléra sont mises </a:t>
            </a:r>
            <a:r>
              <a:rPr lang="en-US" sz="2600" kern="100" dirty="0" err="1">
                <a:solidFill>
                  <a:srgbClr val="209D94"/>
                </a:solidFill>
                <a:latin typeface="Arial Rounded MT Bold" panose="020F0704030504030204" pitchFamily="34" charset="0"/>
                <a:cs typeface="Arial" panose="020B0604020202020204" pitchFamily="34" charset="0"/>
              </a:rPr>
              <a:t>en</a:t>
            </a:r>
            <a:r>
              <a:rPr lang="en-US" sz="2600" kern="100" dirty="0">
                <a:solidFill>
                  <a:srgbClr val="209D94"/>
                </a:solidFill>
                <a:latin typeface="Arial Rounded MT Bold" panose="020F0704030504030204" pitchFamily="34" charset="0"/>
                <a:cs typeface="Arial" panose="020B0604020202020204" pitchFamily="34" charset="0"/>
              </a:rPr>
              <a:t> </a:t>
            </a:r>
            <a:r>
              <a:rPr lang="en-US" sz="2600" kern="100" dirty="0" err="1">
                <a:solidFill>
                  <a:srgbClr val="209D94"/>
                </a:solidFill>
                <a:latin typeface="Arial Rounded MT Bold" panose="020F0704030504030204" pitchFamily="34" charset="0"/>
                <a:cs typeface="Arial" panose="020B0604020202020204" pitchFamily="34" charset="0"/>
              </a:rPr>
              <a:t>œuvre</a:t>
            </a:r>
            <a:endParaRPr lang="fr-FR" sz="2600" kern="100" dirty="0">
              <a:solidFill>
                <a:srgbClr val="209D94"/>
              </a:solidFill>
              <a:latin typeface="Arial Rounded MT Bold" panose="020F07040305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90DB81CE-A161-AEE7-55CE-AE6F0C849B4E}"/>
              </a:ext>
            </a:extLst>
          </p:cNvPr>
          <p:cNvSpPr>
            <a:spLocks noGrp="1"/>
          </p:cNvSpPr>
          <p:nvPr>
            <p:ph type="sldNum" sz="quarter" idx="12"/>
          </p:nvPr>
        </p:nvSpPr>
        <p:spPr>
          <a:xfrm>
            <a:off x="15481523" y="9537295"/>
            <a:ext cx="2133600" cy="365125"/>
          </a:xfrm>
        </p:spPr>
        <p:txBody>
          <a:bodyPr/>
          <a:lstStyle/>
          <a:p>
            <a:fld id="{B6F15528-21DE-4FAA-801E-634DDDAF4B2B}" type="slidenum">
              <a:rPr lang="en-US" sz="1800" smtClean="0"/>
              <a:pPr/>
              <a:t>45</a:t>
            </a:fld>
            <a:endParaRPr lang="en-US" sz="1800" dirty="0"/>
          </a:p>
        </p:txBody>
      </p:sp>
    </p:spTree>
    <p:extLst>
      <p:ext uri="{BB962C8B-B14F-4D97-AF65-F5344CB8AC3E}">
        <p14:creationId xmlns:p14="http://schemas.microsoft.com/office/powerpoint/2010/main" val="3674370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1472E105-A620-60BC-0517-BA54EF5B19C6}"/>
              </a:ext>
            </a:extLst>
          </p:cNvPr>
          <p:cNvSpPr>
            <a:spLocks noGrp="1"/>
          </p:cNvSpPr>
          <p:nvPr>
            <p:ph type="sldNum" sz="quarter" idx="12"/>
          </p:nvPr>
        </p:nvSpPr>
        <p:spPr/>
        <p:txBody>
          <a:bodyPr/>
          <a:lstStyle/>
          <a:p>
            <a:fld id="{64BE81A3-ADE1-4B8A-B1A6-4A8F0AD1777A}" type="slidenum">
              <a:rPr lang="en-GB" smtClean="0"/>
              <a:t>46</a:t>
            </a:fld>
            <a:endParaRPr lang="en-GB" dirty="0"/>
          </a:p>
        </p:txBody>
      </p:sp>
    </p:spTree>
    <p:extLst>
      <p:ext uri="{BB962C8B-B14F-4D97-AF65-F5344CB8AC3E}">
        <p14:creationId xmlns:p14="http://schemas.microsoft.com/office/powerpoint/2010/main" val="2849894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88DC08-1BC1-8752-0E5E-EB39543856EB}"/>
              </a:ext>
            </a:extLst>
          </p:cNvPr>
          <p:cNvSpPr/>
          <p:nvPr/>
        </p:nvSpPr>
        <p:spPr>
          <a:xfrm>
            <a:off x="-624840" y="-438563"/>
            <a:ext cx="9740821" cy="2045015"/>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endParaRPr lang="en-US">
              <a:solidFill>
                <a:prstClr val="white"/>
              </a:solidFill>
              <a:latin typeface="Calibri"/>
            </a:endParaRPr>
          </a:p>
        </p:txBody>
      </p:sp>
      <p:sp>
        <p:nvSpPr>
          <p:cNvPr id="3" name="TextBox 10">
            <a:extLst>
              <a:ext uri="{FF2B5EF4-FFF2-40B4-BE49-F238E27FC236}">
                <a16:creationId xmlns:a16="http://schemas.microsoft.com/office/drawing/2014/main" id="{E964470A-6613-002E-EBAF-4E3B8CC7D6AA}"/>
              </a:ext>
            </a:extLst>
          </p:cNvPr>
          <p:cNvSpPr txBox="1"/>
          <p:nvPr/>
        </p:nvSpPr>
        <p:spPr>
          <a:xfrm>
            <a:off x="728003" y="662702"/>
            <a:ext cx="15377160" cy="549638"/>
          </a:xfrm>
          <a:prstGeom prst="rect">
            <a:avLst/>
          </a:prstGeom>
        </p:spPr>
        <p:txBody>
          <a:bodyPr wrap="square" lIns="0" tIns="0" rIns="0" bIns="0" rtlCol="0" anchor="t">
            <a:spAutoFit/>
          </a:bodyPr>
          <a:lstStyle/>
          <a:p>
            <a:pPr defTabSz="914445">
              <a:lnSpc>
                <a:spcPts val="4067"/>
              </a:lnSpc>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Fonctions essentielles</a:t>
            </a:r>
          </a:p>
        </p:txBody>
      </p:sp>
      <p:grpSp>
        <p:nvGrpSpPr>
          <p:cNvPr id="14" name="Group 13">
            <a:extLst>
              <a:ext uri="{FF2B5EF4-FFF2-40B4-BE49-F238E27FC236}">
                <a16:creationId xmlns:a16="http://schemas.microsoft.com/office/drawing/2014/main" id="{629ADE9B-3B04-14EA-C949-54ADEB1FC9D0}"/>
              </a:ext>
            </a:extLst>
          </p:cNvPr>
          <p:cNvGrpSpPr/>
          <p:nvPr/>
        </p:nvGrpSpPr>
        <p:grpSpPr>
          <a:xfrm>
            <a:off x="0" y="4750080"/>
            <a:ext cx="3707912" cy="3552918"/>
            <a:chOff x="0" y="4750080"/>
            <a:chExt cx="3707912" cy="3552918"/>
          </a:xfrm>
        </p:grpSpPr>
        <p:pic>
          <p:nvPicPr>
            <p:cNvPr id="25" name="Picture 24">
              <a:extLst>
                <a:ext uri="{FF2B5EF4-FFF2-40B4-BE49-F238E27FC236}">
                  <a16:creationId xmlns:a16="http://schemas.microsoft.com/office/drawing/2014/main" id="{39E90ED8-3248-87B0-0761-A1F6C4E48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62959"/>
              <a:ext cx="3707912" cy="1640039"/>
            </a:xfrm>
            <a:prstGeom prst="rect">
              <a:avLst/>
            </a:prstGeom>
          </p:spPr>
        </p:pic>
        <p:sp>
          <p:nvSpPr>
            <p:cNvPr id="7" name="Rectangle 6">
              <a:extLst>
                <a:ext uri="{FF2B5EF4-FFF2-40B4-BE49-F238E27FC236}">
                  <a16:creationId xmlns:a16="http://schemas.microsoft.com/office/drawing/2014/main" id="{205B7EA4-62BB-7AE0-9067-1F4DE68EE5C5}"/>
                </a:ext>
              </a:extLst>
            </p:cNvPr>
            <p:cNvSpPr/>
            <p:nvPr/>
          </p:nvSpPr>
          <p:spPr>
            <a:xfrm>
              <a:off x="97263" y="4750080"/>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en-US" sz="3000" b="1" dirty="0" err="1">
                  <a:solidFill>
                    <a:prstClr val="white"/>
                  </a:solidFill>
                  <a:latin typeface="Cavolini" panose="03000502040302020204" pitchFamily="66" charset="0"/>
                  <a:cs typeface="Cavolini" panose="03000502040302020204" pitchFamily="66" charset="0"/>
                </a:rPr>
                <a:t>Encadrer</a:t>
              </a:r>
              <a:r>
                <a:rPr lang="en-US" sz="3000" b="1" dirty="0">
                  <a:solidFill>
                    <a:prstClr val="white"/>
                  </a:solidFill>
                  <a:latin typeface="Cavolini" panose="03000502040302020204" pitchFamily="66" charset="0"/>
                  <a:cs typeface="Cavolini" panose="03000502040302020204" pitchFamily="66" charset="0"/>
                </a:rPr>
                <a:t> la notification</a:t>
              </a:r>
            </a:p>
            <a:p>
              <a:pPr algn="ctr" defTabSz="914445"/>
              <a:r>
                <a:rPr lang="en-US" sz="3000" b="1" dirty="0">
                  <a:solidFill>
                    <a:prstClr val="white"/>
                  </a:solidFill>
                  <a:latin typeface="Cavolini" panose="03000502040302020204" pitchFamily="66" charset="0"/>
                  <a:cs typeface="Cavolini" panose="03000502040302020204" pitchFamily="66" charset="0"/>
                </a:rPr>
                <a:t>et les tests</a:t>
              </a:r>
            </a:p>
          </p:txBody>
        </p:sp>
      </p:grpSp>
      <p:grpSp>
        <p:nvGrpSpPr>
          <p:cNvPr id="19" name="Group 18">
            <a:extLst>
              <a:ext uri="{FF2B5EF4-FFF2-40B4-BE49-F238E27FC236}">
                <a16:creationId xmlns:a16="http://schemas.microsoft.com/office/drawing/2014/main" id="{AF66F5CC-45AE-4A65-A17E-FDCBE41B881A}"/>
              </a:ext>
            </a:extLst>
          </p:cNvPr>
          <p:cNvGrpSpPr/>
          <p:nvPr/>
        </p:nvGrpSpPr>
        <p:grpSpPr>
          <a:xfrm>
            <a:off x="3506703" y="4733837"/>
            <a:ext cx="3772895" cy="3703461"/>
            <a:chOff x="3506703" y="4733837"/>
            <a:chExt cx="3772895" cy="3703461"/>
          </a:xfrm>
        </p:grpSpPr>
        <p:pic>
          <p:nvPicPr>
            <p:cNvPr id="9" name="Picture 8">
              <a:extLst>
                <a:ext uri="{FF2B5EF4-FFF2-40B4-BE49-F238E27FC236}">
                  <a16:creationId xmlns:a16="http://schemas.microsoft.com/office/drawing/2014/main" id="{7D1D2855-37B9-6A7C-5896-59520BA46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03" y="6528657"/>
              <a:ext cx="3772895" cy="1908641"/>
            </a:xfrm>
            <a:prstGeom prst="rect">
              <a:avLst/>
            </a:prstGeom>
          </p:spPr>
        </p:pic>
        <p:sp>
          <p:nvSpPr>
            <p:cNvPr id="10" name="Rectangle 9">
              <a:extLst>
                <a:ext uri="{FF2B5EF4-FFF2-40B4-BE49-F238E27FC236}">
                  <a16:creationId xmlns:a16="http://schemas.microsoft.com/office/drawing/2014/main" id="{29C95611-8B26-1967-D092-E5434629D350}"/>
                </a:ext>
              </a:extLst>
            </p:cNvPr>
            <p:cNvSpPr/>
            <p:nvPr/>
          </p:nvSpPr>
          <p:spPr>
            <a:xfrm>
              <a:off x="3713317" y="4733837"/>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en-US" sz="2800" b="1" dirty="0">
                  <a:solidFill>
                    <a:prstClr val="white"/>
                  </a:solidFill>
                  <a:latin typeface="Cavolini" panose="03000502040302020204" pitchFamily="66" charset="0"/>
                  <a:cs typeface="Cavolini" panose="03000502040302020204" pitchFamily="66" charset="0"/>
                </a:rPr>
                <a:t>Transmettre, analyser, </a:t>
              </a:r>
              <a:r>
                <a:rPr lang="en-US" sz="2800" b="1" dirty="0" err="1">
                  <a:solidFill>
                    <a:prstClr val="white"/>
                  </a:solidFill>
                  <a:latin typeface="Cavolini" panose="03000502040302020204" pitchFamily="66" charset="0"/>
                  <a:cs typeface="Cavolini" panose="03000502040302020204" pitchFamily="66" charset="0"/>
                </a:rPr>
                <a:t>interpréter</a:t>
              </a:r>
              <a:endParaRPr lang="en-US" sz="2800" b="1" dirty="0">
                <a:solidFill>
                  <a:prstClr val="white"/>
                </a:solidFill>
                <a:latin typeface="Cavolini" panose="03000502040302020204" pitchFamily="66" charset="0"/>
                <a:cs typeface="Cavolini" panose="03000502040302020204" pitchFamily="66" charset="0"/>
              </a:endParaRPr>
            </a:p>
          </p:txBody>
        </p:sp>
      </p:grpSp>
      <p:grpSp>
        <p:nvGrpSpPr>
          <p:cNvPr id="21" name="Group 20">
            <a:extLst>
              <a:ext uri="{FF2B5EF4-FFF2-40B4-BE49-F238E27FC236}">
                <a16:creationId xmlns:a16="http://schemas.microsoft.com/office/drawing/2014/main" id="{53C4D1ED-FEF8-0744-39B2-24CC810F25A1}"/>
              </a:ext>
            </a:extLst>
          </p:cNvPr>
          <p:cNvGrpSpPr/>
          <p:nvPr/>
        </p:nvGrpSpPr>
        <p:grpSpPr>
          <a:xfrm>
            <a:off x="11056233" y="4758956"/>
            <a:ext cx="3383280" cy="3524119"/>
            <a:chOff x="11056234" y="4713197"/>
            <a:chExt cx="3383280" cy="3524119"/>
          </a:xfrm>
        </p:grpSpPr>
        <p:pic>
          <p:nvPicPr>
            <p:cNvPr id="23" name="Picture 22">
              <a:extLst>
                <a:ext uri="{FF2B5EF4-FFF2-40B4-BE49-F238E27FC236}">
                  <a16:creationId xmlns:a16="http://schemas.microsoft.com/office/drawing/2014/main" id="{F9A1CF3B-BEEC-5BA1-1F28-37C0E3CEC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4530" y="6355080"/>
              <a:ext cx="2667864" cy="1882236"/>
            </a:xfrm>
            <a:prstGeom prst="rect">
              <a:avLst/>
            </a:prstGeom>
          </p:spPr>
        </p:pic>
        <p:sp>
          <p:nvSpPr>
            <p:cNvPr id="13" name="Rectangle 12">
              <a:extLst>
                <a:ext uri="{FF2B5EF4-FFF2-40B4-BE49-F238E27FC236}">
                  <a16:creationId xmlns:a16="http://schemas.microsoft.com/office/drawing/2014/main" id="{60161673-B4C3-DD5B-4EE6-DEC6B8A50813}"/>
                </a:ext>
              </a:extLst>
            </p:cNvPr>
            <p:cNvSpPr/>
            <p:nvPr/>
          </p:nvSpPr>
          <p:spPr>
            <a:xfrm>
              <a:off x="11056234" y="4713197"/>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en-US" sz="3000" b="1" dirty="0">
                  <a:solidFill>
                    <a:prstClr val="white"/>
                  </a:solidFill>
                  <a:latin typeface="Cavolini" panose="03000502040302020204" pitchFamily="66" charset="0"/>
                  <a:cs typeface="Cavolini" panose="03000502040302020204" pitchFamily="66" charset="0"/>
                </a:rPr>
                <a:t>Diffuser les résultats</a:t>
              </a:r>
            </a:p>
          </p:txBody>
        </p:sp>
      </p:grpSp>
      <p:grpSp>
        <p:nvGrpSpPr>
          <p:cNvPr id="22" name="Group 21">
            <a:extLst>
              <a:ext uri="{FF2B5EF4-FFF2-40B4-BE49-F238E27FC236}">
                <a16:creationId xmlns:a16="http://schemas.microsoft.com/office/drawing/2014/main" id="{783F9BCF-0CE7-60D3-E654-950DEF0C53C5}"/>
              </a:ext>
            </a:extLst>
          </p:cNvPr>
          <p:cNvGrpSpPr/>
          <p:nvPr/>
        </p:nvGrpSpPr>
        <p:grpSpPr>
          <a:xfrm>
            <a:off x="14727691" y="4733837"/>
            <a:ext cx="3383280" cy="3660758"/>
            <a:chOff x="14767258" y="4687556"/>
            <a:chExt cx="3383280" cy="3660758"/>
          </a:xfrm>
        </p:grpSpPr>
        <p:pic>
          <p:nvPicPr>
            <p:cNvPr id="15" name="Picture 14">
              <a:extLst>
                <a:ext uri="{FF2B5EF4-FFF2-40B4-BE49-F238E27FC236}">
                  <a16:creationId xmlns:a16="http://schemas.microsoft.com/office/drawing/2014/main" id="{8F08EEE7-BEE3-D480-44B1-2940607653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48118" y="6449129"/>
              <a:ext cx="1943354" cy="1899185"/>
            </a:xfrm>
            <a:prstGeom prst="rect">
              <a:avLst/>
            </a:prstGeom>
          </p:spPr>
        </p:pic>
        <p:sp>
          <p:nvSpPr>
            <p:cNvPr id="18" name="Rectangle 17">
              <a:extLst>
                <a:ext uri="{FF2B5EF4-FFF2-40B4-BE49-F238E27FC236}">
                  <a16:creationId xmlns:a16="http://schemas.microsoft.com/office/drawing/2014/main" id="{39854DA2-9CEC-9813-0C7F-AB2121893D8A}"/>
                </a:ext>
              </a:extLst>
            </p:cNvPr>
            <p:cNvSpPr/>
            <p:nvPr/>
          </p:nvSpPr>
          <p:spPr>
            <a:xfrm>
              <a:off x="14767258" y="4687556"/>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en-US" sz="3000" b="1" dirty="0">
                  <a:solidFill>
                    <a:prstClr val="white"/>
                  </a:solidFill>
                  <a:latin typeface="Cavolini" panose="03000502040302020204" pitchFamily="66" charset="0"/>
                  <a:cs typeface="Cavolini" panose="03000502040302020204" pitchFamily="66" charset="0"/>
                </a:rPr>
                <a:t>Orienter la prévention et la réponse</a:t>
              </a:r>
            </a:p>
          </p:txBody>
        </p:sp>
      </p:grpSp>
      <p:grpSp>
        <p:nvGrpSpPr>
          <p:cNvPr id="20" name="Group 19">
            <a:extLst>
              <a:ext uri="{FF2B5EF4-FFF2-40B4-BE49-F238E27FC236}">
                <a16:creationId xmlns:a16="http://schemas.microsoft.com/office/drawing/2014/main" id="{021A6BDE-9CB8-80C7-3303-F7115DD713F7}"/>
              </a:ext>
            </a:extLst>
          </p:cNvPr>
          <p:cNvGrpSpPr/>
          <p:nvPr/>
        </p:nvGrpSpPr>
        <p:grpSpPr>
          <a:xfrm>
            <a:off x="7384775" y="4733837"/>
            <a:ext cx="3383280" cy="3918602"/>
            <a:chOff x="7424341" y="4733837"/>
            <a:chExt cx="3383280" cy="3918602"/>
          </a:xfrm>
        </p:grpSpPr>
        <p:sp>
          <p:nvSpPr>
            <p:cNvPr id="4" name="Rectangle 3">
              <a:extLst>
                <a:ext uri="{FF2B5EF4-FFF2-40B4-BE49-F238E27FC236}">
                  <a16:creationId xmlns:a16="http://schemas.microsoft.com/office/drawing/2014/main" id="{436FA00F-3C38-D2D1-A0AC-1EBF894A5908}"/>
                </a:ext>
              </a:extLst>
            </p:cNvPr>
            <p:cNvSpPr/>
            <p:nvPr/>
          </p:nvSpPr>
          <p:spPr>
            <a:xfrm>
              <a:off x="7424341" y="4733837"/>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en-US" sz="3000" b="1" dirty="0">
                  <a:solidFill>
                    <a:prstClr val="white"/>
                  </a:solidFill>
                  <a:latin typeface="Cavolini" panose="03000502040302020204" pitchFamily="66" charset="0"/>
                  <a:cs typeface="Cavolini" panose="03000502040302020204" pitchFamily="66" charset="0"/>
                </a:rPr>
                <a:t>Investiguer</a:t>
              </a:r>
            </a:p>
            <a:p>
              <a:pPr algn="ctr" defTabSz="914445"/>
              <a:r>
                <a:rPr lang="en-US" sz="2000" b="1" dirty="0">
                  <a:solidFill>
                    <a:prstClr val="white"/>
                  </a:solidFill>
                  <a:latin typeface="Cavolini" panose="03000502040302020204" pitchFamily="66" charset="0"/>
                  <a:cs typeface="Cavolini" panose="03000502040302020204" pitchFamily="66" charset="0"/>
                </a:rPr>
                <a:t>(Investigation de </a:t>
              </a:r>
              <a:r>
                <a:rPr lang="en-US" sz="2000" b="1" dirty="0" err="1">
                  <a:solidFill>
                    <a:prstClr val="white"/>
                  </a:solidFill>
                  <a:latin typeface="Cavolini" panose="03000502040302020204" pitchFamily="66" charset="0"/>
                  <a:cs typeface="Cavolini" panose="03000502040302020204" pitchFamily="66" charset="0"/>
                </a:rPr>
                <a:t>cas</a:t>
              </a:r>
              <a:r>
                <a:rPr lang="en-US" sz="2000" b="1" dirty="0">
                  <a:solidFill>
                    <a:prstClr val="white"/>
                  </a:solidFill>
                  <a:latin typeface="Cavolini" panose="03000502040302020204" pitchFamily="66" charset="0"/>
                  <a:cs typeface="Cavolini" panose="03000502040302020204" pitchFamily="66" charset="0"/>
                </a:rPr>
                <a:t> &amp; investigations de terrain)</a:t>
              </a:r>
            </a:p>
          </p:txBody>
        </p:sp>
        <p:pic>
          <p:nvPicPr>
            <p:cNvPr id="11" name="Picture 10">
              <a:extLst>
                <a:ext uri="{FF2B5EF4-FFF2-40B4-BE49-F238E27FC236}">
                  <a16:creationId xmlns:a16="http://schemas.microsoft.com/office/drawing/2014/main" id="{550AEB9F-8824-27C2-5541-526A632270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5569" y="6379757"/>
              <a:ext cx="2299955" cy="2272682"/>
            </a:xfrm>
            <a:prstGeom prst="rect">
              <a:avLst/>
            </a:prstGeom>
          </p:spPr>
        </p:pic>
      </p:grpSp>
      <p:grpSp>
        <p:nvGrpSpPr>
          <p:cNvPr id="6" name="Group 3">
            <a:extLst>
              <a:ext uri="{FF2B5EF4-FFF2-40B4-BE49-F238E27FC236}">
                <a16:creationId xmlns:a16="http://schemas.microsoft.com/office/drawing/2014/main" id="{59E33E81-224D-31CE-31B8-51640E0573C2}"/>
              </a:ext>
            </a:extLst>
          </p:cNvPr>
          <p:cNvGrpSpPr/>
          <p:nvPr/>
        </p:nvGrpSpPr>
        <p:grpSpPr>
          <a:xfrm>
            <a:off x="1790699" y="2509335"/>
            <a:ext cx="14706600" cy="1256411"/>
            <a:chOff x="0" y="0"/>
            <a:chExt cx="1001767" cy="691539"/>
          </a:xfrm>
        </p:grpSpPr>
        <p:sp>
          <p:nvSpPr>
            <p:cNvPr id="8" name="Freeform 4">
              <a:extLst>
                <a:ext uri="{FF2B5EF4-FFF2-40B4-BE49-F238E27FC236}">
                  <a16:creationId xmlns:a16="http://schemas.microsoft.com/office/drawing/2014/main" id="{BECBA815-A9BE-A7BC-9790-A7E5E22C7734}"/>
                </a:ext>
              </a:extLst>
            </p:cNvPr>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a:p>
          </p:txBody>
        </p:sp>
        <p:sp>
          <p:nvSpPr>
            <p:cNvPr id="16" name="TextBox 5">
              <a:extLst>
                <a:ext uri="{FF2B5EF4-FFF2-40B4-BE49-F238E27FC236}">
                  <a16:creationId xmlns:a16="http://schemas.microsoft.com/office/drawing/2014/main" id="{141B0677-7629-4A9D-BE93-8BB7A2CAD5CC}"/>
                </a:ext>
              </a:extLst>
            </p:cNvPr>
            <p:cNvSpPr txBox="1"/>
            <p:nvPr/>
          </p:nvSpPr>
          <p:spPr>
            <a:xfrm>
              <a:off x="0" y="-47625"/>
              <a:ext cx="1001767" cy="739164"/>
            </a:xfrm>
            <a:prstGeom prst="rect">
              <a:avLst/>
            </a:prstGeom>
          </p:spPr>
          <p:txBody>
            <a:bodyPr lIns="50800" tIns="50800" rIns="50800" bIns="50800" rtlCol="0" anchor="ctr"/>
            <a:lstStyle/>
            <a:p>
              <a:pPr algn="ctr">
                <a:lnSpc>
                  <a:spcPts val="2659"/>
                </a:lnSpc>
              </a:pPr>
              <a:endParaRPr/>
            </a:p>
          </p:txBody>
        </p:sp>
      </p:grpSp>
      <p:sp>
        <p:nvSpPr>
          <p:cNvPr id="17" name="TextBox 11">
            <a:extLst>
              <a:ext uri="{FF2B5EF4-FFF2-40B4-BE49-F238E27FC236}">
                <a16:creationId xmlns:a16="http://schemas.microsoft.com/office/drawing/2014/main" id="{D90D8BD3-B485-3872-FDA0-E7A30ACC6EF2}"/>
              </a:ext>
            </a:extLst>
          </p:cNvPr>
          <p:cNvSpPr txBox="1"/>
          <p:nvPr/>
        </p:nvSpPr>
        <p:spPr>
          <a:xfrm>
            <a:off x="1790700" y="2707717"/>
            <a:ext cx="14706599" cy="820738"/>
          </a:xfrm>
          <a:prstGeom prst="rect">
            <a:avLst/>
          </a:prstGeom>
        </p:spPr>
        <p:txBody>
          <a:bodyPr wrap="square" lIns="0" tIns="0" rIns="0" bIns="0" rtlCol="0" anchor="t">
            <a:spAutoFit/>
          </a:bodyPr>
          <a:lstStyle/>
          <a:p>
            <a:pPr algn="ctr">
              <a:lnSpc>
                <a:spcPts val="3163"/>
              </a:lnSpc>
              <a:spcAft>
                <a:spcPts val="600"/>
              </a:spcAft>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Les fonctions </a:t>
            </a:r>
            <a:r>
              <a:rPr lang="en-US"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essentielles</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en-US"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sont</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assurées par les autorités sanitaires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en</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continu</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dans toutes les unités de surveillance</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indépendamment de la situation du choléra</a:t>
            </a:r>
          </a:p>
        </p:txBody>
      </p:sp>
      <p:sp>
        <p:nvSpPr>
          <p:cNvPr id="12" name="Slide Number Placeholder 11">
            <a:extLst>
              <a:ext uri="{FF2B5EF4-FFF2-40B4-BE49-F238E27FC236}">
                <a16:creationId xmlns:a16="http://schemas.microsoft.com/office/drawing/2014/main" id="{33071F83-11D1-025C-7718-B786CCAC53C5}"/>
              </a:ext>
            </a:extLst>
          </p:cNvPr>
          <p:cNvSpPr>
            <a:spLocks noGrp="1"/>
          </p:cNvSpPr>
          <p:nvPr>
            <p:ph type="sldNum" sz="quarter" idx="7"/>
          </p:nvPr>
        </p:nvSpPr>
        <p:spPr/>
        <p:txBody>
          <a:bodyPr/>
          <a:lstStyle/>
          <a:p>
            <a:fld id="{B6F15528-21DE-4FAA-801E-634DDDAF4B2B}" type="slidenum">
              <a:rPr lang="en-US" smtClean="0"/>
              <a:t>5</a:t>
            </a:fld>
            <a:endParaRPr lang="en-US"/>
          </a:p>
        </p:txBody>
      </p:sp>
    </p:spTree>
    <p:extLst>
      <p:ext uri="{BB962C8B-B14F-4D97-AF65-F5344CB8AC3E}">
        <p14:creationId xmlns:p14="http://schemas.microsoft.com/office/powerpoint/2010/main" val="608819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lying on a green camping table&#10;&#10;Description automatically generated">
            <a:extLst>
              <a:ext uri="{FF2B5EF4-FFF2-40B4-BE49-F238E27FC236}">
                <a16:creationId xmlns:a16="http://schemas.microsoft.com/office/drawing/2014/main" id="{39C9E6C8-CF98-01EE-CD0E-4C7318480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4" y="0"/>
            <a:ext cx="18350714" cy="11762179"/>
          </a:xfrm>
          <a:prstGeom prst="rect">
            <a:avLst/>
          </a:prstGeom>
        </p:spPr>
      </p:pic>
      <p:sp>
        <p:nvSpPr>
          <p:cNvPr id="4" name="TextBox 3">
            <a:extLst>
              <a:ext uri="{FF2B5EF4-FFF2-40B4-BE49-F238E27FC236}">
                <a16:creationId xmlns:a16="http://schemas.microsoft.com/office/drawing/2014/main" id="{3AC5FB81-5E7C-EA6F-FB7B-258FCF1EE503}"/>
              </a:ext>
            </a:extLst>
          </p:cNvPr>
          <p:cNvSpPr txBox="1"/>
          <p:nvPr/>
        </p:nvSpPr>
        <p:spPr>
          <a:xfrm>
            <a:off x="14036040" y="9948447"/>
            <a:ext cx="425196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lumMod val="65000"/>
                    <a:lumOff val="35000"/>
                  </a:prstClr>
                </a:solidFill>
                <a:effectLst/>
                <a:uLnTx/>
                <a:uFillTx/>
                <a:latin typeface="Calibri"/>
                <a:ea typeface="Calibri" panose="020F0502020204030204" pitchFamily="34" charset="0"/>
                <a:cs typeface="Arial" panose="020B0604020202020204" pitchFamily="34" charset="0"/>
              </a:rPr>
              <a:t>Photo </a:t>
            </a:r>
            <a:r>
              <a:rPr kumimoji="0" lang="en-GB" sz="1600" b="0" i="0" u="none" strike="noStrike" kern="1200" cap="none" spc="0" normalizeH="0" baseline="0" noProof="0" dirty="0" err="1">
                <a:ln>
                  <a:noFill/>
                </a:ln>
                <a:solidFill>
                  <a:prstClr val="black">
                    <a:lumMod val="65000"/>
                    <a:lumOff val="35000"/>
                  </a:prstClr>
                </a:solidFill>
                <a:effectLst/>
                <a:uLnTx/>
                <a:uFillTx/>
                <a:latin typeface="Calibri"/>
                <a:ea typeface="Calibri" panose="020F0502020204030204" pitchFamily="34" charset="0"/>
                <a:cs typeface="Arial" panose="020B0604020202020204" pitchFamily="34" charset="0"/>
              </a:rPr>
              <a:t>adaptée</a:t>
            </a:r>
            <a:r>
              <a:rPr kumimoji="0" lang="en-GB" sz="1600" b="0" i="0" u="none" strike="noStrike" kern="1200" cap="none" spc="0" normalizeH="0" baseline="0" noProof="0" dirty="0">
                <a:ln>
                  <a:noFill/>
                </a:ln>
                <a:solidFill>
                  <a:prstClr val="black">
                    <a:lumMod val="65000"/>
                    <a:lumOff val="35000"/>
                  </a:prstClr>
                </a:solidFill>
                <a:effectLst/>
                <a:uLnTx/>
                <a:uFillTx/>
                <a:latin typeface="Calibri"/>
                <a:ea typeface="Calibri" panose="020F0502020204030204" pitchFamily="34" charset="0"/>
                <a:cs typeface="Arial" panose="020B0604020202020204" pitchFamily="34" charset="0"/>
              </a:rPr>
              <a:t> de : </a:t>
            </a:r>
            <a:r>
              <a:rPr lang="en-US" sz="1600" dirty="0">
                <a:solidFill>
                  <a:prstClr val="black">
                    <a:lumMod val="65000"/>
                    <a:lumOff val="35000"/>
                  </a:prstClr>
                </a:solidFill>
                <a:latin typeface="Calibri"/>
              </a:rPr>
              <a:t>OMS</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 </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Atkinson Hyperlegible"/>
                <a:cs typeface="Atkinson Hyperlegible"/>
                <a:sym typeface="Atkinson Hyperlegible"/>
              </a:rPr>
              <a:t>Mulugeta </a:t>
            </a:r>
            <a:r>
              <a:rPr kumimoji="0" lang="en-US" sz="1600" b="0" i="0" u="none" strike="noStrike" kern="1200" cap="none" spc="0" normalizeH="0" baseline="0" noProof="0" dirty="0" err="1">
                <a:ln>
                  <a:noFill/>
                </a:ln>
                <a:solidFill>
                  <a:prstClr val="black">
                    <a:lumMod val="65000"/>
                    <a:lumOff val="35000"/>
                  </a:prstClr>
                </a:solidFill>
                <a:effectLst/>
                <a:uLnTx/>
                <a:uFillTx/>
                <a:latin typeface="Calibri"/>
                <a:ea typeface="Atkinson Hyperlegible"/>
                <a:cs typeface="Atkinson Hyperlegible"/>
                <a:sym typeface="Atkinson Hyperlegible"/>
              </a:rPr>
              <a:t>Ayene</a:t>
            </a:r>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EAC55F20-BAD7-1898-C22C-775F3B978F8A}"/>
              </a:ext>
            </a:extLst>
          </p:cNvPr>
          <p:cNvSpPr/>
          <p:nvPr/>
        </p:nvSpPr>
        <p:spPr>
          <a:xfrm>
            <a:off x="-78245" y="4221479"/>
            <a:ext cx="5394378" cy="1920241"/>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Notifications et tests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3123725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80936" y="-1432486"/>
            <a:ext cx="9824936" cy="2846669"/>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793510" y="424186"/>
            <a:ext cx="11786524"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Détection</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&amp; notification</a:t>
            </a:r>
          </a:p>
        </p:txBody>
      </p:sp>
      <p:sp>
        <p:nvSpPr>
          <p:cNvPr id="21" name="Freeform 4">
            <a:extLst>
              <a:ext uri="{FF2B5EF4-FFF2-40B4-BE49-F238E27FC236}">
                <a16:creationId xmlns:a16="http://schemas.microsoft.com/office/drawing/2014/main" id="{381A0ED3-8CDE-BCE7-6A11-0EB32B8119DC}"/>
              </a:ext>
            </a:extLst>
          </p:cNvPr>
          <p:cNvSpPr/>
          <p:nvPr/>
        </p:nvSpPr>
        <p:spPr>
          <a:xfrm>
            <a:off x="1792940" y="2528114"/>
            <a:ext cx="14737977" cy="116955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2" name="TextBox 11">
            <a:extLst>
              <a:ext uri="{FF2B5EF4-FFF2-40B4-BE49-F238E27FC236}">
                <a16:creationId xmlns:a16="http://schemas.microsoft.com/office/drawing/2014/main" id="{78520C18-E84F-2645-E2F9-CE66FF5FEA12}"/>
              </a:ext>
            </a:extLst>
          </p:cNvPr>
          <p:cNvSpPr txBox="1"/>
          <p:nvPr/>
        </p:nvSpPr>
        <p:spPr>
          <a:xfrm>
            <a:off x="2658533" y="2635836"/>
            <a:ext cx="12741433" cy="954107"/>
          </a:xfrm>
          <a:prstGeom prst="rect">
            <a:avLst/>
          </a:prstGeom>
          <a:noFill/>
        </p:spPr>
        <p:txBody>
          <a:bodyPr wrap="square">
            <a:spAutoFit/>
          </a:bodyPr>
          <a:lstStyle/>
          <a:p>
            <a:pPr algn="ctr">
              <a:spcAft>
                <a:spcPts val="600"/>
              </a:spcAft>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Surveillance dans les établissements de santé, surveillance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communautaire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surveillance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événementielle</a:t>
            </a:r>
            <a:endPar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3" name="TextBox 12">
            <a:extLst>
              <a:ext uri="{FF2B5EF4-FFF2-40B4-BE49-F238E27FC236}">
                <a16:creationId xmlns:a16="http://schemas.microsoft.com/office/drawing/2014/main" id="{94BC8958-02C0-F8F1-84A1-D363F520EFDB}"/>
              </a:ext>
            </a:extLst>
          </p:cNvPr>
          <p:cNvSpPr txBox="1"/>
          <p:nvPr/>
        </p:nvSpPr>
        <p:spPr>
          <a:xfrm>
            <a:off x="3296921" y="6513134"/>
            <a:ext cx="14151583" cy="2277547"/>
          </a:xfrm>
          <a:prstGeom prst="rect">
            <a:avLst/>
          </a:prstGeom>
          <a:noFill/>
        </p:spPr>
        <p:txBody>
          <a:bodyPr wrap="square" rtlCol="0">
            <a:spAutoFit/>
          </a:bodyPr>
          <a:lstStyle>
            <a:defPPr>
              <a:defRPr lang="en-US"/>
            </a:defPPr>
          </a:lstStyle>
          <a:p>
            <a:pPr marL="457200" indent="-457200">
              <a:spcAft>
                <a:spcPts val="1200"/>
              </a:spcAft>
              <a:buClr>
                <a:srgbClr val="009999"/>
              </a:buClr>
              <a:buFont typeface="Arial" panose="020B0604020202020204" pitchFamily="34" charset="0"/>
              <a:buChar char="•"/>
            </a:pPr>
            <a:r>
              <a:rPr lang="en-US" sz="2800" dirty="0">
                <a:solidFill>
                  <a:srgbClr val="37290F"/>
                </a:solidFill>
                <a:latin typeface="Atkinson Hyperlegible Bold" panose="020B0604020202020204" charset="0"/>
              </a:rPr>
              <a:t>Centres de santé, hôpitaux, cliniques, cabinets privés</a:t>
            </a:r>
          </a:p>
          <a:p>
            <a:pPr marL="457200" indent="-457200">
              <a:spcAft>
                <a:spcPts val="1200"/>
              </a:spcAft>
              <a:buClr>
                <a:srgbClr val="009999"/>
              </a:buClr>
              <a:buFont typeface="Arial" panose="020B0604020202020204" pitchFamily="34" charset="0"/>
              <a:buChar char="•"/>
            </a:pPr>
            <a:r>
              <a:rPr lang="en-US" sz="2800" dirty="0">
                <a:solidFill>
                  <a:srgbClr val="37290F"/>
                </a:solidFill>
                <a:latin typeface="Atkinson Hyperlegible" panose="020B0604020202020204" charset="0"/>
              </a:rPr>
              <a:t>Centres de traitement du choléra (</a:t>
            </a:r>
            <a:r>
              <a:rPr lang="en-US" sz="2800" dirty="0">
                <a:solidFill>
                  <a:srgbClr val="37290F"/>
                </a:solidFill>
                <a:latin typeface="Atkinson Hyperlegible Bold" panose="020B0604020202020204" charset="0"/>
              </a:rPr>
              <a:t>CTC</a:t>
            </a:r>
            <a:r>
              <a:rPr lang="en-US" sz="2800" dirty="0">
                <a:solidFill>
                  <a:srgbClr val="37290F"/>
                </a:solidFill>
                <a:latin typeface="Atkinson Hyperlegible" panose="020B0604020202020204" charset="0"/>
              </a:rPr>
              <a:t>), unités de traitement du choléra (</a:t>
            </a:r>
            <a:r>
              <a:rPr lang="en-US" sz="2800" dirty="0">
                <a:solidFill>
                  <a:srgbClr val="37290F"/>
                </a:solidFill>
                <a:latin typeface="Atkinson Hyperlegible Bold" panose="020B0604020202020204" charset="0"/>
              </a:rPr>
              <a:t>UTC</a:t>
            </a:r>
            <a:r>
              <a:rPr lang="en-US" sz="2800" dirty="0">
                <a:solidFill>
                  <a:srgbClr val="37290F"/>
                </a:solidFill>
                <a:latin typeface="Atkinson Hyperlegible" panose="020B0604020202020204" charset="0"/>
              </a:rPr>
              <a:t>) </a:t>
            </a:r>
          </a:p>
          <a:p>
            <a:pPr marL="457200" indent="-457200">
              <a:spcAft>
                <a:spcPts val="1200"/>
              </a:spcAft>
              <a:buClr>
                <a:srgbClr val="009999"/>
              </a:buClr>
              <a:buFont typeface="Arial" panose="020B0604020202020204" pitchFamily="34" charset="0"/>
              <a:buChar char="•"/>
            </a:pPr>
            <a:r>
              <a:rPr lang="en-US" sz="2800" dirty="0">
                <a:solidFill>
                  <a:srgbClr val="37290F"/>
                </a:solidFill>
                <a:latin typeface="Atkinson Hyperlegible Bold" panose="020B0604020202020204" charset="0"/>
              </a:rPr>
              <a:t>Points de </a:t>
            </a:r>
            <a:r>
              <a:rPr lang="en-US" sz="2800" dirty="0" err="1">
                <a:solidFill>
                  <a:srgbClr val="37290F"/>
                </a:solidFill>
                <a:latin typeface="Atkinson Hyperlegible Bold" panose="020B0604020202020204" charset="0"/>
              </a:rPr>
              <a:t>réhydratation</a:t>
            </a:r>
            <a:r>
              <a:rPr lang="en-US" sz="2800" dirty="0">
                <a:solidFill>
                  <a:srgbClr val="37290F"/>
                </a:solidFill>
                <a:latin typeface="Atkinson Hyperlegible Bold" panose="020B0604020202020204" charset="0"/>
              </a:rPr>
              <a:t> </a:t>
            </a:r>
            <a:r>
              <a:rPr lang="en-US" sz="2800" dirty="0" err="1">
                <a:solidFill>
                  <a:srgbClr val="37290F"/>
                </a:solidFill>
                <a:latin typeface="Atkinson Hyperlegible Bold" panose="020B0604020202020204" charset="0"/>
              </a:rPr>
              <a:t>orale</a:t>
            </a:r>
            <a:endParaRPr lang="en-US" sz="2800" dirty="0">
              <a:solidFill>
                <a:srgbClr val="37290F"/>
              </a:solidFill>
              <a:latin typeface="Atkinson Hyperlegible Bold" panose="020B0604020202020204" charset="0"/>
            </a:endParaRPr>
          </a:p>
          <a:p>
            <a:pPr marL="457200" indent="-457200">
              <a:spcAft>
                <a:spcPts val="1200"/>
              </a:spcAft>
              <a:buClr>
                <a:srgbClr val="009999"/>
              </a:buClr>
              <a:buFont typeface="Arial" panose="020B0604020202020204" pitchFamily="34" charset="0"/>
              <a:buChar char="•"/>
            </a:pPr>
            <a:r>
              <a:rPr lang="en-US" sz="2800" dirty="0">
                <a:solidFill>
                  <a:srgbClr val="37290F"/>
                </a:solidFill>
                <a:latin typeface="Atkinson Hyperlegible" panose="020B0604020202020204" charset="0"/>
              </a:rPr>
              <a:t>Etc</a:t>
            </a:r>
            <a:endParaRPr lang="en-US" sz="2800" dirty="0"/>
          </a:p>
        </p:txBody>
      </p:sp>
      <p:grpSp>
        <p:nvGrpSpPr>
          <p:cNvPr id="10" name="Group 9">
            <a:extLst>
              <a:ext uri="{FF2B5EF4-FFF2-40B4-BE49-F238E27FC236}">
                <a16:creationId xmlns:a16="http://schemas.microsoft.com/office/drawing/2014/main" id="{933E750E-D43D-2F9B-2B16-E0DB4FAF87DA}"/>
              </a:ext>
            </a:extLst>
          </p:cNvPr>
          <p:cNvGrpSpPr/>
          <p:nvPr/>
        </p:nvGrpSpPr>
        <p:grpSpPr>
          <a:xfrm>
            <a:off x="1236133" y="4098296"/>
            <a:ext cx="16069733" cy="2014208"/>
            <a:chOff x="1255588" y="3983119"/>
            <a:chExt cx="16069733" cy="2014208"/>
          </a:xfrm>
        </p:grpSpPr>
        <p:pic>
          <p:nvPicPr>
            <p:cNvPr id="9" name="Picture 8">
              <a:extLst>
                <a:ext uri="{FF2B5EF4-FFF2-40B4-BE49-F238E27FC236}">
                  <a16:creationId xmlns:a16="http://schemas.microsoft.com/office/drawing/2014/main" id="{17A032C4-D2A3-6528-CEA8-F33B9BE46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588" y="3983119"/>
              <a:ext cx="16069733" cy="2014208"/>
            </a:xfrm>
            <a:prstGeom prst="rect">
              <a:avLst/>
            </a:prstGeom>
          </p:spPr>
        </p:pic>
        <p:sp>
          <p:nvSpPr>
            <p:cNvPr id="16" name="TextBox 15">
              <a:extLst>
                <a:ext uri="{FF2B5EF4-FFF2-40B4-BE49-F238E27FC236}">
                  <a16:creationId xmlns:a16="http://schemas.microsoft.com/office/drawing/2014/main" id="{4D3DEF6B-F05F-0AA3-D049-ED5E41FC86B9}"/>
                </a:ext>
              </a:extLst>
            </p:cNvPr>
            <p:cNvSpPr txBox="1"/>
            <p:nvPr/>
          </p:nvSpPr>
          <p:spPr>
            <a:xfrm>
              <a:off x="2380357" y="4499900"/>
              <a:ext cx="13566195" cy="1138773"/>
            </a:xfrm>
            <a:prstGeom prst="rect">
              <a:avLst/>
            </a:prstGeom>
            <a:noFill/>
          </p:spPr>
          <p:txBody>
            <a:bodyPr wrap="square" rtlCol="0">
              <a:spAutoFit/>
            </a:bodyPr>
            <a:lstStyle/>
            <a:p>
              <a:pPr algn="ctr">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Notification par les </a:t>
              </a:r>
              <a:r>
                <a:rPr lang="en-US"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établissements</a:t>
              </a: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 santé </a:t>
              </a:r>
              <a:endParaRPr lang="en-US" sz="30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endParaRPr>
            </a:p>
            <a:p>
              <a:pPr algn="ctr">
                <a:buClr>
                  <a:srgbClr val="209D94"/>
                </a:buClr>
              </a:pPr>
              <a:r>
                <a:rPr lang="en-US" sz="2800" dirty="0" err="1">
                  <a:solidFill>
                    <a:srgbClr val="37290F"/>
                  </a:solidFill>
                  <a:latin typeface="Atkinson Hyperlegible" panose="020B0604020202020204" charset="0"/>
                </a:rPr>
                <a:t>Toute</a:t>
              </a:r>
              <a:r>
                <a:rPr lang="en-US" sz="2800" dirty="0">
                  <a:solidFill>
                    <a:srgbClr val="37290F"/>
                  </a:solidFill>
                  <a:latin typeface="Atkinson Hyperlegible" panose="020B0604020202020204" charset="0"/>
                </a:rPr>
                <a:t> structure avec </a:t>
              </a:r>
              <a:r>
                <a:rPr lang="en-US" sz="2800" dirty="0">
                  <a:solidFill>
                    <a:srgbClr val="37290F"/>
                  </a:solidFill>
                  <a:latin typeface="Atkinson Hyperlegible Bold" panose="020B0604020202020204" charset="0"/>
                </a:rPr>
                <a:t>services de consultation externe et/ou d'hospitalisation</a:t>
              </a:r>
            </a:p>
          </p:txBody>
        </p:sp>
      </p:grpSp>
      <p:sp>
        <p:nvSpPr>
          <p:cNvPr id="3" name="Slide Number Placeholder 2">
            <a:extLst>
              <a:ext uri="{FF2B5EF4-FFF2-40B4-BE49-F238E27FC236}">
                <a16:creationId xmlns:a16="http://schemas.microsoft.com/office/drawing/2014/main" id="{EDE1F065-A31F-EECE-0EF3-FF2ECEAE9EA9}"/>
              </a:ext>
            </a:extLst>
          </p:cNvPr>
          <p:cNvSpPr>
            <a:spLocks noGrp="1"/>
          </p:cNvSpPr>
          <p:nvPr>
            <p:ph type="sldNum" sz="quarter" idx="12"/>
          </p:nvPr>
        </p:nvSpPr>
        <p:spPr>
          <a:xfrm>
            <a:off x="15314904" y="9573078"/>
            <a:ext cx="2133600" cy="365125"/>
          </a:xfrm>
        </p:spPr>
        <p:txBody>
          <a:bodyPr/>
          <a:lstStyle/>
          <a:p>
            <a:fld id="{B6F15528-21DE-4FAA-801E-634DDDAF4B2B}" type="slidenum">
              <a:rPr lang="en-US" sz="1800" smtClean="0"/>
              <a:pPr/>
              <a:t>7</a:t>
            </a:fld>
            <a:endParaRPr lang="en-US" sz="1800" dirty="0"/>
          </a:p>
        </p:txBody>
      </p:sp>
    </p:spTree>
    <p:extLst>
      <p:ext uri="{BB962C8B-B14F-4D97-AF65-F5344CB8AC3E}">
        <p14:creationId xmlns:p14="http://schemas.microsoft.com/office/powerpoint/2010/main" val="2627445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80937" y="-1432486"/>
            <a:ext cx="15490629" cy="2846669"/>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706758" y="469809"/>
            <a:ext cx="14102935"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Notification par les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établissements</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 santé</a:t>
            </a:r>
          </a:p>
        </p:txBody>
      </p:sp>
      <p:sp>
        <p:nvSpPr>
          <p:cNvPr id="21" name="Freeform 4">
            <a:extLst>
              <a:ext uri="{FF2B5EF4-FFF2-40B4-BE49-F238E27FC236}">
                <a16:creationId xmlns:a16="http://schemas.microsoft.com/office/drawing/2014/main" id="{381A0ED3-8CDE-BCE7-6A11-0EB32B8119DC}"/>
              </a:ext>
            </a:extLst>
          </p:cNvPr>
          <p:cNvSpPr/>
          <p:nvPr/>
        </p:nvSpPr>
        <p:spPr>
          <a:xfrm>
            <a:off x="1813560" y="2128543"/>
            <a:ext cx="14721840" cy="135567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2" name="TextBox 11">
            <a:extLst>
              <a:ext uri="{FF2B5EF4-FFF2-40B4-BE49-F238E27FC236}">
                <a16:creationId xmlns:a16="http://schemas.microsoft.com/office/drawing/2014/main" id="{78520C18-E84F-2645-E2F9-CE66FF5FEA12}"/>
              </a:ext>
            </a:extLst>
          </p:cNvPr>
          <p:cNvSpPr txBox="1"/>
          <p:nvPr/>
        </p:nvSpPr>
        <p:spPr>
          <a:xfrm>
            <a:off x="2135028" y="2318631"/>
            <a:ext cx="143408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Des données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individuelles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standard </a:t>
            </a:r>
            <a:r>
              <a:rPr lang="en-US"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rPr>
              <a:t>sont</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rPr>
              <a:t>notifiées</a:t>
            </a:r>
            <a:endPar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via la surveillance dans les établissements de </a:t>
            </a:r>
            <a:r>
              <a:rPr lang="en-US"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rPr>
              <a:t>santé</a:t>
            </a:r>
            <a:endPar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TextBox 9">
            <a:extLst>
              <a:ext uri="{FF2B5EF4-FFF2-40B4-BE49-F238E27FC236}">
                <a16:creationId xmlns:a16="http://schemas.microsoft.com/office/drawing/2014/main" id="{F26B6FD0-45E1-2B48-3E33-9D5F654954C4}"/>
              </a:ext>
            </a:extLst>
          </p:cNvPr>
          <p:cNvSpPr txBox="1"/>
          <p:nvPr/>
        </p:nvSpPr>
        <p:spPr>
          <a:xfrm>
            <a:off x="2135028" y="3819041"/>
            <a:ext cx="13660784" cy="1723549"/>
          </a:xfrm>
          <a:prstGeom prst="rect">
            <a:avLst/>
          </a:prstGeom>
          <a:noFill/>
        </p:spPr>
        <p:txBody>
          <a:bodyPr wrap="square">
            <a:spAutoFit/>
          </a:bodyPr>
          <a:lstStyle/>
          <a:p>
            <a:pPr marL="457200" indent="-457200">
              <a:spcBef>
                <a:spcPts val="900"/>
              </a:spcBef>
              <a:spcAft>
                <a:spcPts val="600"/>
              </a:spcAft>
              <a:buClr>
                <a:srgbClr val="119C94"/>
              </a:buClr>
              <a:buBlip>
                <a:blip r:embed="rId3"/>
              </a:buBlip>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Données </a:t>
            </a:r>
            <a:r>
              <a:rPr lang="en-US"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individuelles</a:t>
            </a: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sur les </a:t>
            </a:r>
            <a:r>
              <a:rPr lang="en-US"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cas</a:t>
            </a:r>
            <a:endPar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marL="914400" lvl="1" indent="-457200">
              <a:spcBef>
                <a:spcPts val="900"/>
              </a:spcBef>
              <a:buClr>
                <a:srgbClr val="119C94"/>
              </a:buClr>
              <a:buFont typeface="Arial" panose="020B0604020202020204" pitchFamily="34" charset="0"/>
              <a:buChar char="•"/>
              <a:defRPr/>
            </a:pPr>
            <a:r>
              <a:rPr lang="en-US" sz="2800" dirty="0">
                <a:solidFill>
                  <a:srgbClr val="37290F"/>
                </a:solidFill>
                <a:latin typeface="Atkinson Hyperlegible Bold" panose="020B0604020202020204" charset="0"/>
              </a:rPr>
              <a:t>Informations individuelles </a:t>
            </a:r>
            <a:r>
              <a:rPr lang="en-US" sz="2800" dirty="0">
                <a:solidFill>
                  <a:srgbClr val="37290F"/>
                </a:solidFill>
                <a:latin typeface="Atkinson Hyperlegible" panose="020B0604020202020204" charset="0"/>
              </a:rPr>
              <a:t>sur chaque cas suspect de choléra</a:t>
            </a:r>
          </a:p>
          <a:p>
            <a:pPr marL="914400" lvl="1" indent="-457200">
              <a:spcBef>
                <a:spcPts val="900"/>
              </a:spcBef>
              <a:buClr>
                <a:srgbClr val="119C94"/>
              </a:buClr>
              <a:buFont typeface="Arial" panose="020B0604020202020204" pitchFamily="34" charset="0"/>
              <a:buChar char="•"/>
              <a:defRPr/>
            </a:pPr>
            <a:r>
              <a:rPr lang="en-US" sz="2800" dirty="0" err="1">
                <a:solidFill>
                  <a:srgbClr val="37290F"/>
                </a:solidFill>
                <a:latin typeface="Atkinson Hyperlegible" panose="020B0604020202020204" charset="0"/>
              </a:rPr>
              <a:t>Enregistrées</a:t>
            </a:r>
            <a:r>
              <a:rPr lang="en-US" sz="2800" dirty="0">
                <a:solidFill>
                  <a:srgbClr val="37290F"/>
                </a:solidFill>
                <a:latin typeface="Atkinson Hyperlegible" panose="020B0604020202020204" charset="0"/>
              </a:rPr>
              <a:t> dans un </a:t>
            </a:r>
            <a:r>
              <a:rPr lang="en-US" sz="2800" dirty="0">
                <a:solidFill>
                  <a:srgbClr val="37290F"/>
                </a:solidFill>
                <a:latin typeface="Atkinson Hyperlegible Bold" panose="020B0604020202020204" charset="0"/>
              </a:rPr>
              <a:t>formulaire de notification </a:t>
            </a:r>
            <a:r>
              <a:rPr lang="en-US" sz="2800" dirty="0" err="1">
                <a:solidFill>
                  <a:srgbClr val="37290F"/>
                </a:solidFill>
                <a:latin typeface="Atkinson Hyperlegible" panose="020B0604020202020204" charset="0"/>
              </a:rPr>
              <a:t>ou</a:t>
            </a:r>
            <a:r>
              <a:rPr lang="en-US" sz="2800" dirty="0">
                <a:solidFill>
                  <a:srgbClr val="37290F"/>
                </a:solidFill>
                <a:latin typeface="Atkinson Hyperlegible" panose="020B0604020202020204" charset="0"/>
              </a:rPr>
              <a:t> une </a:t>
            </a:r>
            <a:r>
              <a:rPr lang="en-US" sz="2800" dirty="0" err="1">
                <a:solidFill>
                  <a:srgbClr val="37290F"/>
                </a:solidFill>
                <a:latin typeface="Atkinson Hyperlegible Bold" panose="020B0604020202020204" charset="0"/>
              </a:rPr>
              <a:t>liste</a:t>
            </a:r>
            <a:r>
              <a:rPr lang="en-US" sz="2800" dirty="0">
                <a:solidFill>
                  <a:srgbClr val="37290F"/>
                </a:solidFill>
                <a:latin typeface="Atkinson Hyperlegible Bold" panose="020B0604020202020204" charset="0"/>
              </a:rPr>
              <a:t> </a:t>
            </a:r>
            <a:r>
              <a:rPr lang="en-US" sz="2800" dirty="0" err="1">
                <a:solidFill>
                  <a:srgbClr val="37290F"/>
                </a:solidFill>
                <a:latin typeface="Atkinson Hyperlegible Bold" panose="020B0604020202020204" charset="0"/>
              </a:rPr>
              <a:t>linéaire</a:t>
            </a:r>
            <a:endParaRPr lang="en-US" sz="2800" dirty="0">
              <a:solidFill>
                <a:srgbClr val="37290F"/>
              </a:solidFill>
              <a:latin typeface="Atkinson Hyperlegible Bold" panose="020B0604020202020204" charset="0"/>
            </a:endParaRPr>
          </a:p>
        </p:txBody>
      </p:sp>
      <p:sp>
        <p:nvSpPr>
          <p:cNvPr id="11" name="Content Placeholder 5">
            <a:extLst>
              <a:ext uri="{FF2B5EF4-FFF2-40B4-BE49-F238E27FC236}">
                <a16:creationId xmlns:a16="http://schemas.microsoft.com/office/drawing/2014/main" id="{8C179F3A-E3EB-61B2-897B-C23FC68C0EC4}"/>
              </a:ext>
            </a:extLst>
          </p:cNvPr>
          <p:cNvSpPr txBox="1">
            <a:spLocks/>
          </p:cNvSpPr>
          <p:nvPr/>
        </p:nvSpPr>
        <p:spPr>
          <a:xfrm>
            <a:off x="2135028" y="5877416"/>
            <a:ext cx="14752188" cy="1177245"/>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900"/>
              </a:spcBef>
              <a:spcAft>
                <a:spcPts val="600"/>
              </a:spcAft>
              <a:buClr>
                <a:srgbClr val="119C94"/>
              </a:buClr>
              <a:buBlip>
                <a:blip r:embed="rId3"/>
              </a:buBlip>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Données standard</a:t>
            </a:r>
          </a:p>
          <a:p>
            <a:pPr lvl="1">
              <a:spcBef>
                <a:spcPts val="900"/>
              </a:spcBef>
              <a:buClr>
                <a:srgbClr val="119C94"/>
              </a:buClr>
              <a:buFont typeface="Arial" panose="020B0604020202020204" pitchFamily="34" charset="0"/>
              <a:buChar char="•"/>
              <a:defRPr/>
            </a:pPr>
            <a:r>
              <a:rPr lang="en-US" dirty="0">
                <a:solidFill>
                  <a:srgbClr val="37290F"/>
                </a:solidFill>
                <a:latin typeface="Atkinson Hyperlegible Bold" panose="020B0604020202020204" charset="0"/>
              </a:rPr>
              <a:t>Les mêmes informations </a:t>
            </a:r>
            <a:r>
              <a:rPr lang="en-US" dirty="0">
                <a:solidFill>
                  <a:srgbClr val="37290F"/>
                </a:solidFill>
                <a:latin typeface="Atkinson Hyperlegible" panose="020B0604020202020204" charset="0"/>
              </a:rPr>
              <a:t>sont </a:t>
            </a:r>
            <a:r>
              <a:rPr lang="en-US" dirty="0" err="1">
                <a:solidFill>
                  <a:srgbClr val="37290F"/>
                </a:solidFill>
                <a:latin typeface="Atkinson Hyperlegible" panose="020B0604020202020204" charset="0"/>
              </a:rPr>
              <a:t>collectées</a:t>
            </a:r>
            <a:r>
              <a:rPr lang="en-US" dirty="0">
                <a:solidFill>
                  <a:srgbClr val="37290F"/>
                </a:solidFill>
                <a:latin typeface="Atkinson Hyperlegible" panose="020B0604020202020204" charset="0"/>
              </a:rPr>
              <a:t> sur chaque cas suspect de choléra</a:t>
            </a:r>
          </a:p>
        </p:txBody>
      </p:sp>
      <p:sp>
        <p:nvSpPr>
          <p:cNvPr id="25" name="TextBox 24">
            <a:extLst>
              <a:ext uri="{FF2B5EF4-FFF2-40B4-BE49-F238E27FC236}">
                <a16:creationId xmlns:a16="http://schemas.microsoft.com/office/drawing/2014/main" id="{BE9DF391-F09F-56AF-0327-698139055912}"/>
              </a:ext>
            </a:extLst>
          </p:cNvPr>
          <p:cNvSpPr txBox="1"/>
          <p:nvPr/>
        </p:nvSpPr>
        <p:spPr>
          <a:xfrm>
            <a:off x="2514825" y="7180699"/>
            <a:ext cx="14372391" cy="2046714"/>
          </a:xfrm>
          <a:prstGeom prst="rect">
            <a:avLst/>
          </a:prstGeom>
          <a:noFill/>
        </p:spPr>
        <p:txBody>
          <a:bodyPr wrap="square" rtlCol="0">
            <a:spAutoFit/>
          </a:bodyPr>
          <a:lstStyle/>
          <a:p>
            <a:pPr marL="914400" lvl="1" indent="-457200">
              <a:spcBef>
                <a:spcPts val="900"/>
              </a:spcBef>
              <a:buClr>
                <a:srgbClr val="119C94"/>
              </a:buClr>
              <a:buFont typeface="Courier New" panose="02070309020205020404" pitchFamily="49" charset="0"/>
              <a:buChar char="o"/>
              <a:defRPr/>
            </a:pPr>
            <a:r>
              <a:rPr lang="en-US" sz="2800" dirty="0">
                <a:solidFill>
                  <a:srgbClr val="009999"/>
                </a:solidFill>
                <a:latin typeface="Atkinson Hyperlegible Bold" panose="020B0604020202020204" charset="0"/>
              </a:rPr>
              <a:t>Informations sur le patient : </a:t>
            </a:r>
            <a:r>
              <a:rPr lang="fr-FR" sz="2800" dirty="0" err="1">
                <a:solidFill>
                  <a:srgbClr val="37290F"/>
                </a:solidFill>
                <a:latin typeface="Atkinson Hyperlegible" panose="020B0604020202020204" charset="0"/>
              </a:rPr>
              <a:t>âge</a:t>
            </a:r>
            <a:r>
              <a:rPr lang="fr-FR" sz="2800" dirty="0">
                <a:solidFill>
                  <a:srgbClr val="37290F"/>
                </a:solidFill>
                <a:latin typeface="Atkinson Hyperlegible" panose="020B0604020202020204" charset="0"/>
              </a:rPr>
              <a:t>, </a:t>
            </a:r>
            <a:r>
              <a:rPr lang="fr-FR" sz="2800" dirty="0" err="1">
                <a:solidFill>
                  <a:srgbClr val="37290F"/>
                </a:solidFill>
                <a:latin typeface="Atkinson Hyperlegible" panose="020B0604020202020204" charset="0"/>
              </a:rPr>
              <a:t>sexe</a:t>
            </a:r>
            <a:r>
              <a:rPr lang="fr-FR" sz="2800" dirty="0">
                <a:solidFill>
                  <a:srgbClr val="37290F"/>
                </a:solidFill>
                <a:latin typeface="Atkinson Hyperlegible" panose="020B0604020202020204" charset="0"/>
              </a:rPr>
              <a:t>, lieu de </a:t>
            </a:r>
            <a:r>
              <a:rPr lang="fr-FR" sz="2800" dirty="0" err="1">
                <a:solidFill>
                  <a:srgbClr val="37290F"/>
                </a:solidFill>
                <a:latin typeface="Atkinson Hyperlegible" panose="020B0604020202020204" charset="0"/>
              </a:rPr>
              <a:t>résidence</a:t>
            </a:r>
            <a:endParaRPr lang="fr-FR" sz="2800" dirty="0">
              <a:solidFill>
                <a:srgbClr val="37290F"/>
              </a:solidFill>
              <a:latin typeface="Atkinson Hyperlegible" panose="020B0604020202020204" charset="0"/>
            </a:endParaRPr>
          </a:p>
          <a:p>
            <a:pPr marL="914400" lvl="1" indent="-457200">
              <a:spcBef>
                <a:spcPts val="900"/>
              </a:spcBef>
              <a:buClr>
                <a:srgbClr val="119C94"/>
              </a:buClr>
              <a:buFont typeface="Courier New" panose="02070309020205020404" pitchFamily="49" charset="0"/>
              <a:buChar char="o"/>
              <a:defRPr/>
            </a:pPr>
            <a:r>
              <a:rPr lang="en-US" sz="2800" dirty="0">
                <a:solidFill>
                  <a:srgbClr val="009999"/>
                </a:solidFill>
                <a:latin typeface="Atkinson Hyperlegible Bold" panose="020B0604020202020204" charset="0"/>
              </a:rPr>
              <a:t>Informations cliniques : </a:t>
            </a:r>
            <a:r>
              <a:rPr lang="en-US" sz="2800" dirty="0">
                <a:solidFill>
                  <a:srgbClr val="37290F"/>
                </a:solidFill>
                <a:latin typeface="Atkinson Hyperlegible" panose="020B0604020202020204" charset="0"/>
              </a:rPr>
              <a:t>apparition des symptômes, patient hospitalisé/sortant, déshydratation, issue de la </a:t>
            </a:r>
            <a:r>
              <a:rPr lang="en-US" sz="2800" dirty="0" err="1">
                <a:solidFill>
                  <a:srgbClr val="37290F"/>
                </a:solidFill>
                <a:latin typeface="Atkinson Hyperlegible" panose="020B0604020202020204" charset="0"/>
              </a:rPr>
              <a:t>maladie</a:t>
            </a:r>
            <a:endParaRPr lang="en-US" sz="2800" dirty="0">
              <a:solidFill>
                <a:srgbClr val="37290F"/>
              </a:solidFill>
              <a:latin typeface="Atkinson Hyperlegible" panose="020B0604020202020204" charset="0"/>
            </a:endParaRPr>
          </a:p>
          <a:p>
            <a:pPr marL="914400" lvl="1" indent="-457200">
              <a:spcBef>
                <a:spcPts val="900"/>
              </a:spcBef>
              <a:buClr>
                <a:srgbClr val="119C94"/>
              </a:buClr>
              <a:buFont typeface="Courier New" panose="02070309020205020404" pitchFamily="49" charset="0"/>
              <a:buChar char="o"/>
              <a:defRPr/>
            </a:pPr>
            <a:r>
              <a:rPr lang="en-US" sz="2800" dirty="0">
                <a:solidFill>
                  <a:srgbClr val="009999"/>
                </a:solidFill>
                <a:latin typeface="Atkinson Hyperlegible Bold" panose="020B0604020202020204" charset="0"/>
              </a:rPr>
              <a:t>Tests : </a:t>
            </a:r>
            <a:r>
              <a:rPr lang="en-US" sz="2800" dirty="0">
                <a:solidFill>
                  <a:srgbClr val="37290F"/>
                </a:solidFill>
                <a:latin typeface="Atkinson Hyperlegible" panose="020B0604020202020204" charset="0"/>
              </a:rPr>
              <a:t>tests effectués, résultats</a:t>
            </a:r>
          </a:p>
        </p:txBody>
      </p:sp>
      <p:grpSp>
        <p:nvGrpSpPr>
          <p:cNvPr id="8" name="Group 7">
            <a:extLst>
              <a:ext uri="{FF2B5EF4-FFF2-40B4-BE49-F238E27FC236}">
                <a16:creationId xmlns:a16="http://schemas.microsoft.com/office/drawing/2014/main" id="{27EFD45C-680B-B23B-1E25-CE13843EC97C}"/>
              </a:ext>
            </a:extLst>
          </p:cNvPr>
          <p:cNvGrpSpPr/>
          <p:nvPr/>
        </p:nvGrpSpPr>
        <p:grpSpPr>
          <a:xfrm>
            <a:off x="5271447" y="9227413"/>
            <a:ext cx="10288045" cy="993691"/>
            <a:chOff x="5271447" y="9227413"/>
            <a:chExt cx="10288045" cy="993691"/>
          </a:xfrm>
        </p:grpSpPr>
        <p:sp>
          <p:nvSpPr>
            <p:cNvPr id="9" name="TextBox 8">
              <a:extLst>
                <a:ext uri="{FF2B5EF4-FFF2-40B4-BE49-F238E27FC236}">
                  <a16:creationId xmlns:a16="http://schemas.microsoft.com/office/drawing/2014/main" id="{852D92C2-4EAE-2BCD-DD69-9F3FAF971682}"/>
                </a:ext>
              </a:extLst>
            </p:cNvPr>
            <p:cNvSpPr txBox="1"/>
            <p:nvPr/>
          </p:nvSpPr>
          <p:spPr>
            <a:xfrm>
              <a:off x="5271447" y="9478036"/>
              <a:ext cx="1028804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Module 6 : </a:t>
              </a:r>
              <a:r>
                <a:rPr lang="en-US"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Outils</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pour la </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collecte de données</a:t>
              </a:r>
            </a:p>
          </p:txBody>
        </p:sp>
        <p:pic>
          <p:nvPicPr>
            <p:cNvPr id="2" name="Graphic 1" descr="Information with solid fill">
              <a:extLst>
                <a:ext uri="{FF2B5EF4-FFF2-40B4-BE49-F238E27FC236}">
                  <a16:creationId xmlns:a16="http://schemas.microsoft.com/office/drawing/2014/main" id="{210E7B22-7E1C-6740-D26D-470A314DC5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71029" y="9227413"/>
              <a:ext cx="1014393" cy="993691"/>
            </a:xfrm>
            <a:prstGeom prst="rect">
              <a:avLst/>
            </a:prstGeom>
          </p:spPr>
        </p:pic>
      </p:grpSp>
      <p:sp>
        <p:nvSpPr>
          <p:cNvPr id="13" name="Slide Number Placeholder 12">
            <a:extLst>
              <a:ext uri="{FF2B5EF4-FFF2-40B4-BE49-F238E27FC236}">
                <a16:creationId xmlns:a16="http://schemas.microsoft.com/office/drawing/2014/main" id="{F35D98B7-19B7-B00A-3AD0-B8758094B8CF}"/>
              </a:ext>
            </a:extLst>
          </p:cNvPr>
          <p:cNvSpPr>
            <a:spLocks noGrp="1"/>
          </p:cNvSpPr>
          <p:nvPr>
            <p:ph type="sldNum" sz="quarter" idx="12"/>
          </p:nvPr>
        </p:nvSpPr>
        <p:spPr>
          <a:xfrm>
            <a:off x="15409067" y="9478036"/>
            <a:ext cx="2133600" cy="365125"/>
          </a:xfrm>
        </p:spPr>
        <p:txBody>
          <a:bodyPr/>
          <a:lstStyle/>
          <a:p>
            <a:fld id="{B6F15528-21DE-4FAA-801E-634DDDAF4B2B}" type="slidenum">
              <a:rPr lang="en-US" sz="1600" smtClean="0"/>
              <a:pPr/>
              <a:t>8</a:t>
            </a:fld>
            <a:endParaRPr lang="en-US" sz="1600" dirty="0"/>
          </a:p>
        </p:txBody>
      </p:sp>
    </p:spTree>
    <p:extLst>
      <p:ext uri="{BB962C8B-B14F-4D97-AF65-F5344CB8AC3E}">
        <p14:creationId xmlns:p14="http://schemas.microsoft.com/office/powerpoint/2010/main" val="368749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80936" y="-1432486"/>
            <a:ext cx="10933889" cy="2846669"/>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737630" y="473734"/>
            <a:ext cx="11763078"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Notification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communautaire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21" name="Freeform 4">
            <a:extLst>
              <a:ext uri="{FF2B5EF4-FFF2-40B4-BE49-F238E27FC236}">
                <a16:creationId xmlns:a16="http://schemas.microsoft.com/office/drawing/2014/main" id="{381A0ED3-8CDE-BCE7-6A11-0EB32B8119DC}"/>
              </a:ext>
            </a:extLst>
          </p:cNvPr>
          <p:cNvSpPr/>
          <p:nvPr/>
        </p:nvSpPr>
        <p:spPr>
          <a:xfrm>
            <a:off x="1459149" y="2473243"/>
            <a:ext cx="15398636" cy="97246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2" name="TextBox 11">
            <a:extLst>
              <a:ext uri="{FF2B5EF4-FFF2-40B4-BE49-F238E27FC236}">
                <a16:creationId xmlns:a16="http://schemas.microsoft.com/office/drawing/2014/main" id="{78520C18-E84F-2645-E2F9-CE66FF5FEA12}"/>
              </a:ext>
            </a:extLst>
          </p:cNvPr>
          <p:cNvSpPr txBox="1"/>
          <p:nvPr/>
        </p:nvSpPr>
        <p:spPr>
          <a:xfrm>
            <a:off x="1430215" y="2697866"/>
            <a:ext cx="1542757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Des données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agrégées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standard </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sont</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notifiées</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 via </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la surveillance </a:t>
            </a:r>
            <a:r>
              <a:rPr lang="en-US"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rPr>
              <a:t>communautaire</a:t>
            </a:r>
            <a:endPar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TextBox 9">
            <a:extLst>
              <a:ext uri="{FF2B5EF4-FFF2-40B4-BE49-F238E27FC236}">
                <a16:creationId xmlns:a16="http://schemas.microsoft.com/office/drawing/2014/main" id="{F26B6FD0-45E1-2B48-3E33-9D5F654954C4}"/>
              </a:ext>
            </a:extLst>
          </p:cNvPr>
          <p:cNvSpPr txBox="1"/>
          <p:nvPr/>
        </p:nvSpPr>
        <p:spPr>
          <a:xfrm>
            <a:off x="2546697" y="4053123"/>
            <a:ext cx="13542852" cy="1723549"/>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900"/>
              </a:spcBef>
              <a:spcAft>
                <a:spcPts val="600"/>
              </a:spcAft>
              <a:buClr>
                <a:srgbClr val="119C94"/>
              </a:buClr>
              <a:buSzTx/>
              <a:buFontTx/>
              <a:buBlip>
                <a:blip r:embed="rId3"/>
              </a:buBlip>
              <a:tabLst/>
              <a:defRPr/>
            </a:pPr>
            <a:r>
              <a:rPr kumimoji="0" lang="en-US" sz="30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Données </a:t>
            </a: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agrégées</a:t>
            </a:r>
          </a:p>
          <a:p>
            <a:pPr marL="971550" lvl="1" indent="-514350" algn="just" defTabSz="685800">
              <a:spcBef>
                <a:spcPts val="900"/>
              </a:spcBef>
              <a:buClr>
                <a:srgbClr val="009999"/>
              </a:buClr>
              <a:buFont typeface="Arial" panose="020B0604020202020204" pitchFamily="34" charset="0"/>
              <a:buChar char="•"/>
              <a:defRPr/>
            </a:pPr>
            <a:r>
              <a:rPr lang="en-US" sz="2800" dirty="0">
                <a:solidFill>
                  <a:srgbClr val="37290F"/>
                </a:solidFill>
                <a:latin typeface="Atkinson Hyperlegible Bold"/>
              </a:rPr>
              <a:t>Nombre </a:t>
            </a:r>
            <a:r>
              <a:rPr lang="en-US" sz="2800" dirty="0">
                <a:solidFill>
                  <a:srgbClr val="37290F"/>
                </a:solidFill>
                <a:latin typeface="Atkinson Hyperlegible"/>
              </a:rPr>
              <a:t>de cas suspects et de décès dus au choléra </a:t>
            </a:r>
            <a:r>
              <a:rPr lang="en-US" sz="2800" dirty="0">
                <a:solidFill>
                  <a:srgbClr val="37290F"/>
                </a:solidFill>
                <a:latin typeface="Atkinson Hyperlegible Bold"/>
              </a:rPr>
              <a:t>par jour</a:t>
            </a:r>
          </a:p>
          <a:p>
            <a:pPr marL="914400" lvl="1" indent="-457200">
              <a:spcBef>
                <a:spcPts val="900"/>
              </a:spcBef>
              <a:buClr>
                <a:srgbClr val="119C94"/>
              </a:buClr>
              <a:buFont typeface="Arial" panose="020B0604020202020204" pitchFamily="34" charset="0"/>
              <a:buChar char="•"/>
              <a:defRPr/>
            </a:pPr>
            <a:r>
              <a:rPr kumimoji="0" lang="en-US" sz="2800" b="0" i="0" u="none" strike="noStrike" kern="1200" cap="none" spc="0" normalizeH="0" baseline="0" noProof="0" dirty="0" err="1">
                <a:ln>
                  <a:noFill/>
                </a:ln>
                <a:solidFill>
                  <a:srgbClr val="37290F"/>
                </a:solidFill>
                <a:effectLst/>
                <a:uLnTx/>
                <a:uFillTx/>
                <a:latin typeface="Atkinson Hyperlegible"/>
              </a:rPr>
              <a:t>Enregistrées</a:t>
            </a:r>
            <a:r>
              <a:rPr kumimoji="0" lang="en-US" sz="2800" b="0" i="0" u="none" strike="noStrike" kern="1200" cap="none" spc="0" normalizeH="0" baseline="0" noProof="0" dirty="0">
                <a:ln>
                  <a:noFill/>
                </a:ln>
                <a:solidFill>
                  <a:srgbClr val="37290F"/>
                </a:solidFill>
                <a:effectLst/>
                <a:uLnTx/>
                <a:uFillTx/>
                <a:latin typeface="Atkinson Hyperlegible"/>
              </a:rPr>
              <a:t> dans un </a:t>
            </a:r>
            <a:r>
              <a:rPr kumimoji="0" lang="en-US" sz="2800" b="0" i="0" u="none" strike="noStrike" kern="1200" cap="none" spc="0" normalizeH="0" baseline="0" noProof="0" dirty="0">
                <a:ln>
                  <a:noFill/>
                </a:ln>
                <a:solidFill>
                  <a:srgbClr val="37290F"/>
                </a:solidFill>
                <a:effectLst/>
                <a:uLnTx/>
                <a:uFillTx/>
                <a:latin typeface="Atkinson Hyperlegible Bold"/>
              </a:rPr>
              <a:t>tableau récapitulatif</a:t>
            </a:r>
            <a:endParaRPr lang="en-US" sz="2800" dirty="0">
              <a:solidFill>
                <a:srgbClr val="37290F"/>
              </a:solidFill>
              <a:latin typeface="Atkinson Hyperlegible"/>
            </a:endParaRPr>
          </a:p>
        </p:txBody>
      </p:sp>
      <p:sp>
        <p:nvSpPr>
          <p:cNvPr id="11" name="Content Placeholder 5">
            <a:extLst>
              <a:ext uri="{FF2B5EF4-FFF2-40B4-BE49-F238E27FC236}">
                <a16:creationId xmlns:a16="http://schemas.microsoft.com/office/drawing/2014/main" id="{8C179F3A-E3EB-61B2-897B-C23FC68C0EC4}"/>
              </a:ext>
            </a:extLst>
          </p:cNvPr>
          <p:cNvSpPr txBox="1">
            <a:spLocks/>
          </p:cNvSpPr>
          <p:nvPr/>
        </p:nvSpPr>
        <p:spPr>
          <a:xfrm>
            <a:off x="2546697" y="6268510"/>
            <a:ext cx="14311088" cy="2269852"/>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900"/>
              </a:spcBef>
              <a:spcAft>
                <a:spcPts val="600"/>
              </a:spcAft>
              <a:buClr>
                <a:srgbClr val="119C94"/>
              </a:buClr>
              <a:buSzTx/>
              <a:buFont typeface="Arial" pitchFamily="34" charset="0"/>
              <a:buBlip>
                <a:blip r:embed="rId3"/>
              </a:buBlip>
              <a:tabLst/>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Données standard</a:t>
            </a:r>
          </a:p>
          <a:p>
            <a:pPr lvl="1" indent="-342900">
              <a:spcBef>
                <a:spcPts val="900"/>
              </a:spcBef>
              <a:buClr>
                <a:srgbClr val="119C94"/>
              </a:buClr>
              <a:buFont typeface="Arial" pitchFamily="34" charset="0"/>
              <a:buChar char="•"/>
              <a:defRPr/>
            </a:pPr>
            <a:r>
              <a:rPr kumimoji="0" lang="en-US" b="0" i="0" u="none" strike="noStrike" kern="1200" cap="none" spc="0" normalizeH="0" baseline="0" noProof="0" dirty="0">
                <a:ln>
                  <a:noFill/>
                </a:ln>
                <a:solidFill>
                  <a:srgbClr val="37290F"/>
                </a:solidFill>
                <a:effectLst/>
                <a:uLnTx/>
                <a:uFillTx/>
                <a:latin typeface="Atkinson Hyperlegible Bold" panose="020B0604020202020204" charset="0"/>
              </a:rPr>
              <a:t>Les mêmes informations </a:t>
            </a:r>
            <a:r>
              <a:rPr kumimoji="0" lang="en-US" b="0" i="0" u="none" strike="noStrike" kern="1200" cap="none" spc="0" normalizeH="0" baseline="0" noProof="0" dirty="0">
                <a:ln>
                  <a:noFill/>
                </a:ln>
                <a:solidFill>
                  <a:srgbClr val="37290F"/>
                </a:solidFill>
                <a:effectLst/>
                <a:uLnTx/>
                <a:uFillTx/>
                <a:latin typeface="Atkinson Hyperlegible" panose="020B0604020202020204" charset="0"/>
              </a:rPr>
              <a:t>sont enregistrées </a:t>
            </a:r>
            <a:r>
              <a:rPr lang="en-US" dirty="0">
                <a:solidFill>
                  <a:srgbClr val="37290F"/>
                </a:solidFill>
                <a:latin typeface="Atkinson Hyperlegible" panose="020B0604020202020204" charset="0"/>
              </a:rPr>
              <a:t>chaque jour</a:t>
            </a:r>
          </a:p>
          <a:p>
            <a:pPr lvl="1" indent="-342900">
              <a:spcBef>
                <a:spcPts val="900"/>
              </a:spcBef>
              <a:buClr>
                <a:srgbClr val="119C94"/>
              </a:buClr>
              <a:buFont typeface="Arial" pitchFamily="34" charset="0"/>
              <a:buChar char="•"/>
              <a:defRPr/>
            </a:pPr>
            <a:r>
              <a:rPr lang="en-US" dirty="0">
                <a:solidFill>
                  <a:srgbClr val="37290F"/>
                </a:solidFill>
                <a:latin typeface="Atkinson Hyperlegible" panose="020B0604020202020204" charset="0"/>
              </a:rPr>
              <a:t>Nombre de cas suspects de choléra et de décès dus au choléra</a:t>
            </a:r>
          </a:p>
          <a:p>
            <a:pPr marL="1257300" lvl="2" indent="-457200">
              <a:spcBef>
                <a:spcPts val="300"/>
              </a:spcBef>
              <a:buClr>
                <a:srgbClr val="119C94"/>
              </a:buClr>
              <a:buFont typeface="Courier New" panose="02070309020205020404" pitchFamily="49" charset="0"/>
              <a:buChar char="o"/>
              <a:defRPr/>
            </a:pPr>
            <a:r>
              <a:rPr lang="en-US" sz="2800" dirty="0">
                <a:solidFill>
                  <a:srgbClr val="37290F"/>
                </a:solidFill>
                <a:latin typeface="Atkinson Hyperlegible" panose="020B0604020202020204" charset="0"/>
              </a:rPr>
              <a:t> Par </a:t>
            </a:r>
            <a:r>
              <a:rPr lang="en-US" sz="2800" dirty="0">
                <a:solidFill>
                  <a:srgbClr val="009999"/>
                </a:solidFill>
                <a:latin typeface="Atkinson Hyperlegible Bold" panose="020B0604020202020204" charset="0"/>
              </a:rPr>
              <a:t>sexe et par groupe d'âge</a:t>
            </a:r>
          </a:p>
        </p:txBody>
      </p:sp>
      <p:grpSp>
        <p:nvGrpSpPr>
          <p:cNvPr id="9" name="Group 8">
            <a:extLst>
              <a:ext uri="{FF2B5EF4-FFF2-40B4-BE49-F238E27FC236}">
                <a16:creationId xmlns:a16="http://schemas.microsoft.com/office/drawing/2014/main" id="{91F373C2-E965-3974-28EA-7735675F534A}"/>
              </a:ext>
            </a:extLst>
          </p:cNvPr>
          <p:cNvGrpSpPr/>
          <p:nvPr/>
        </p:nvGrpSpPr>
        <p:grpSpPr>
          <a:xfrm>
            <a:off x="4848113" y="9030200"/>
            <a:ext cx="10288045" cy="993691"/>
            <a:chOff x="4848113" y="9030200"/>
            <a:chExt cx="10288045" cy="993691"/>
          </a:xfrm>
        </p:grpSpPr>
        <p:sp>
          <p:nvSpPr>
            <p:cNvPr id="2" name="TextBox 1">
              <a:extLst>
                <a:ext uri="{FF2B5EF4-FFF2-40B4-BE49-F238E27FC236}">
                  <a16:creationId xmlns:a16="http://schemas.microsoft.com/office/drawing/2014/main" id="{45F3AF63-4D2E-CC7E-73EA-514BD6A877F7}"/>
                </a:ext>
              </a:extLst>
            </p:cNvPr>
            <p:cNvSpPr txBox="1"/>
            <p:nvPr/>
          </p:nvSpPr>
          <p:spPr>
            <a:xfrm>
              <a:off x="4848113" y="9280823"/>
              <a:ext cx="1028804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Module 6 : </a:t>
              </a:r>
              <a:r>
                <a:rPr lang="en-US"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Outils</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pour la </a:t>
              </a: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collecte de données</a:t>
              </a:r>
            </a:p>
          </p:txBody>
        </p:sp>
        <p:pic>
          <p:nvPicPr>
            <p:cNvPr id="3" name="Graphic 2" descr="Information with solid fill">
              <a:extLst>
                <a:ext uri="{FF2B5EF4-FFF2-40B4-BE49-F238E27FC236}">
                  <a16:creationId xmlns:a16="http://schemas.microsoft.com/office/drawing/2014/main" id="{D21785B4-2BCB-88E6-1296-3497CDFE6D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7695" y="9030200"/>
              <a:ext cx="1014393" cy="993691"/>
            </a:xfrm>
            <a:prstGeom prst="rect">
              <a:avLst/>
            </a:prstGeom>
          </p:spPr>
        </p:pic>
      </p:grpSp>
      <p:sp>
        <p:nvSpPr>
          <p:cNvPr id="13" name="Slide Number Placeholder 12">
            <a:extLst>
              <a:ext uri="{FF2B5EF4-FFF2-40B4-BE49-F238E27FC236}">
                <a16:creationId xmlns:a16="http://schemas.microsoft.com/office/drawing/2014/main" id="{F2EDA368-E7A2-8EFE-AD05-9A252C2A3B8D}"/>
              </a:ext>
            </a:extLst>
          </p:cNvPr>
          <p:cNvSpPr>
            <a:spLocks noGrp="1"/>
          </p:cNvSpPr>
          <p:nvPr>
            <p:ph type="sldNum" sz="quarter" idx="12"/>
          </p:nvPr>
        </p:nvSpPr>
        <p:spPr>
          <a:xfrm>
            <a:off x="15419614" y="9527044"/>
            <a:ext cx="2133600" cy="365125"/>
          </a:xfrm>
        </p:spPr>
        <p:txBody>
          <a:bodyPr/>
          <a:lstStyle/>
          <a:p>
            <a:fld id="{B6F15528-21DE-4FAA-801E-634DDDAF4B2B}" type="slidenum">
              <a:rPr lang="en-US" sz="1800" smtClean="0"/>
              <a:pPr/>
              <a:t>9</a:t>
            </a:fld>
            <a:endParaRPr lang="en-US" sz="1800" dirty="0"/>
          </a:p>
        </p:txBody>
      </p:sp>
    </p:spTree>
    <p:extLst>
      <p:ext uri="{BB962C8B-B14F-4D97-AF65-F5344CB8AC3E}">
        <p14:creationId xmlns:p14="http://schemas.microsoft.com/office/powerpoint/2010/main" val="347747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ée un document." ma:contentTypeScope="" ma:versionID="27bb3742408b7043f227e248dbf0a780">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4bef22b89c2b23ad8d16e94d13416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B20EFF-C2A5-4AEF-A2EE-909E3FA5C568}">
  <ds:schemaRefs>
    <ds:schemaRef ds:uri="0225443d-76f0-4d33-b010-b7398fa8165d"/>
    <ds:schemaRef ds:uri="6b3de2de-4ca2-4ad1-8c6e-008e70a43a87"/>
    <ds:schemaRef ds:uri="http://schemas.openxmlformats.org/package/2006/metadata/core-properties"/>
    <ds:schemaRef ds:uri="http://schemas.microsoft.com/office/2006/documentManagement/types"/>
    <ds:schemaRef ds:uri="http://purl.org/dc/terms/"/>
    <ds:schemaRef ds:uri="http://purl.org/dc/dcmitype/"/>
    <ds:schemaRef ds:uri="http://schemas.microsoft.com/office/2006/metadata/properties"/>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67D18ACE-7C6A-44E0-A119-8CE37BE42DE7}">
  <ds:schemaRefs>
    <ds:schemaRef ds:uri="http://schemas.microsoft.com/sharepoint/v3/contenttype/forms"/>
  </ds:schemaRefs>
</ds:datastoreItem>
</file>

<file path=customXml/itemProps3.xml><?xml version="1.0" encoding="utf-8"?>
<ds:datastoreItem xmlns:ds="http://schemas.openxmlformats.org/officeDocument/2006/customXml" ds:itemID="{F7EE1A13-F920-4711-B35C-E8544C25CC23}"/>
</file>

<file path=docProps/app.xml><?xml version="1.0" encoding="utf-8"?>
<Properties xmlns="http://schemas.openxmlformats.org/officeDocument/2006/extended-properties" xmlns:vt="http://schemas.openxmlformats.org/officeDocument/2006/docPropsVTypes">
  <TotalTime>2740</TotalTime>
  <Words>6161</Words>
  <Application>Microsoft Office PowerPoint</Application>
  <PresentationFormat>Custom</PresentationFormat>
  <Paragraphs>558</Paragraphs>
  <Slides>46</Slides>
  <Notes>46</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46</vt:i4>
      </vt:variant>
    </vt:vector>
  </HeadingPairs>
  <TitlesOfParts>
    <vt:vector size="63" baseType="lpstr">
      <vt:lpstr>Arial Rounded MT Bold</vt:lpstr>
      <vt:lpstr>ADLaM Display</vt:lpstr>
      <vt:lpstr>Calibri</vt:lpstr>
      <vt:lpstr>Cavolini</vt:lpstr>
      <vt:lpstr>Times New Roman</vt:lpstr>
      <vt:lpstr>Atkinson Hyperlegible Bold</vt:lpstr>
      <vt:lpstr>Tw Cen MT</vt:lpstr>
      <vt:lpstr>Aptos</vt:lpstr>
      <vt:lpstr>Courier New</vt:lpstr>
      <vt:lpstr>Arial</vt:lpstr>
      <vt:lpstr>Congenial</vt:lpstr>
      <vt:lpstr>Atkinson Hyperlegible</vt:lpstr>
      <vt:lpstr>Aptos Display</vt:lpstr>
      <vt:lpstr>Office Theme</vt: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(Presentation)</dc:title>
  <dc:creator>DOMINGUEZ, Morgane</dc:creator>
  <cp:keywords>, docId:AAC122626ABFE3D6B5F439D2F57E9F13</cp:keywords>
  <cp:lastModifiedBy>Jason SOFFE</cp:lastModifiedBy>
  <cp:revision>43</cp:revision>
  <dcterms:created xsi:type="dcterms:W3CDTF">2006-08-16T00:00:00Z</dcterms:created>
  <dcterms:modified xsi:type="dcterms:W3CDTF">2025-05-22T09:43:32Z</dcterms:modified>
  <dc:identifier>DAGL35k7yK0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