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78" r:id="rId5"/>
    <p:sldMasterId id="2147483684" r:id="rId6"/>
    <p:sldMasterId id="2147483702" r:id="rId7"/>
  </p:sldMasterIdLst>
  <p:notesMasterIdLst>
    <p:notesMasterId r:id="rId38"/>
  </p:notesMasterIdLst>
  <p:sldIdLst>
    <p:sldId id="972" r:id="rId8"/>
    <p:sldId id="878" r:id="rId9"/>
    <p:sldId id="879" r:id="rId10"/>
    <p:sldId id="851" r:id="rId11"/>
    <p:sldId id="846" r:id="rId12"/>
    <p:sldId id="973" r:id="rId13"/>
    <p:sldId id="856" r:id="rId14"/>
    <p:sldId id="2147474633" r:id="rId15"/>
    <p:sldId id="2147474634" r:id="rId16"/>
    <p:sldId id="262" r:id="rId17"/>
    <p:sldId id="873" r:id="rId18"/>
    <p:sldId id="874" r:id="rId19"/>
    <p:sldId id="2147474635" r:id="rId20"/>
    <p:sldId id="876" r:id="rId21"/>
    <p:sldId id="978" r:id="rId22"/>
    <p:sldId id="882" r:id="rId23"/>
    <p:sldId id="883" r:id="rId24"/>
    <p:sldId id="887" r:id="rId25"/>
    <p:sldId id="970" r:id="rId26"/>
    <p:sldId id="886" r:id="rId27"/>
    <p:sldId id="855" r:id="rId28"/>
    <p:sldId id="848" r:id="rId29"/>
    <p:sldId id="2147474615" r:id="rId30"/>
    <p:sldId id="2147474636" r:id="rId31"/>
    <p:sldId id="2147474637" r:id="rId32"/>
    <p:sldId id="2147474619" r:id="rId33"/>
    <p:sldId id="2147474620" r:id="rId34"/>
    <p:sldId id="2147474621" r:id="rId35"/>
    <p:sldId id="2147474622" r:id="rId36"/>
    <p:sldId id="2147474632" r:id="rId37"/>
  </p:sldIdLst>
  <p:sldSz cx="18288000" cy="10287000"/>
  <p:notesSz cx="6858000" cy="9144000"/>
  <p:embeddedFontLst>
    <p:embeddedFont>
      <p:font typeface="ADLaM Display" panose="02010000000000000000" pitchFamily="2" charset="0"/>
      <p:regular r:id="rId39"/>
    </p:embeddedFont>
    <p:embeddedFont>
      <p:font typeface="Atkinson Hyperlegible" panose="020B0604020202020204" charset="0"/>
      <p:regular r:id="rId40"/>
    </p:embeddedFont>
    <p:embeddedFont>
      <p:font typeface="Atkinson Hyperlegible Bold" panose="020B0604020202020204" charset="0"/>
      <p:regular r:id="rId41"/>
    </p:embeddedFont>
    <p:embeddedFont>
      <p:font typeface="Cavolini" panose="03000502040302020204" pitchFamily="66" charset="0"/>
      <p:regular r:id="rId42"/>
      <p:bold r:id="rId43"/>
      <p:italic r:id="rId44"/>
      <p:boldItalic r:id="rId45"/>
    </p:embeddedFont>
    <p:embeddedFont>
      <p:font typeface="Congenial" panose="02000503040000020004" pitchFamily="2"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userDrawn="1">
          <p15:clr>
            <a:srgbClr val="A4A3A4"/>
          </p15:clr>
        </p15:guide>
        <p15:guide id="2" pos="29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3E14C238-3407-E97D-EADE-ED75DDC8B04A}" name="DOMINGUEZ, Morgane" initials="MD" userId="S::mdominguez@who.int::d29c428e-ee62-4017-a838-521138d5b01c"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F78D35"/>
    <a:srgbClr val="FF7F00"/>
    <a:srgbClr val="FFFFCC"/>
    <a:srgbClr val="B93100"/>
    <a:srgbClr val="C96009"/>
    <a:srgbClr val="FF6565"/>
    <a:srgbClr val="A50021"/>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31E43-25E0-46C3-A1CE-094268087FA2}" v="575" dt="2025-05-19T10:02:03.5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90" autoAdjust="0"/>
    <p:restoredTop sz="72535" autoAdjust="0"/>
  </p:normalViewPr>
  <p:slideViewPr>
    <p:cSldViewPr snapToGrid="0">
      <p:cViewPr varScale="1">
        <p:scale>
          <a:sx n="26" d="100"/>
          <a:sy n="26" d="100"/>
        </p:scale>
        <p:origin x="76" y="200"/>
      </p:cViewPr>
      <p:guideLst>
        <p:guide orient="horz" pos="4080"/>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5.fntdata"/><Relationship Id="rId48" Type="http://schemas.openxmlformats.org/officeDocument/2006/relationships/font" Target="fonts/font10.fntdata"/><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3.xml"/><Relationship Id="rId41" Type="http://schemas.openxmlformats.org/officeDocument/2006/relationships/font" Target="fonts/font3.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4E131E43-25E0-46C3-A1CE-094268087FA2}"/>
    <pc:docChg chg="custSel modSld">
      <pc:chgData name="DOMINGUEZ, Morgane" userId="d29c428e-ee62-4017-a838-521138d5b01c" providerId="ADAL" clId="{4E131E43-25E0-46C3-A1CE-094268087FA2}" dt="2025-05-19T10:09:33.957" v="841"/>
      <pc:docMkLst>
        <pc:docMk/>
      </pc:docMkLst>
      <pc:sldChg chg="addSp delSp modSp mod modTransition delAnim modAnim modNotesTx">
        <pc:chgData name="DOMINGUEZ, Morgane" userId="d29c428e-ee62-4017-a838-521138d5b01c" providerId="ADAL" clId="{4E131E43-25E0-46C3-A1CE-094268087FA2}" dt="2025-05-19T10:07:02.523" v="819"/>
        <pc:sldMkLst>
          <pc:docMk/>
          <pc:sldMk cId="0" sldId="262"/>
        </pc:sldMkLst>
        <pc:spChg chg="mod">
          <ac:chgData name="DOMINGUEZ, Morgane" userId="d29c428e-ee62-4017-a838-521138d5b01c" providerId="ADAL" clId="{4E131E43-25E0-46C3-A1CE-094268087FA2}" dt="2025-05-19T10:01:14.576" v="771" actId="255"/>
          <ac:spMkLst>
            <pc:docMk/>
            <pc:sldMk cId="0" sldId="262"/>
            <ac:spMk id="19" creationId="{C1008982-6E2A-A638-A171-331C8265A43C}"/>
          </ac:spMkLst>
        </pc:spChg>
        <pc:picChg chg="add del mod">
          <ac:chgData name="DOMINGUEZ, Morgane" userId="d29c428e-ee62-4017-a838-521138d5b01c" providerId="ADAL" clId="{4E131E43-25E0-46C3-A1CE-094268087FA2}" dt="2025-05-19T09:53:24.137" v="534" actId="478"/>
          <ac:picMkLst>
            <pc:docMk/>
            <pc:sldMk cId="0" sldId="262"/>
            <ac:picMk id="5" creationId="{52689D58-C3B7-9BCD-F362-3C5385CC0CB5}"/>
          </ac:picMkLst>
        </pc:picChg>
      </pc:sldChg>
      <pc:sldChg chg="addSp delSp modSp mod modTransition delAnim modAnim modNotesTx">
        <pc:chgData name="DOMINGUEZ, Morgane" userId="d29c428e-ee62-4017-a838-521138d5b01c" providerId="ADAL" clId="{4E131E43-25E0-46C3-A1CE-094268087FA2}" dt="2025-05-19T10:06:32.357" v="814"/>
        <pc:sldMkLst>
          <pc:docMk/>
          <pc:sldMk cId="1984996993" sldId="846"/>
        </pc:sldMkLst>
        <pc:spChg chg="mod">
          <ac:chgData name="DOMINGUEZ, Morgane" userId="d29c428e-ee62-4017-a838-521138d5b01c" providerId="ADAL" clId="{4E131E43-25E0-46C3-A1CE-094268087FA2}" dt="2025-05-19T10:00:22.288" v="758" actId="255"/>
          <ac:spMkLst>
            <pc:docMk/>
            <pc:sldMk cId="1984996993" sldId="846"/>
            <ac:spMk id="4" creationId="{45BA9020-F24F-B389-8F4B-0A3FA1BB331A}"/>
          </ac:spMkLst>
        </pc:spChg>
        <pc:spChg chg="mod">
          <ac:chgData name="DOMINGUEZ, Morgane" userId="d29c428e-ee62-4017-a838-521138d5b01c" providerId="ADAL" clId="{4E131E43-25E0-46C3-A1CE-094268087FA2}" dt="2025-05-13T09:11:13.048" v="486" actId="108"/>
          <ac:spMkLst>
            <pc:docMk/>
            <pc:sldMk cId="1984996993" sldId="846"/>
            <ac:spMk id="11" creationId="{00000000-0000-0000-0000-000000000000}"/>
          </ac:spMkLst>
        </pc:spChg>
        <pc:picChg chg="add del mod">
          <ac:chgData name="DOMINGUEZ, Morgane" userId="d29c428e-ee62-4017-a838-521138d5b01c" providerId="ADAL" clId="{4E131E43-25E0-46C3-A1CE-094268087FA2}" dt="2025-05-19T09:52:59.170" v="516" actId="478"/>
          <ac:picMkLst>
            <pc:docMk/>
            <pc:sldMk cId="1984996993" sldId="846"/>
            <ac:picMk id="2" creationId="{8624D2FC-AE3A-1828-C410-929BC94EC765}"/>
          </ac:picMkLst>
        </pc:picChg>
      </pc:sldChg>
      <pc:sldChg chg="addSp delSp modSp mod modTransition delAnim modAnim modNotesTx">
        <pc:chgData name="DOMINGUEZ, Morgane" userId="d29c428e-ee62-4017-a838-521138d5b01c" providerId="ADAL" clId="{4E131E43-25E0-46C3-A1CE-094268087FA2}" dt="2025-05-19T10:08:32.632" v="833"/>
        <pc:sldMkLst>
          <pc:docMk/>
          <pc:sldMk cId="4132687697" sldId="848"/>
        </pc:sldMkLst>
        <pc:spChg chg="mod">
          <ac:chgData name="DOMINGUEZ, Morgane" userId="d29c428e-ee62-4017-a838-521138d5b01c" providerId="ADAL" clId="{4E131E43-25E0-46C3-A1CE-094268087FA2}" dt="2025-05-13T08:53:30.325" v="419" actId="20577"/>
          <ac:spMkLst>
            <pc:docMk/>
            <pc:sldMk cId="4132687697" sldId="848"/>
            <ac:spMk id="12" creationId="{75AADF35-0C15-FB77-7B86-B7261849754E}"/>
          </ac:spMkLst>
        </pc:spChg>
        <pc:spChg chg="mod">
          <ac:chgData name="DOMINGUEZ, Morgane" userId="d29c428e-ee62-4017-a838-521138d5b01c" providerId="ADAL" clId="{4E131E43-25E0-46C3-A1CE-094268087FA2}" dt="2025-05-19T10:02:52.467" v="797" actId="255"/>
          <ac:spMkLst>
            <pc:docMk/>
            <pc:sldMk cId="4132687697" sldId="848"/>
            <ac:spMk id="14" creationId="{4A030680-CE00-DB82-D9A1-1CE75760AD3A}"/>
          </ac:spMkLst>
        </pc:spChg>
        <pc:picChg chg="add del mod">
          <ac:chgData name="DOMINGUEZ, Morgane" userId="d29c428e-ee62-4017-a838-521138d5b01c" providerId="ADAL" clId="{4E131E43-25E0-46C3-A1CE-094268087FA2}" dt="2025-05-19T09:54:43.563" v="592" actId="478"/>
          <ac:picMkLst>
            <pc:docMk/>
            <pc:sldMk cId="4132687697" sldId="848"/>
            <ac:picMk id="9" creationId="{D7485166-87B4-8006-17AD-8B0ABDBF04B8}"/>
          </ac:picMkLst>
        </pc:picChg>
      </pc:sldChg>
      <pc:sldChg chg="addSp delSp modSp mod modTransition delAnim modAnim modNotesTx">
        <pc:chgData name="DOMINGUEZ, Morgane" userId="d29c428e-ee62-4017-a838-521138d5b01c" providerId="ADAL" clId="{4E131E43-25E0-46C3-A1CE-094268087FA2}" dt="2025-05-19T10:06:23.286" v="813"/>
        <pc:sldMkLst>
          <pc:docMk/>
          <pc:sldMk cId="606038344" sldId="851"/>
        </pc:sldMkLst>
        <pc:spChg chg="del mod">
          <ac:chgData name="DOMINGUEZ, Morgane" userId="d29c428e-ee62-4017-a838-521138d5b01c" providerId="ADAL" clId="{4E131E43-25E0-46C3-A1CE-094268087FA2}" dt="2025-05-19T10:00:08.503" v="754" actId="478"/>
          <ac:spMkLst>
            <pc:docMk/>
            <pc:sldMk cId="606038344" sldId="851"/>
            <ac:spMk id="5" creationId="{B1613E46-DD9C-093D-7829-D36A929EE010}"/>
          </ac:spMkLst>
        </pc:spChg>
        <pc:picChg chg="add del mod">
          <ac:chgData name="DOMINGUEZ, Morgane" userId="d29c428e-ee62-4017-a838-521138d5b01c" providerId="ADAL" clId="{4E131E43-25E0-46C3-A1CE-094268087FA2}" dt="2025-05-19T09:52:52.925" v="508" actId="478"/>
          <ac:picMkLst>
            <pc:docMk/>
            <pc:sldMk cId="606038344" sldId="851"/>
            <ac:picMk id="2" creationId="{B4BFCDC0-3ED3-E70E-846E-2B99A139E8C3}"/>
          </ac:picMkLst>
        </pc:picChg>
        <pc:picChg chg="del">
          <ac:chgData name="DOMINGUEZ, Morgane" userId="d29c428e-ee62-4017-a838-521138d5b01c" providerId="ADAL" clId="{4E131E43-25E0-46C3-A1CE-094268087FA2}" dt="2025-05-19T10:00:02.250" v="752" actId="21"/>
          <ac:picMkLst>
            <pc:docMk/>
            <pc:sldMk cId="606038344" sldId="851"/>
            <ac:picMk id="4" creationId="{60D9458C-0DF1-17E2-2A7F-BA9293F2ECD8}"/>
          </ac:picMkLst>
        </pc:picChg>
        <pc:picChg chg="add mod ord">
          <ac:chgData name="DOMINGUEZ, Morgane" userId="d29c428e-ee62-4017-a838-521138d5b01c" providerId="ADAL" clId="{4E131E43-25E0-46C3-A1CE-094268087FA2}" dt="2025-05-19T10:00:11.485" v="756" actId="167"/>
          <ac:picMkLst>
            <pc:docMk/>
            <pc:sldMk cId="606038344" sldId="851"/>
            <ac:picMk id="6" creationId="{60D9458C-0DF1-17E2-2A7F-BA9293F2ECD8}"/>
          </ac:picMkLst>
        </pc:picChg>
      </pc:sldChg>
      <pc:sldChg chg="addSp delSp modSp mod modTransition delAnim modAnim modNotesTx">
        <pc:chgData name="DOMINGUEZ, Morgane" userId="d29c428e-ee62-4017-a838-521138d5b01c" providerId="ADAL" clId="{4E131E43-25E0-46C3-A1CE-094268087FA2}" dt="2025-05-19T10:08:23.918" v="832"/>
        <pc:sldMkLst>
          <pc:docMk/>
          <pc:sldMk cId="1890305956" sldId="855"/>
        </pc:sldMkLst>
        <pc:spChg chg="mod">
          <ac:chgData name="DOMINGUEZ, Morgane" userId="d29c428e-ee62-4017-a838-521138d5b01c" providerId="ADAL" clId="{4E131E43-25E0-46C3-A1CE-094268087FA2}" dt="2025-05-19T10:02:46.446" v="795" actId="255"/>
          <ac:spMkLst>
            <pc:docMk/>
            <pc:sldMk cId="1890305956" sldId="855"/>
            <ac:spMk id="10" creationId="{6DB445E3-C596-CE2D-5605-FC5B2E7CA05C}"/>
          </ac:spMkLst>
        </pc:spChg>
        <pc:spChg chg="mod">
          <ac:chgData name="DOMINGUEZ, Morgane" userId="d29c428e-ee62-4017-a838-521138d5b01c" providerId="ADAL" clId="{4E131E43-25E0-46C3-A1CE-094268087FA2}" dt="2025-05-13T08:48:32.400" v="347" actId="164"/>
          <ac:spMkLst>
            <pc:docMk/>
            <pc:sldMk cId="1890305956" sldId="855"/>
            <ac:spMk id="22" creationId="{B8A92D9A-744B-BE0D-2AA0-A9C8BA85F60E}"/>
          </ac:spMkLst>
        </pc:spChg>
        <pc:grpChg chg="add mod">
          <ac:chgData name="DOMINGUEZ, Morgane" userId="d29c428e-ee62-4017-a838-521138d5b01c" providerId="ADAL" clId="{4E131E43-25E0-46C3-A1CE-094268087FA2}" dt="2025-05-13T08:48:32.400" v="347" actId="164"/>
          <ac:grpSpMkLst>
            <pc:docMk/>
            <pc:sldMk cId="1890305956" sldId="855"/>
            <ac:grpSpMk id="9" creationId="{10BA18CA-E04C-4538-9CB6-F2A3678DD328}"/>
          </ac:grpSpMkLst>
        </pc:grpChg>
        <pc:grpChg chg="mod">
          <ac:chgData name="DOMINGUEZ, Morgane" userId="d29c428e-ee62-4017-a838-521138d5b01c" providerId="ADAL" clId="{4E131E43-25E0-46C3-A1CE-094268087FA2}" dt="2025-05-13T08:48:32.400" v="347" actId="164"/>
          <ac:grpSpMkLst>
            <pc:docMk/>
            <pc:sldMk cId="1890305956" sldId="855"/>
            <ac:grpSpMk id="23" creationId="{134D1E8E-E32C-DB35-07DE-A3E715CDF57B}"/>
          </ac:grpSpMkLst>
        </pc:grpChg>
        <pc:picChg chg="add del mod">
          <ac:chgData name="DOMINGUEZ, Morgane" userId="d29c428e-ee62-4017-a838-521138d5b01c" providerId="ADAL" clId="{4E131E43-25E0-46C3-A1CE-094268087FA2}" dt="2025-05-19T09:54:38.610" v="583" actId="478"/>
          <ac:picMkLst>
            <pc:docMk/>
            <pc:sldMk cId="1890305956" sldId="855"/>
            <ac:picMk id="4" creationId="{4AB6C683-5154-3607-ECA1-150CFA3E0510}"/>
          </ac:picMkLst>
        </pc:picChg>
      </pc:sldChg>
      <pc:sldChg chg="addSp delSp modSp mod modTransition delAnim modAnim modNotesTx">
        <pc:chgData name="DOMINGUEZ, Morgane" userId="d29c428e-ee62-4017-a838-521138d5b01c" providerId="ADAL" clId="{4E131E43-25E0-46C3-A1CE-094268087FA2}" dt="2025-05-19T10:06:43.462" v="816"/>
        <pc:sldMkLst>
          <pc:docMk/>
          <pc:sldMk cId="365049930" sldId="856"/>
        </pc:sldMkLst>
        <pc:spChg chg="del mod">
          <ac:chgData name="DOMINGUEZ, Morgane" userId="d29c428e-ee62-4017-a838-521138d5b01c" providerId="ADAL" clId="{4E131E43-25E0-46C3-A1CE-094268087FA2}" dt="2025-05-19T10:00:33.256" v="761" actId="478"/>
          <ac:spMkLst>
            <pc:docMk/>
            <pc:sldMk cId="365049930" sldId="856"/>
            <ac:spMk id="3" creationId="{D07E1B51-18F7-007D-D54B-8FD3B21A57DD}"/>
          </ac:spMkLst>
        </pc:spChg>
        <pc:picChg chg="add del mod">
          <ac:chgData name="DOMINGUEZ, Morgane" userId="d29c428e-ee62-4017-a838-521138d5b01c" providerId="ADAL" clId="{4E131E43-25E0-46C3-A1CE-094268087FA2}" dt="2025-05-19T09:53:09.113" v="521" actId="478"/>
          <ac:picMkLst>
            <pc:docMk/>
            <pc:sldMk cId="365049930" sldId="856"/>
            <ac:picMk id="2" creationId="{11982601-AF55-7B8D-5B9D-17A4EF620CBC}"/>
          </ac:picMkLst>
        </pc:picChg>
        <pc:picChg chg="del">
          <ac:chgData name="DOMINGUEZ, Morgane" userId="d29c428e-ee62-4017-a838-521138d5b01c" providerId="ADAL" clId="{4E131E43-25E0-46C3-A1CE-094268087FA2}" dt="2025-05-19T10:00:26.321" v="759" actId="21"/>
          <ac:picMkLst>
            <pc:docMk/>
            <pc:sldMk cId="365049930" sldId="856"/>
            <ac:picMk id="5" creationId="{798D6FF4-F2E6-B2AB-3CD2-BD84674CBFE7}"/>
          </ac:picMkLst>
        </pc:picChg>
        <pc:picChg chg="add mod ord">
          <ac:chgData name="DOMINGUEZ, Morgane" userId="d29c428e-ee62-4017-a838-521138d5b01c" providerId="ADAL" clId="{4E131E43-25E0-46C3-A1CE-094268087FA2}" dt="2025-05-19T10:00:35.420" v="763" actId="167"/>
          <ac:picMkLst>
            <pc:docMk/>
            <pc:sldMk cId="365049930" sldId="856"/>
            <ac:picMk id="6" creationId="{798D6FF4-F2E6-B2AB-3CD2-BD84674CBFE7}"/>
          </ac:picMkLst>
        </pc:picChg>
      </pc:sldChg>
      <pc:sldChg chg="addSp delSp modSp mod modTransition delAnim modAnim modNotesTx">
        <pc:chgData name="DOMINGUEZ, Morgane" userId="d29c428e-ee62-4017-a838-521138d5b01c" providerId="ADAL" clId="{4E131E43-25E0-46C3-A1CE-094268087FA2}" dt="2025-05-19T10:07:06.723" v="820"/>
        <pc:sldMkLst>
          <pc:docMk/>
          <pc:sldMk cId="1317195128" sldId="873"/>
        </pc:sldMkLst>
        <pc:spChg chg="mod">
          <ac:chgData name="DOMINGUEZ, Morgane" userId="d29c428e-ee62-4017-a838-521138d5b01c" providerId="ADAL" clId="{4E131E43-25E0-46C3-A1CE-094268087FA2}" dt="2025-05-19T10:01:22.193" v="773" actId="255"/>
          <ac:spMkLst>
            <pc:docMk/>
            <pc:sldMk cId="1317195128" sldId="873"/>
            <ac:spMk id="7" creationId="{9DAC248D-6044-4A1D-86A0-FE3CFFAE24C6}"/>
          </ac:spMkLst>
        </pc:spChg>
        <pc:picChg chg="add del mod">
          <ac:chgData name="DOMINGUEZ, Morgane" userId="d29c428e-ee62-4017-a838-521138d5b01c" providerId="ADAL" clId="{4E131E43-25E0-46C3-A1CE-094268087FA2}" dt="2025-05-19T09:53:29.074" v="538" actId="478"/>
          <ac:picMkLst>
            <pc:docMk/>
            <pc:sldMk cId="1317195128" sldId="873"/>
            <ac:picMk id="4" creationId="{EE1C1A57-1F9C-57C5-3C7D-CD3350D8F26C}"/>
          </ac:picMkLst>
        </pc:picChg>
      </pc:sldChg>
      <pc:sldChg chg="addSp delSp modSp mod modTransition delAnim modAnim modNotesTx">
        <pc:chgData name="DOMINGUEZ, Morgane" userId="d29c428e-ee62-4017-a838-521138d5b01c" providerId="ADAL" clId="{4E131E43-25E0-46C3-A1CE-094268087FA2}" dt="2025-05-19T10:07:12.474" v="821"/>
        <pc:sldMkLst>
          <pc:docMk/>
          <pc:sldMk cId="2857601867" sldId="874"/>
        </pc:sldMkLst>
        <pc:spChg chg="mod">
          <ac:chgData name="DOMINGUEZ, Morgane" userId="d29c428e-ee62-4017-a838-521138d5b01c" providerId="ADAL" clId="{4E131E43-25E0-46C3-A1CE-094268087FA2}" dt="2025-05-19T10:01:30.237" v="775" actId="255"/>
          <ac:spMkLst>
            <pc:docMk/>
            <pc:sldMk cId="2857601867" sldId="874"/>
            <ac:spMk id="8" creationId="{652454B5-FE11-96DD-E4D7-50465F22952E}"/>
          </ac:spMkLst>
        </pc:spChg>
        <pc:picChg chg="add del mod">
          <ac:chgData name="DOMINGUEZ, Morgane" userId="d29c428e-ee62-4017-a838-521138d5b01c" providerId="ADAL" clId="{4E131E43-25E0-46C3-A1CE-094268087FA2}" dt="2025-05-19T09:53:34.441" v="541" actId="478"/>
          <ac:picMkLst>
            <pc:docMk/>
            <pc:sldMk cId="2857601867" sldId="874"/>
            <ac:picMk id="6" creationId="{D3E49F83-CA7E-6885-A650-C2AFD4FA1F45}"/>
          </ac:picMkLst>
        </pc:picChg>
      </pc:sldChg>
      <pc:sldChg chg="addSp delSp modSp mod modTransition delAnim modAnim modNotesTx">
        <pc:chgData name="DOMINGUEZ, Morgane" userId="d29c428e-ee62-4017-a838-521138d5b01c" providerId="ADAL" clId="{4E131E43-25E0-46C3-A1CE-094268087FA2}" dt="2025-05-19T10:07:25.542" v="823"/>
        <pc:sldMkLst>
          <pc:docMk/>
          <pc:sldMk cId="3071473645" sldId="876"/>
        </pc:sldMkLst>
        <pc:spChg chg="mod">
          <ac:chgData name="DOMINGUEZ, Morgane" userId="d29c428e-ee62-4017-a838-521138d5b01c" providerId="ADAL" clId="{4E131E43-25E0-46C3-A1CE-094268087FA2}" dt="2025-05-19T10:01:48.731" v="779" actId="255"/>
          <ac:spMkLst>
            <pc:docMk/>
            <pc:sldMk cId="3071473645" sldId="876"/>
            <ac:spMk id="9" creationId="{8D0A2C57-5403-3E5E-6D11-FF662C05793F}"/>
          </ac:spMkLst>
        </pc:spChg>
        <pc:picChg chg="add del mod">
          <ac:chgData name="DOMINGUEZ, Morgane" userId="d29c428e-ee62-4017-a838-521138d5b01c" providerId="ADAL" clId="{4E131E43-25E0-46C3-A1CE-094268087FA2}" dt="2025-05-19T09:53:45.811" v="549" actId="478"/>
          <ac:picMkLst>
            <pc:docMk/>
            <pc:sldMk cId="3071473645" sldId="876"/>
            <ac:picMk id="6" creationId="{0FEFAB8C-9CEB-6D82-F503-8AC25D2E8114}"/>
          </ac:picMkLst>
        </pc:picChg>
      </pc:sldChg>
      <pc:sldChg chg="addSp delSp modSp mod modTransition delAnim modAnim modNotesTx">
        <pc:chgData name="DOMINGUEZ, Morgane" userId="d29c428e-ee62-4017-a838-521138d5b01c" providerId="ADAL" clId="{4E131E43-25E0-46C3-A1CE-094268087FA2}" dt="2025-05-19T10:06:11.333" v="811"/>
        <pc:sldMkLst>
          <pc:docMk/>
          <pc:sldMk cId="2372577413" sldId="878"/>
        </pc:sldMkLst>
        <pc:spChg chg="del">
          <ac:chgData name="DOMINGUEZ, Morgane" userId="d29c428e-ee62-4017-a838-521138d5b01c" providerId="ADAL" clId="{4E131E43-25E0-46C3-A1CE-094268087FA2}" dt="2025-05-19T09:59:51.220" v="751" actId="478"/>
          <ac:spMkLst>
            <pc:docMk/>
            <pc:sldMk cId="2372577413" sldId="878"/>
            <ac:spMk id="4" creationId="{E9DCBF95-588B-3FCB-2CB4-558DA093EEDF}"/>
          </ac:spMkLst>
        </pc:spChg>
        <pc:picChg chg="add del mod">
          <ac:chgData name="DOMINGUEZ, Morgane" userId="d29c428e-ee62-4017-a838-521138d5b01c" providerId="ADAL" clId="{4E131E43-25E0-46C3-A1CE-094268087FA2}" dt="2025-05-19T09:52:43.971" v="503" actId="478"/>
          <ac:picMkLst>
            <pc:docMk/>
            <pc:sldMk cId="2372577413" sldId="878"/>
            <ac:picMk id="3" creationId="{BF24AC2E-39CB-C0BC-9BD0-3E854B4D0FC1}"/>
          </ac:picMkLst>
        </pc:picChg>
      </pc:sldChg>
      <pc:sldChg chg="addSp delSp modSp mod modTransition delAnim modAnim modNotesTx">
        <pc:chgData name="DOMINGUEZ, Morgane" userId="d29c428e-ee62-4017-a838-521138d5b01c" providerId="ADAL" clId="{4E131E43-25E0-46C3-A1CE-094268087FA2}" dt="2025-05-19T10:06:17.118" v="812"/>
        <pc:sldMkLst>
          <pc:docMk/>
          <pc:sldMk cId="0" sldId="879"/>
        </pc:sldMkLst>
        <pc:picChg chg="add del mod">
          <ac:chgData name="DOMINGUEZ, Morgane" userId="d29c428e-ee62-4017-a838-521138d5b01c" providerId="ADAL" clId="{4E131E43-25E0-46C3-A1CE-094268087FA2}" dt="2025-05-19T09:52:47.852" v="504" actId="478"/>
          <ac:picMkLst>
            <pc:docMk/>
            <pc:sldMk cId="0" sldId="879"/>
            <ac:picMk id="2" creationId="{23597822-2DB0-D9B2-112E-F4175A72DB0E}"/>
          </ac:picMkLst>
        </pc:picChg>
      </pc:sldChg>
      <pc:sldChg chg="addSp delSp modSp mod modTransition delAnim modAnim modNotesTx">
        <pc:chgData name="DOMINGUEZ, Morgane" userId="d29c428e-ee62-4017-a838-521138d5b01c" providerId="ADAL" clId="{4E131E43-25E0-46C3-A1CE-094268087FA2}" dt="2025-05-19T10:07:39.177" v="825"/>
        <pc:sldMkLst>
          <pc:docMk/>
          <pc:sldMk cId="3861367820" sldId="882"/>
        </pc:sldMkLst>
        <pc:spChg chg="del">
          <ac:chgData name="DOMINGUEZ, Morgane" userId="d29c428e-ee62-4017-a838-521138d5b01c" providerId="ADAL" clId="{4E131E43-25E0-46C3-A1CE-094268087FA2}" dt="2025-05-19T10:02:02.819" v="783" actId="478"/>
          <ac:spMkLst>
            <pc:docMk/>
            <pc:sldMk cId="3861367820" sldId="882"/>
            <ac:spMk id="4" creationId="{F134EED9-38B5-5E62-53C7-EDF65DD3E5AF}"/>
          </ac:spMkLst>
        </pc:spChg>
        <pc:picChg chg="add del mod">
          <ac:chgData name="DOMINGUEZ, Morgane" userId="d29c428e-ee62-4017-a838-521138d5b01c" providerId="ADAL" clId="{4E131E43-25E0-46C3-A1CE-094268087FA2}" dt="2025-05-19T09:53:56.955" v="555" actId="478"/>
          <ac:picMkLst>
            <pc:docMk/>
            <pc:sldMk cId="3861367820" sldId="882"/>
            <ac:picMk id="2" creationId="{51F0BE0D-899E-89A1-CA84-F13A190BD1EF}"/>
          </ac:picMkLst>
        </pc:picChg>
        <pc:picChg chg="del">
          <ac:chgData name="DOMINGUEZ, Morgane" userId="d29c428e-ee62-4017-a838-521138d5b01c" providerId="ADAL" clId="{4E131E43-25E0-46C3-A1CE-094268087FA2}" dt="2025-05-19T10:02:00.062" v="782" actId="21"/>
          <ac:picMkLst>
            <pc:docMk/>
            <pc:sldMk cId="3861367820" sldId="882"/>
            <ac:picMk id="5" creationId="{91B37875-EE97-C9B5-288F-729CBA0D7499}"/>
          </ac:picMkLst>
        </pc:picChg>
        <pc:picChg chg="add mod ord">
          <ac:chgData name="DOMINGUEZ, Morgane" userId="d29c428e-ee62-4017-a838-521138d5b01c" providerId="ADAL" clId="{4E131E43-25E0-46C3-A1CE-094268087FA2}" dt="2025-05-19T10:02:05.515" v="785" actId="167"/>
          <ac:picMkLst>
            <pc:docMk/>
            <pc:sldMk cId="3861367820" sldId="882"/>
            <ac:picMk id="6" creationId="{91B37875-EE97-C9B5-288F-729CBA0D7499}"/>
          </ac:picMkLst>
        </pc:picChg>
      </pc:sldChg>
      <pc:sldChg chg="addSp delSp modSp mod modTransition delAnim modAnim modNotesTx">
        <pc:chgData name="DOMINGUEZ, Morgane" userId="d29c428e-ee62-4017-a838-521138d5b01c" providerId="ADAL" clId="{4E131E43-25E0-46C3-A1CE-094268087FA2}" dt="2025-05-19T10:07:45.292" v="826"/>
        <pc:sldMkLst>
          <pc:docMk/>
          <pc:sldMk cId="3089880419" sldId="883"/>
        </pc:sldMkLst>
        <pc:spChg chg="mod">
          <ac:chgData name="DOMINGUEZ, Morgane" userId="d29c428e-ee62-4017-a838-521138d5b01c" providerId="ADAL" clId="{4E131E43-25E0-46C3-A1CE-094268087FA2}" dt="2025-05-19T10:02:13.726" v="787" actId="255"/>
          <ac:spMkLst>
            <pc:docMk/>
            <pc:sldMk cId="3089880419" sldId="883"/>
            <ac:spMk id="9" creationId="{15C602FC-4F18-DECF-1451-3CA64306EFEE}"/>
          </ac:spMkLst>
        </pc:spChg>
        <pc:spChg chg="mod">
          <ac:chgData name="DOMINGUEZ, Morgane" userId="d29c428e-ee62-4017-a838-521138d5b01c" providerId="ADAL" clId="{4E131E43-25E0-46C3-A1CE-094268087FA2}" dt="2025-05-13T08:29:37.117" v="278" actId="20577"/>
          <ac:spMkLst>
            <pc:docMk/>
            <pc:sldMk cId="3089880419" sldId="883"/>
            <ac:spMk id="13" creationId="{E8B51471-9B13-07CD-9B42-6CB53ED442D5}"/>
          </ac:spMkLst>
        </pc:spChg>
        <pc:spChg chg="mod">
          <ac:chgData name="DOMINGUEZ, Morgane" userId="d29c428e-ee62-4017-a838-521138d5b01c" providerId="ADAL" clId="{4E131E43-25E0-46C3-A1CE-094268087FA2}" dt="2025-05-13T08:26:14.659" v="260" actId="21"/>
          <ac:spMkLst>
            <pc:docMk/>
            <pc:sldMk cId="3089880419" sldId="883"/>
            <ac:spMk id="24" creationId="{11F4866C-2C1F-3E22-B433-9812D964F1C3}"/>
          </ac:spMkLst>
        </pc:spChg>
        <pc:spChg chg="mod">
          <ac:chgData name="DOMINGUEZ, Morgane" userId="d29c428e-ee62-4017-a838-521138d5b01c" providerId="ADAL" clId="{4E131E43-25E0-46C3-A1CE-094268087FA2}" dt="2025-05-13T08:26:11.051" v="259" actId="20577"/>
          <ac:spMkLst>
            <pc:docMk/>
            <pc:sldMk cId="3089880419" sldId="883"/>
            <ac:spMk id="25" creationId="{5730241D-8431-BE94-DB49-42CF1D47DAED}"/>
          </ac:spMkLst>
        </pc:spChg>
        <pc:picChg chg="add del mod">
          <ac:chgData name="DOMINGUEZ, Morgane" userId="d29c428e-ee62-4017-a838-521138d5b01c" providerId="ADAL" clId="{4E131E43-25E0-46C3-A1CE-094268087FA2}" dt="2025-05-19T09:54:03.470" v="564" actId="478"/>
          <ac:picMkLst>
            <pc:docMk/>
            <pc:sldMk cId="3089880419" sldId="883"/>
            <ac:picMk id="4" creationId="{FA2C37B2-9FFD-629E-4151-C1B1DCC7852D}"/>
          </ac:picMkLst>
        </pc:picChg>
      </pc:sldChg>
      <pc:sldChg chg="addSp delSp modSp mod modTransition delAnim modAnim modNotesTx">
        <pc:chgData name="DOMINGUEZ, Morgane" userId="d29c428e-ee62-4017-a838-521138d5b01c" providerId="ADAL" clId="{4E131E43-25E0-46C3-A1CE-094268087FA2}" dt="2025-05-19T10:08:16.829" v="831"/>
        <pc:sldMkLst>
          <pc:docMk/>
          <pc:sldMk cId="2760106809" sldId="886"/>
        </pc:sldMkLst>
        <pc:spChg chg="mod">
          <ac:chgData name="DOMINGUEZ, Morgane" userId="d29c428e-ee62-4017-a838-521138d5b01c" providerId="ADAL" clId="{4E131E43-25E0-46C3-A1CE-094268087FA2}" dt="2025-05-19T10:02:38.931" v="793" actId="255"/>
          <ac:spMkLst>
            <pc:docMk/>
            <pc:sldMk cId="2760106809" sldId="886"/>
            <ac:spMk id="17" creationId="{60D58D64-A4AB-928C-D669-00F752DAD3B5}"/>
          </ac:spMkLst>
        </pc:spChg>
        <pc:picChg chg="add del mod">
          <ac:chgData name="DOMINGUEZ, Morgane" userId="d29c428e-ee62-4017-a838-521138d5b01c" providerId="ADAL" clId="{4E131E43-25E0-46C3-A1CE-094268087FA2}" dt="2025-05-19T09:54:35.035" v="578" actId="478"/>
          <ac:picMkLst>
            <pc:docMk/>
            <pc:sldMk cId="2760106809" sldId="886"/>
            <ac:picMk id="10" creationId="{915C66A0-C2E3-4000-BB77-46EAD7ACF64C}"/>
          </ac:picMkLst>
        </pc:picChg>
      </pc:sldChg>
      <pc:sldChg chg="addSp delSp modSp mod modTransition delAnim modAnim modNotesTx">
        <pc:chgData name="DOMINGUEZ, Morgane" userId="d29c428e-ee62-4017-a838-521138d5b01c" providerId="ADAL" clId="{4E131E43-25E0-46C3-A1CE-094268087FA2}" dt="2025-05-19T10:07:51.621" v="827"/>
        <pc:sldMkLst>
          <pc:docMk/>
          <pc:sldMk cId="2944907933" sldId="887"/>
        </pc:sldMkLst>
        <pc:spChg chg="mod">
          <ac:chgData name="DOMINGUEZ, Morgane" userId="d29c428e-ee62-4017-a838-521138d5b01c" providerId="ADAL" clId="{4E131E43-25E0-46C3-A1CE-094268087FA2}" dt="2025-05-13T08:35:53.717" v="301" actId="20577"/>
          <ac:spMkLst>
            <pc:docMk/>
            <pc:sldMk cId="2944907933" sldId="887"/>
            <ac:spMk id="4" creationId="{40E8662F-CF48-8F98-2973-BD512E53708A}"/>
          </ac:spMkLst>
        </pc:spChg>
        <pc:spChg chg="mod">
          <ac:chgData name="DOMINGUEZ, Morgane" userId="d29c428e-ee62-4017-a838-521138d5b01c" providerId="ADAL" clId="{4E131E43-25E0-46C3-A1CE-094268087FA2}" dt="2025-05-19T10:02:21.533" v="789" actId="255"/>
          <ac:spMkLst>
            <pc:docMk/>
            <pc:sldMk cId="2944907933" sldId="887"/>
            <ac:spMk id="22" creationId="{07D7E91A-923D-679D-9E1C-4FC6EC7D5958}"/>
          </ac:spMkLst>
        </pc:spChg>
        <pc:picChg chg="add del mod">
          <ac:chgData name="DOMINGUEZ, Morgane" userId="d29c428e-ee62-4017-a838-521138d5b01c" providerId="ADAL" clId="{4E131E43-25E0-46C3-A1CE-094268087FA2}" dt="2025-05-19T09:54:13.811" v="570" actId="478"/>
          <ac:picMkLst>
            <pc:docMk/>
            <pc:sldMk cId="2944907933" sldId="887"/>
            <ac:picMk id="10" creationId="{D5F6FACD-993E-15EE-7626-33770F89E4A4}"/>
          </ac:picMkLst>
        </pc:picChg>
      </pc:sldChg>
      <pc:sldChg chg="addSp delSp modSp mod modTransition delAnim modAnim modNotesTx">
        <pc:chgData name="DOMINGUEZ, Morgane" userId="d29c428e-ee62-4017-a838-521138d5b01c" providerId="ADAL" clId="{4E131E43-25E0-46C3-A1CE-094268087FA2}" dt="2025-05-19T10:08:10.136" v="830"/>
        <pc:sldMkLst>
          <pc:docMk/>
          <pc:sldMk cId="2182819441" sldId="970"/>
        </pc:sldMkLst>
        <pc:spChg chg="mod">
          <ac:chgData name="DOMINGUEZ, Morgane" userId="d29c428e-ee62-4017-a838-521138d5b01c" providerId="ADAL" clId="{4E131E43-25E0-46C3-A1CE-094268087FA2}" dt="2025-05-13T08:40:03.701" v="330" actId="21"/>
          <ac:spMkLst>
            <pc:docMk/>
            <pc:sldMk cId="2182819441" sldId="970"/>
            <ac:spMk id="6" creationId="{3E307726-8242-570A-E3E2-5140B11E15FF}"/>
          </ac:spMkLst>
        </pc:spChg>
        <pc:spChg chg="mod">
          <ac:chgData name="DOMINGUEZ, Morgane" userId="d29c428e-ee62-4017-a838-521138d5b01c" providerId="ADAL" clId="{4E131E43-25E0-46C3-A1CE-094268087FA2}" dt="2025-05-13T08:40:00.759" v="329" actId="21"/>
          <ac:spMkLst>
            <pc:docMk/>
            <pc:sldMk cId="2182819441" sldId="970"/>
            <ac:spMk id="9" creationId="{4B07AD46-5248-A3B9-E5F7-448E2D6AFC73}"/>
          </ac:spMkLst>
        </pc:spChg>
        <pc:spChg chg="mod">
          <ac:chgData name="DOMINGUEZ, Morgane" userId="d29c428e-ee62-4017-a838-521138d5b01c" providerId="ADAL" clId="{4E131E43-25E0-46C3-A1CE-094268087FA2}" dt="2025-05-19T10:02:31.033" v="791" actId="255"/>
          <ac:spMkLst>
            <pc:docMk/>
            <pc:sldMk cId="2182819441" sldId="970"/>
            <ac:spMk id="10" creationId="{A49560BD-5AEB-9371-5AD8-C6EC60F7CCB4}"/>
          </ac:spMkLst>
        </pc:spChg>
        <pc:spChg chg="mod">
          <ac:chgData name="DOMINGUEZ, Morgane" userId="d29c428e-ee62-4017-a838-521138d5b01c" providerId="ADAL" clId="{4E131E43-25E0-46C3-A1CE-094268087FA2}" dt="2025-05-13T08:39:56.331" v="328" actId="20577"/>
          <ac:spMkLst>
            <pc:docMk/>
            <pc:sldMk cId="2182819441" sldId="970"/>
            <ac:spMk id="17" creationId="{732E8351-1F44-7487-AF67-6F632873078C}"/>
          </ac:spMkLst>
        </pc:spChg>
        <pc:picChg chg="add del mod">
          <ac:chgData name="DOMINGUEZ, Morgane" userId="d29c428e-ee62-4017-a838-521138d5b01c" providerId="ADAL" clId="{4E131E43-25E0-46C3-A1CE-094268087FA2}" dt="2025-05-19T09:54:31.678" v="574" actId="478"/>
          <ac:picMkLst>
            <pc:docMk/>
            <pc:sldMk cId="2182819441" sldId="970"/>
            <ac:picMk id="2" creationId="{2BB5446E-396B-12A4-4C36-B48FF1E75491}"/>
          </ac:picMkLst>
        </pc:picChg>
      </pc:sldChg>
      <pc:sldChg chg="addSp delSp modSp mod modTransition delAnim modAnim modNotesTx">
        <pc:chgData name="DOMINGUEZ, Morgane" userId="d29c428e-ee62-4017-a838-521138d5b01c" providerId="ADAL" clId="{4E131E43-25E0-46C3-A1CE-094268087FA2}" dt="2025-05-19T10:05:59.642" v="810"/>
        <pc:sldMkLst>
          <pc:docMk/>
          <pc:sldMk cId="1586728472" sldId="972"/>
        </pc:sldMkLst>
        <pc:picChg chg="add del mod">
          <ac:chgData name="DOMINGUEZ, Morgane" userId="d29c428e-ee62-4017-a838-521138d5b01c" providerId="ADAL" clId="{4E131E43-25E0-46C3-A1CE-094268087FA2}" dt="2025-05-19T09:52:40.504" v="502" actId="478"/>
          <ac:picMkLst>
            <pc:docMk/>
            <pc:sldMk cId="1586728472" sldId="972"/>
            <ac:picMk id="2" creationId="{FE87D297-5FDC-0F0E-B52B-11DBEBF4EFC9}"/>
          </ac:picMkLst>
        </pc:picChg>
      </pc:sldChg>
      <pc:sldChg chg="addSp delSp modSp mod modTransition delAnim modAnim modNotesTx">
        <pc:chgData name="DOMINGUEZ, Morgane" userId="d29c428e-ee62-4017-a838-521138d5b01c" providerId="ADAL" clId="{4E131E43-25E0-46C3-A1CE-094268087FA2}" dt="2025-05-19T10:06:38.009" v="815"/>
        <pc:sldMkLst>
          <pc:docMk/>
          <pc:sldMk cId="332973037" sldId="973"/>
        </pc:sldMkLst>
        <pc:spChg chg="mod">
          <ac:chgData name="DOMINGUEZ, Morgane" userId="d29c428e-ee62-4017-a838-521138d5b01c" providerId="ADAL" clId="{4E131E43-25E0-46C3-A1CE-094268087FA2}" dt="2025-05-13T07:55:39.266" v="100" actId="20577"/>
          <ac:spMkLst>
            <pc:docMk/>
            <pc:sldMk cId="332973037" sldId="973"/>
            <ac:spMk id="9" creationId="{D0ED0817-3802-DA73-3FE9-D9731074BD82}"/>
          </ac:spMkLst>
        </pc:spChg>
        <pc:picChg chg="add del mod">
          <ac:chgData name="DOMINGUEZ, Morgane" userId="d29c428e-ee62-4017-a838-521138d5b01c" providerId="ADAL" clId="{4E131E43-25E0-46C3-A1CE-094268087FA2}" dt="2025-05-19T09:53:03.747" v="519" actId="478"/>
          <ac:picMkLst>
            <pc:docMk/>
            <pc:sldMk cId="332973037" sldId="973"/>
            <ac:picMk id="4" creationId="{7AFD8D5D-C5B6-3B07-93FD-E7DA5B3E0827}"/>
          </ac:picMkLst>
        </pc:picChg>
      </pc:sldChg>
      <pc:sldChg chg="addSp delSp modSp mod modTransition delAnim modAnim modNotesTx">
        <pc:chgData name="DOMINGUEZ, Morgane" userId="d29c428e-ee62-4017-a838-521138d5b01c" providerId="ADAL" clId="{4E131E43-25E0-46C3-A1CE-094268087FA2}" dt="2025-05-19T10:07:31.069" v="824"/>
        <pc:sldMkLst>
          <pc:docMk/>
          <pc:sldMk cId="0" sldId="978"/>
        </pc:sldMkLst>
        <pc:spChg chg="mod">
          <ac:chgData name="DOMINGUEZ, Morgane" userId="d29c428e-ee62-4017-a838-521138d5b01c" providerId="ADAL" clId="{4E131E43-25E0-46C3-A1CE-094268087FA2}" dt="2025-05-19T10:01:57.114" v="781" actId="255"/>
          <ac:spMkLst>
            <pc:docMk/>
            <pc:sldMk cId="0" sldId="978"/>
            <ac:spMk id="11" creationId="{86056458-0565-7A08-7C31-7ED3A2CC1A63}"/>
          </ac:spMkLst>
        </pc:spChg>
        <pc:spChg chg="mod">
          <ac:chgData name="DOMINGUEZ, Morgane" userId="d29c428e-ee62-4017-a838-521138d5b01c" providerId="ADAL" clId="{4E131E43-25E0-46C3-A1CE-094268087FA2}" dt="2025-05-13T08:20:46.698" v="241" actId="14100"/>
          <ac:spMkLst>
            <pc:docMk/>
            <pc:sldMk cId="0" sldId="978"/>
            <ac:spMk id="18" creationId="{B7545F47-6789-0F66-E70F-D625E56A9731}"/>
          </ac:spMkLst>
        </pc:spChg>
        <pc:spChg chg="mod">
          <ac:chgData name="DOMINGUEZ, Morgane" userId="d29c428e-ee62-4017-a838-521138d5b01c" providerId="ADAL" clId="{4E131E43-25E0-46C3-A1CE-094268087FA2}" dt="2025-05-13T08:20:34.934" v="238" actId="20577"/>
          <ac:spMkLst>
            <pc:docMk/>
            <pc:sldMk cId="0" sldId="978"/>
            <ac:spMk id="34" creationId="{B3B04475-0C1E-D123-0C36-745BE6ADA5D5}"/>
          </ac:spMkLst>
        </pc:spChg>
        <pc:picChg chg="add del mod">
          <ac:chgData name="DOMINGUEZ, Morgane" userId="d29c428e-ee62-4017-a838-521138d5b01c" providerId="ADAL" clId="{4E131E43-25E0-46C3-A1CE-094268087FA2}" dt="2025-05-19T09:53:51.871" v="553" actId="478"/>
          <ac:picMkLst>
            <pc:docMk/>
            <pc:sldMk cId="0" sldId="978"/>
            <ac:picMk id="2" creationId="{C71ACB6C-60DF-2BF4-3DDA-44B997869BA1}"/>
          </ac:picMkLst>
        </pc:picChg>
      </pc:sldChg>
      <pc:sldChg chg="addSp delSp modSp mod modTransition delAnim modAnim modNotesTx">
        <pc:chgData name="DOMINGUEZ, Morgane" userId="d29c428e-ee62-4017-a838-521138d5b01c" providerId="ADAL" clId="{4E131E43-25E0-46C3-A1CE-094268087FA2}" dt="2025-05-19T10:08:37.475" v="834"/>
        <pc:sldMkLst>
          <pc:docMk/>
          <pc:sldMk cId="4257536088" sldId="2147474615"/>
        </pc:sldMkLst>
        <pc:picChg chg="add del mod">
          <ac:chgData name="DOMINGUEZ, Morgane" userId="d29c428e-ee62-4017-a838-521138d5b01c" providerId="ADAL" clId="{4E131E43-25E0-46C3-A1CE-094268087FA2}" dt="2025-05-19T09:54:46.987" v="594" actId="478"/>
          <ac:picMkLst>
            <pc:docMk/>
            <pc:sldMk cId="4257536088" sldId="2147474615"/>
            <ac:picMk id="3" creationId="{F9C4EAA7-8980-533A-85D6-94D86E3B8FBB}"/>
          </ac:picMkLst>
        </pc:picChg>
      </pc:sldChg>
      <pc:sldChg chg="addSp delSp modSp mod modTransition delAnim modAnim modNotesTx">
        <pc:chgData name="DOMINGUEZ, Morgane" userId="d29c428e-ee62-4017-a838-521138d5b01c" providerId="ADAL" clId="{4E131E43-25E0-46C3-A1CE-094268087FA2}" dt="2025-05-19T10:09:03.757" v="837"/>
        <pc:sldMkLst>
          <pc:docMk/>
          <pc:sldMk cId="1406677034" sldId="2147474619"/>
        </pc:sldMkLst>
        <pc:spChg chg="add del mod">
          <ac:chgData name="DOMINGUEZ, Morgane" userId="d29c428e-ee62-4017-a838-521138d5b01c" providerId="ADAL" clId="{4E131E43-25E0-46C3-A1CE-094268087FA2}" dt="2025-05-19T09:56:43.573" v="644" actId="478"/>
          <ac:spMkLst>
            <pc:docMk/>
            <pc:sldMk cId="1406677034" sldId="2147474619"/>
            <ac:spMk id="2" creationId="{0E1D345F-7B09-C6E6-9A5C-970D08C919C6}"/>
          </ac:spMkLst>
        </pc:spChg>
        <pc:spChg chg="mod">
          <ac:chgData name="DOMINGUEZ, Morgane" userId="d29c428e-ee62-4017-a838-521138d5b01c" providerId="ADAL" clId="{4E131E43-25E0-46C3-A1CE-094268087FA2}" dt="2025-05-19T10:03:23.467" v="803" actId="255"/>
          <ac:spMkLst>
            <pc:docMk/>
            <pc:sldMk cId="1406677034" sldId="2147474619"/>
            <ac:spMk id="8" creationId="{1E2F03A2-7A22-0D77-C63C-283B74735DED}"/>
          </ac:spMkLst>
        </pc:spChg>
        <pc:spChg chg="del">
          <ac:chgData name="DOMINGUEZ, Morgane" userId="d29c428e-ee62-4017-a838-521138d5b01c" providerId="ADAL" clId="{4E131E43-25E0-46C3-A1CE-094268087FA2}" dt="2025-05-13T07:44:50.899" v="37" actId="478"/>
          <ac:spMkLst>
            <pc:docMk/>
            <pc:sldMk cId="1406677034" sldId="2147474619"/>
            <ac:spMk id="8" creationId="{41357387-18FE-554F-FC33-83CB162503F8}"/>
          </ac:spMkLst>
        </pc:spChg>
        <pc:spChg chg="del">
          <ac:chgData name="DOMINGUEZ, Morgane" userId="d29c428e-ee62-4017-a838-521138d5b01c" providerId="ADAL" clId="{4E131E43-25E0-46C3-A1CE-094268087FA2}" dt="2025-05-13T07:44:50.367" v="36" actId="478"/>
          <ac:spMkLst>
            <pc:docMk/>
            <pc:sldMk cId="1406677034" sldId="2147474619"/>
            <ac:spMk id="10" creationId="{41046848-0932-29FD-6DAB-D98B8C7478B2}"/>
          </ac:spMkLst>
        </pc:spChg>
        <pc:spChg chg="mod">
          <ac:chgData name="DOMINGUEZ, Morgane" userId="d29c428e-ee62-4017-a838-521138d5b01c" providerId="ADAL" clId="{4E131E43-25E0-46C3-A1CE-094268087FA2}" dt="2025-05-13T08:56:03.266" v="435" actId="20577"/>
          <ac:spMkLst>
            <pc:docMk/>
            <pc:sldMk cId="1406677034" sldId="2147474619"/>
            <ac:spMk id="11" creationId="{D9DFFCC7-3A24-6B9E-8C3F-DFDABB98CAE6}"/>
          </ac:spMkLst>
        </pc:spChg>
        <pc:spChg chg="add del mod">
          <ac:chgData name="DOMINGUEZ, Morgane" userId="d29c428e-ee62-4017-a838-521138d5b01c" providerId="ADAL" clId="{4E131E43-25E0-46C3-A1CE-094268087FA2}" dt="2025-05-19T09:56:44.214" v="645" actId="478"/>
          <ac:spMkLst>
            <pc:docMk/>
            <pc:sldMk cId="1406677034" sldId="2147474619"/>
            <ac:spMk id="12" creationId="{EBD21FFE-7417-8EEF-02A1-9898CC8CB88E}"/>
          </ac:spMkLst>
        </pc:spChg>
        <pc:picChg chg="add del mod">
          <ac:chgData name="DOMINGUEZ, Morgane" userId="d29c428e-ee62-4017-a838-521138d5b01c" providerId="ADAL" clId="{4E131E43-25E0-46C3-A1CE-094268087FA2}" dt="2025-05-19T09:54:59.579" v="606" actId="478"/>
          <ac:picMkLst>
            <pc:docMk/>
            <pc:sldMk cId="1406677034" sldId="2147474619"/>
            <ac:picMk id="13" creationId="{29D78DB3-0B06-0310-21EE-1E7FE4D86A6B}"/>
          </ac:picMkLst>
        </pc:picChg>
      </pc:sldChg>
      <pc:sldChg chg="addSp delSp modSp mod modTransition delAnim modAnim modNotesTx">
        <pc:chgData name="DOMINGUEZ, Morgane" userId="d29c428e-ee62-4017-a838-521138d5b01c" providerId="ADAL" clId="{4E131E43-25E0-46C3-A1CE-094268087FA2}" dt="2025-05-19T10:09:11.369" v="838"/>
        <pc:sldMkLst>
          <pc:docMk/>
          <pc:sldMk cId="1316753967" sldId="2147474620"/>
        </pc:sldMkLst>
        <pc:spChg chg="mod">
          <ac:chgData name="DOMINGUEZ, Morgane" userId="d29c428e-ee62-4017-a838-521138d5b01c" providerId="ADAL" clId="{4E131E43-25E0-46C3-A1CE-094268087FA2}" dt="2025-05-13T08:56:10.131" v="437" actId="20577"/>
          <ac:spMkLst>
            <pc:docMk/>
            <pc:sldMk cId="1316753967" sldId="2147474620"/>
            <ac:spMk id="8" creationId="{5F87B3EB-C44E-849C-9A77-09DA8298C197}"/>
          </ac:spMkLst>
        </pc:spChg>
        <pc:spChg chg="mod">
          <ac:chgData name="DOMINGUEZ, Morgane" userId="d29c428e-ee62-4017-a838-521138d5b01c" providerId="ADAL" clId="{4E131E43-25E0-46C3-A1CE-094268087FA2}" dt="2025-05-19T10:03:29.568" v="805" actId="255"/>
          <ac:spMkLst>
            <pc:docMk/>
            <pc:sldMk cId="1316753967" sldId="2147474620"/>
            <ac:spMk id="9" creationId="{EFCAB723-C1DD-D87A-EA52-40ECEE1B1A6B}"/>
          </ac:spMkLst>
        </pc:spChg>
        <pc:picChg chg="add del mod">
          <ac:chgData name="DOMINGUEZ, Morgane" userId="d29c428e-ee62-4017-a838-521138d5b01c" providerId="ADAL" clId="{4E131E43-25E0-46C3-A1CE-094268087FA2}" dt="2025-05-19T09:55:03.463" v="608" actId="478"/>
          <ac:picMkLst>
            <pc:docMk/>
            <pc:sldMk cId="1316753967" sldId="2147474620"/>
            <ac:picMk id="7" creationId="{B8EC9466-C7A2-1411-45A5-C8D6712B0AE1}"/>
          </ac:picMkLst>
        </pc:picChg>
      </pc:sldChg>
      <pc:sldChg chg="addSp delSp modSp mod modTransition delAnim modAnim modNotesTx">
        <pc:chgData name="DOMINGUEZ, Morgane" userId="d29c428e-ee62-4017-a838-521138d5b01c" providerId="ADAL" clId="{4E131E43-25E0-46C3-A1CE-094268087FA2}" dt="2025-05-19T10:09:18.592" v="839"/>
        <pc:sldMkLst>
          <pc:docMk/>
          <pc:sldMk cId="418592088" sldId="2147474621"/>
        </pc:sldMkLst>
        <pc:spChg chg="del">
          <ac:chgData name="DOMINGUEZ, Morgane" userId="d29c428e-ee62-4017-a838-521138d5b01c" providerId="ADAL" clId="{4E131E43-25E0-46C3-A1CE-094268087FA2}" dt="2025-05-13T07:44:56.326" v="40" actId="478"/>
          <ac:spMkLst>
            <pc:docMk/>
            <pc:sldMk cId="418592088" sldId="2147474621"/>
            <ac:spMk id="2" creationId="{B8E1988D-9150-4CD2-B731-58A134E72F26}"/>
          </ac:spMkLst>
        </pc:spChg>
        <pc:spChg chg="mod">
          <ac:chgData name="DOMINGUEZ, Morgane" userId="d29c428e-ee62-4017-a838-521138d5b01c" providerId="ADAL" clId="{4E131E43-25E0-46C3-A1CE-094268087FA2}" dt="2025-05-19T10:03:37.920" v="807" actId="255"/>
          <ac:spMkLst>
            <pc:docMk/>
            <pc:sldMk cId="418592088" sldId="2147474621"/>
            <ac:spMk id="2" creationId="{D4CC5CD5-65F7-FD7F-42F3-FB1D4F87B148}"/>
          </ac:spMkLst>
        </pc:spChg>
        <pc:spChg chg="del">
          <ac:chgData name="DOMINGUEZ, Morgane" userId="d29c428e-ee62-4017-a838-521138d5b01c" providerId="ADAL" clId="{4E131E43-25E0-46C3-A1CE-094268087FA2}" dt="2025-05-13T07:44:55.624" v="39" actId="478"/>
          <ac:spMkLst>
            <pc:docMk/>
            <pc:sldMk cId="418592088" sldId="2147474621"/>
            <ac:spMk id="8" creationId="{1E4F0C8B-FFEF-7C53-6D49-FB5721BD1900}"/>
          </ac:spMkLst>
        </pc:spChg>
        <pc:spChg chg="add del mod">
          <ac:chgData name="DOMINGUEZ, Morgane" userId="d29c428e-ee62-4017-a838-521138d5b01c" providerId="ADAL" clId="{4E131E43-25E0-46C3-A1CE-094268087FA2}" dt="2025-05-19T09:56:57.622" v="650" actId="478"/>
          <ac:spMkLst>
            <pc:docMk/>
            <pc:sldMk cId="418592088" sldId="2147474621"/>
            <ac:spMk id="10" creationId="{F15E5510-E05B-233C-BABE-B0349FEE4C5A}"/>
          </ac:spMkLst>
        </pc:spChg>
        <pc:spChg chg="add del mod">
          <ac:chgData name="DOMINGUEZ, Morgane" userId="d29c428e-ee62-4017-a838-521138d5b01c" providerId="ADAL" clId="{4E131E43-25E0-46C3-A1CE-094268087FA2}" dt="2025-05-19T09:56:57.114" v="649" actId="478"/>
          <ac:spMkLst>
            <pc:docMk/>
            <pc:sldMk cId="418592088" sldId="2147474621"/>
            <ac:spMk id="11" creationId="{F97A6EC7-DE09-68C1-E84F-DCEBCDFC77DD}"/>
          </ac:spMkLst>
        </pc:spChg>
        <pc:picChg chg="add del mod">
          <ac:chgData name="DOMINGUEZ, Morgane" userId="d29c428e-ee62-4017-a838-521138d5b01c" providerId="ADAL" clId="{4E131E43-25E0-46C3-A1CE-094268087FA2}" dt="2025-05-19T09:55:07.422" v="613" actId="478"/>
          <ac:picMkLst>
            <pc:docMk/>
            <pc:sldMk cId="418592088" sldId="2147474621"/>
            <ac:picMk id="12" creationId="{A45193CC-084E-B216-B836-5A569959360D}"/>
          </ac:picMkLst>
        </pc:picChg>
      </pc:sldChg>
      <pc:sldChg chg="addSp delSp modSp mod modTransition delAnim modAnim modNotesTx">
        <pc:chgData name="DOMINGUEZ, Morgane" userId="d29c428e-ee62-4017-a838-521138d5b01c" providerId="ADAL" clId="{4E131E43-25E0-46C3-A1CE-094268087FA2}" dt="2025-05-19T10:09:27.156" v="840"/>
        <pc:sldMkLst>
          <pc:docMk/>
          <pc:sldMk cId="3674370995" sldId="2147474622"/>
        </pc:sldMkLst>
        <pc:spChg chg="mod">
          <ac:chgData name="DOMINGUEZ, Morgane" userId="d29c428e-ee62-4017-a838-521138d5b01c" providerId="ADAL" clId="{4E131E43-25E0-46C3-A1CE-094268087FA2}" dt="2025-05-13T09:27:33.111" v="500" actId="108"/>
          <ac:spMkLst>
            <pc:docMk/>
            <pc:sldMk cId="3674370995" sldId="2147474622"/>
            <ac:spMk id="7" creationId="{F680E674-BE5A-3A68-2465-E474617DF858}"/>
          </ac:spMkLst>
        </pc:spChg>
        <pc:spChg chg="mod">
          <ac:chgData name="DOMINGUEZ, Morgane" userId="d29c428e-ee62-4017-a838-521138d5b01c" providerId="ADAL" clId="{4E131E43-25E0-46C3-A1CE-094268087FA2}" dt="2025-05-19T10:03:46.227" v="809" actId="255"/>
          <ac:spMkLst>
            <pc:docMk/>
            <pc:sldMk cId="3674370995" sldId="2147474622"/>
            <ac:spMk id="9" creationId="{3B6D7D1B-5257-38B1-CC2F-E41A37CDF511}"/>
          </ac:spMkLst>
        </pc:spChg>
        <pc:picChg chg="add del mod">
          <ac:chgData name="DOMINGUEZ, Morgane" userId="d29c428e-ee62-4017-a838-521138d5b01c" providerId="ADAL" clId="{4E131E43-25E0-46C3-A1CE-094268087FA2}" dt="2025-05-19T09:55:10.602" v="615" actId="478"/>
          <ac:picMkLst>
            <pc:docMk/>
            <pc:sldMk cId="3674370995" sldId="2147474622"/>
            <ac:picMk id="8" creationId="{31049B12-078B-982D-1DB8-3261CC56897A}"/>
          </ac:picMkLst>
        </pc:picChg>
      </pc:sldChg>
      <pc:sldChg chg="addSp delSp modSp mod modTransition delAnim modAnim modNotesTx">
        <pc:chgData name="DOMINGUEZ, Morgane" userId="d29c428e-ee62-4017-a838-521138d5b01c" providerId="ADAL" clId="{4E131E43-25E0-46C3-A1CE-094268087FA2}" dt="2025-05-19T10:09:33.957" v="841"/>
        <pc:sldMkLst>
          <pc:docMk/>
          <pc:sldMk cId="2849894684" sldId="2147474632"/>
        </pc:sldMkLst>
        <pc:picChg chg="add del mod">
          <ac:chgData name="DOMINGUEZ, Morgane" userId="d29c428e-ee62-4017-a838-521138d5b01c" providerId="ADAL" clId="{4E131E43-25E0-46C3-A1CE-094268087FA2}" dt="2025-05-19T09:55:13.318" v="617" actId="478"/>
          <ac:picMkLst>
            <pc:docMk/>
            <pc:sldMk cId="2849894684" sldId="2147474632"/>
            <ac:picMk id="3" creationId="{3E7723FC-FCB9-1691-04EE-53D11115A851}"/>
          </ac:picMkLst>
        </pc:picChg>
      </pc:sldChg>
      <pc:sldChg chg="addSp delSp modSp mod modTransition delAnim modAnim modNotesTx">
        <pc:chgData name="DOMINGUEZ, Morgane" userId="d29c428e-ee62-4017-a838-521138d5b01c" providerId="ADAL" clId="{4E131E43-25E0-46C3-A1CE-094268087FA2}" dt="2025-05-19T10:06:51.518" v="817"/>
        <pc:sldMkLst>
          <pc:docMk/>
          <pc:sldMk cId="0" sldId="2147474633"/>
        </pc:sldMkLst>
        <pc:spChg chg="mod">
          <ac:chgData name="DOMINGUEZ, Morgane" userId="d29c428e-ee62-4017-a838-521138d5b01c" providerId="ADAL" clId="{4E131E43-25E0-46C3-A1CE-094268087FA2}" dt="2025-05-13T09:13:03.923" v="488" actId="20577"/>
          <ac:spMkLst>
            <pc:docMk/>
            <pc:sldMk cId="0" sldId="2147474633"/>
            <ac:spMk id="7" creationId="{B1339BC0-21C6-46DC-CF8E-2170EDBA8241}"/>
          </ac:spMkLst>
        </pc:spChg>
        <pc:spChg chg="mod">
          <ac:chgData name="DOMINGUEZ, Morgane" userId="d29c428e-ee62-4017-a838-521138d5b01c" providerId="ADAL" clId="{4E131E43-25E0-46C3-A1CE-094268087FA2}" dt="2025-05-13T07:57:27.411" v="123" actId="108"/>
          <ac:spMkLst>
            <pc:docMk/>
            <pc:sldMk cId="0" sldId="2147474633"/>
            <ac:spMk id="8" creationId="{0408C91F-6F77-FFE4-7F73-1F0790DF9FFF}"/>
          </ac:spMkLst>
        </pc:spChg>
        <pc:spChg chg="mod">
          <ac:chgData name="DOMINGUEZ, Morgane" userId="d29c428e-ee62-4017-a838-521138d5b01c" providerId="ADAL" clId="{4E131E43-25E0-46C3-A1CE-094268087FA2}" dt="2025-05-13T07:56:49.881" v="109" actId="20577"/>
          <ac:spMkLst>
            <pc:docMk/>
            <pc:sldMk cId="0" sldId="2147474633"/>
            <ac:spMk id="11" creationId="{00000000-0000-0000-0000-000000000000}"/>
          </ac:spMkLst>
        </pc:spChg>
        <pc:spChg chg="mod">
          <ac:chgData name="DOMINGUEZ, Morgane" userId="d29c428e-ee62-4017-a838-521138d5b01c" providerId="ADAL" clId="{4E131E43-25E0-46C3-A1CE-094268087FA2}" dt="2025-05-13T07:57:19.683" v="122" actId="108"/>
          <ac:spMkLst>
            <pc:docMk/>
            <pc:sldMk cId="0" sldId="2147474633"/>
            <ac:spMk id="12" creationId="{1FB87137-149E-FBB1-FFD6-79506BA389A7}"/>
          </ac:spMkLst>
        </pc:spChg>
        <pc:spChg chg="mod">
          <ac:chgData name="DOMINGUEZ, Morgane" userId="d29c428e-ee62-4017-a838-521138d5b01c" providerId="ADAL" clId="{4E131E43-25E0-46C3-A1CE-094268087FA2}" dt="2025-05-19T10:00:58.768" v="766" actId="255"/>
          <ac:spMkLst>
            <pc:docMk/>
            <pc:sldMk cId="0" sldId="2147474633"/>
            <ac:spMk id="17" creationId="{7415571C-363B-56FF-7643-0374A9FA40C0}"/>
          </ac:spMkLst>
        </pc:spChg>
        <pc:picChg chg="add del mod">
          <ac:chgData name="DOMINGUEZ, Morgane" userId="d29c428e-ee62-4017-a838-521138d5b01c" providerId="ADAL" clId="{4E131E43-25E0-46C3-A1CE-094268087FA2}" dt="2025-05-19T09:53:14.967" v="528" actId="478"/>
          <ac:picMkLst>
            <pc:docMk/>
            <pc:sldMk cId="0" sldId="2147474633"/>
            <ac:picMk id="14" creationId="{62A9E4B2-116C-5C4F-7DC6-E3DEE1E98DF7}"/>
          </ac:picMkLst>
        </pc:picChg>
      </pc:sldChg>
      <pc:sldChg chg="addSp delSp modSp mod modTransition delAnim modAnim modNotesTx">
        <pc:chgData name="DOMINGUEZ, Morgane" userId="d29c428e-ee62-4017-a838-521138d5b01c" providerId="ADAL" clId="{4E131E43-25E0-46C3-A1CE-094268087FA2}" dt="2025-05-19T10:06:56.180" v="818"/>
        <pc:sldMkLst>
          <pc:docMk/>
          <pc:sldMk cId="3959838324" sldId="2147474634"/>
        </pc:sldMkLst>
        <pc:spChg chg="mod">
          <ac:chgData name="DOMINGUEZ, Morgane" userId="d29c428e-ee62-4017-a838-521138d5b01c" providerId="ADAL" clId="{4E131E43-25E0-46C3-A1CE-094268087FA2}" dt="2025-05-19T10:01:05.889" v="768" actId="255"/>
          <ac:spMkLst>
            <pc:docMk/>
            <pc:sldMk cId="3959838324" sldId="2147474634"/>
            <ac:spMk id="3" creationId="{988667E0-B3B7-710E-E606-85555E90447A}"/>
          </ac:spMkLst>
        </pc:spChg>
        <pc:spChg chg="mod">
          <ac:chgData name="DOMINGUEZ, Morgane" userId="d29c428e-ee62-4017-a838-521138d5b01c" providerId="ADAL" clId="{4E131E43-25E0-46C3-A1CE-094268087FA2}" dt="2025-05-13T09:13:26.220" v="489" actId="20577"/>
          <ac:spMkLst>
            <pc:docMk/>
            <pc:sldMk cId="3959838324" sldId="2147474634"/>
            <ac:spMk id="30" creationId="{37D9219A-FE80-C3F6-E4EB-F429FF535A11}"/>
          </ac:spMkLst>
        </pc:spChg>
        <pc:picChg chg="add del mod">
          <ac:chgData name="DOMINGUEZ, Morgane" userId="d29c428e-ee62-4017-a838-521138d5b01c" providerId="ADAL" clId="{4E131E43-25E0-46C3-A1CE-094268087FA2}" dt="2025-05-19T09:53:19.214" v="530" actId="478"/>
          <ac:picMkLst>
            <pc:docMk/>
            <pc:sldMk cId="3959838324" sldId="2147474634"/>
            <ac:picMk id="2" creationId="{F50F2A9F-AFF3-58B3-2797-773C0B58FF54}"/>
          </ac:picMkLst>
        </pc:picChg>
      </pc:sldChg>
      <pc:sldChg chg="addSp delSp modSp mod modTransition delAnim modAnim modNotesTx">
        <pc:chgData name="DOMINGUEZ, Morgane" userId="d29c428e-ee62-4017-a838-521138d5b01c" providerId="ADAL" clId="{4E131E43-25E0-46C3-A1CE-094268087FA2}" dt="2025-05-19T10:07:18.720" v="822"/>
        <pc:sldMkLst>
          <pc:docMk/>
          <pc:sldMk cId="3116974325" sldId="2147474635"/>
        </pc:sldMkLst>
        <pc:spChg chg="mod">
          <ac:chgData name="DOMINGUEZ, Morgane" userId="d29c428e-ee62-4017-a838-521138d5b01c" providerId="ADAL" clId="{4E131E43-25E0-46C3-A1CE-094268087FA2}" dt="2025-05-19T10:01:40.256" v="777" actId="255"/>
          <ac:spMkLst>
            <pc:docMk/>
            <pc:sldMk cId="3116974325" sldId="2147474635"/>
            <ac:spMk id="4" creationId="{FC72912E-19F9-EB0F-A600-A621613775EE}"/>
          </ac:spMkLst>
        </pc:spChg>
        <pc:spChg chg="mod">
          <ac:chgData name="DOMINGUEZ, Morgane" userId="d29c428e-ee62-4017-a838-521138d5b01c" providerId="ADAL" clId="{4E131E43-25E0-46C3-A1CE-094268087FA2}" dt="2025-05-13T08:11:32.737" v="185" actId="20577"/>
          <ac:spMkLst>
            <pc:docMk/>
            <pc:sldMk cId="3116974325" sldId="2147474635"/>
            <ac:spMk id="5" creationId="{D46ED50B-77B4-7F1A-34BE-90A3DB819BE4}"/>
          </ac:spMkLst>
        </pc:spChg>
        <pc:spChg chg="mod">
          <ac:chgData name="DOMINGUEZ, Morgane" userId="d29c428e-ee62-4017-a838-521138d5b01c" providerId="ADAL" clId="{4E131E43-25E0-46C3-A1CE-094268087FA2}" dt="2025-05-13T08:12:19.289" v="192" actId="20577"/>
          <ac:spMkLst>
            <pc:docMk/>
            <pc:sldMk cId="3116974325" sldId="2147474635"/>
            <ac:spMk id="11" creationId="{BB96C785-BDA0-AECC-03BB-3AD01EEEE828}"/>
          </ac:spMkLst>
        </pc:spChg>
        <pc:picChg chg="add del mod">
          <ac:chgData name="DOMINGUEZ, Morgane" userId="d29c428e-ee62-4017-a838-521138d5b01c" providerId="ADAL" clId="{4E131E43-25E0-46C3-A1CE-094268087FA2}" dt="2025-05-19T09:53:40.388" v="546" actId="478"/>
          <ac:picMkLst>
            <pc:docMk/>
            <pc:sldMk cId="3116974325" sldId="2147474635"/>
            <ac:picMk id="3" creationId="{A2179F0A-147D-3015-EA0B-7BE4BAA800BC}"/>
          </ac:picMkLst>
        </pc:picChg>
      </pc:sldChg>
      <pc:sldChg chg="addSp delSp modSp mod modTransition delAnim modAnim modNotesTx">
        <pc:chgData name="DOMINGUEZ, Morgane" userId="d29c428e-ee62-4017-a838-521138d5b01c" providerId="ADAL" clId="{4E131E43-25E0-46C3-A1CE-094268087FA2}" dt="2025-05-19T10:08:47.013" v="835"/>
        <pc:sldMkLst>
          <pc:docMk/>
          <pc:sldMk cId="548540348" sldId="2147474636"/>
        </pc:sldMkLst>
        <pc:spChg chg="del">
          <ac:chgData name="DOMINGUEZ, Morgane" userId="d29c428e-ee62-4017-a838-521138d5b01c" providerId="ADAL" clId="{4E131E43-25E0-46C3-A1CE-094268087FA2}" dt="2025-05-13T07:44:46.057" v="34" actId="478"/>
          <ac:spMkLst>
            <pc:docMk/>
            <pc:sldMk cId="548540348" sldId="2147474636"/>
            <ac:spMk id="2" creationId="{990A55CF-D5C3-65CC-1535-4AEA414A77FA}"/>
          </ac:spMkLst>
        </pc:spChg>
        <pc:spChg chg="mod">
          <ac:chgData name="DOMINGUEZ, Morgane" userId="d29c428e-ee62-4017-a838-521138d5b01c" providerId="ADAL" clId="{4E131E43-25E0-46C3-A1CE-094268087FA2}" dt="2025-05-19T10:03:02.592" v="799" actId="255"/>
          <ac:spMkLst>
            <pc:docMk/>
            <pc:sldMk cId="548540348" sldId="2147474636"/>
            <ac:spMk id="2" creationId="{BAA96497-FE25-F6E5-472C-73F0FDB7480D}"/>
          </ac:spMkLst>
        </pc:spChg>
        <pc:spChg chg="add del mod">
          <ac:chgData name="DOMINGUEZ, Morgane" userId="d29c428e-ee62-4017-a838-521138d5b01c" providerId="ADAL" clId="{4E131E43-25E0-46C3-A1CE-094268087FA2}" dt="2025-05-19T09:56:39.196" v="642" actId="478"/>
          <ac:spMkLst>
            <pc:docMk/>
            <pc:sldMk cId="548540348" sldId="2147474636"/>
            <ac:spMk id="8" creationId="{9B913B57-EC97-638C-B109-4E6563B501A9}"/>
          </ac:spMkLst>
        </pc:spChg>
        <pc:spChg chg="del">
          <ac:chgData name="DOMINGUEZ, Morgane" userId="d29c428e-ee62-4017-a838-521138d5b01c" providerId="ADAL" clId="{4E131E43-25E0-46C3-A1CE-094268087FA2}" dt="2025-05-13T07:44:45.487" v="33" actId="478"/>
          <ac:spMkLst>
            <pc:docMk/>
            <pc:sldMk cId="548540348" sldId="2147474636"/>
            <ac:spMk id="9" creationId="{A63AB5E5-0720-8356-308F-07F3793FD6FC}"/>
          </ac:spMkLst>
        </pc:spChg>
        <pc:spChg chg="add del mod">
          <ac:chgData name="DOMINGUEZ, Morgane" userId="d29c428e-ee62-4017-a838-521138d5b01c" providerId="ADAL" clId="{4E131E43-25E0-46C3-A1CE-094268087FA2}" dt="2025-05-19T09:56:38.596" v="641" actId="478"/>
          <ac:spMkLst>
            <pc:docMk/>
            <pc:sldMk cId="548540348" sldId="2147474636"/>
            <ac:spMk id="11" creationId="{D633DBE3-45C0-C207-EBC8-3B21578C9FDC}"/>
          </ac:spMkLst>
        </pc:spChg>
        <pc:picChg chg="add del mod">
          <ac:chgData name="DOMINGUEZ, Morgane" userId="d29c428e-ee62-4017-a838-521138d5b01c" providerId="ADAL" clId="{4E131E43-25E0-46C3-A1CE-094268087FA2}" dt="2025-05-19T09:54:52.471" v="599" actId="478"/>
          <ac:picMkLst>
            <pc:docMk/>
            <pc:sldMk cId="548540348" sldId="2147474636"/>
            <ac:picMk id="12" creationId="{B5B8C9E5-9535-790F-B5C9-5F4CFD699060}"/>
          </ac:picMkLst>
        </pc:picChg>
      </pc:sldChg>
      <pc:sldChg chg="addSp delSp modSp mod modTransition delAnim modAnim modNotesTx">
        <pc:chgData name="DOMINGUEZ, Morgane" userId="d29c428e-ee62-4017-a838-521138d5b01c" providerId="ADAL" clId="{4E131E43-25E0-46C3-A1CE-094268087FA2}" dt="2025-05-19T10:08:55.341" v="836"/>
        <pc:sldMkLst>
          <pc:docMk/>
          <pc:sldMk cId="3147931526" sldId="2147474637"/>
        </pc:sldMkLst>
        <pc:spChg chg="mod">
          <ac:chgData name="DOMINGUEZ, Morgane" userId="d29c428e-ee62-4017-a838-521138d5b01c" providerId="ADAL" clId="{4E131E43-25E0-46C3-A1CE-094268087FA2}" dt="2025-05-13T08:55:54.418" v="433" actId="20577"/>
          <ac:spMkLst>
            <pc:docMk/>
            <pc:sldMk cId="3147931526" sldId="2147474637"/>
            <ac:spMk id="7" creationId="{F703D780-F897-A137-6317-E5231A9DB3FC}"/>
          </ac:spMkLst>
        </pc:spChg>
        <pc:spChg chg="mod">
          <ac:chgData name="DOMINGUEZ, Morgane" userId="d29c428e-ee62-4017-a838-521138d5b01c" providerId="ADAL" clId="{4E131E43-25E0-46C3-A1CE-094268087FA2}" dt="2025-05-19T10:03:11.782" v="801" actId="255"/>
          <ac:spMkLst>
            <pc:docMk/>
            <pc:sldMk cId="3147931526" sldId="2147474637"/>
            <ac:spMk id="9" creationId="{7BB87659-27A3-7131-2A17-B3952128AB4A}"/>
          </ac:spMkLst>
        </pc:spChg>
        <pc:picChg chg="add del mod">
          <ac:chgData name="DOMINGUEZ, Morgane" userId="d29c428e-ee62-4017-a838-521138d5b01c" providerId="ADAL" clId="{4E131E43-25E0-46C3-A1CE-094268087FA2}" dt="2025-05-19T09:54:55.740" v="601" actId="478"/>
          <ac:picMkLst>
            <pc:docMk/>
            <pc:sldMk cId="3147931526" sldId="2147474637"/>
            <ac:picMk id="8" creationId="{EE314654-CC1A-40FA-D837-0404CA41501B}"/>
          </ac:picMkLst>
        </pc:picChg>
      </pc:sldChg>
    </pc:docChg>
  </pc:docChgLst>
  <pc:docChgLst>
    <pc:chgData name="DOMINGUEZ, Morgane" userId="d29c428e-ee62-4017-a838-521138d5b01c" providerId="ADAL" clId="{B6A7E061-ED63-46DF-83B6-25E127798901}"/>
    <pc:docChg chg="undo custSel modSld">
      <pc:chgData name="DOMINGUEZ, Morgane" userId="d29c428e-ee62-4017-a838-521138d5b01c" providerId="ADAL" clId="{B6A7E061-ED63-46DF-83B6-25E127798901}" dt="2025-02-15T19:37:18.119" v="299" actId="207"/>
      <pc:docMkLst>
        <pc:docMk/>
      </pc:docMkLst>
      <pc:sldChg chg="addSp delSp modSp mod modTransition delAnim modAnim modNotesTx">
        <pc:chgData name="DOMINGUEZ, Morgane" userId="d29c428e-ee62-4017-a838-521138d5b01c" providerId="ADAL" clId="{B6A7E061-ED63-46DF-83B6-25E127798901}" dt="2025-02-14T14:39:30.117" v="261"/>
        <pc:sldMkLst>
          <pc:docMk/>
          <pc:sldMk cId="0" sldId="261"/>
        </pc:sldMkLst>
        <pc:spChg chg="mod topLvl">
          <ac:chgData name="DOMINGUEZ, Morgane" userId="d29c428e-ee62-4017-a838-521138d5b01c" providerId="ADAL" clId="{B6A7E061-ED63-46DF-83B6-25E127798901}" dt="2025-02-14T14:32:56.613" v="222" actId="21"/>
          <ac:spMkLst>
            <pc:docMk/>
            <pc:sldMk cId="0" sldId="261"/>
            <ac:spMk id="6" creationId="{0D26B86B-2262-AB2C-810F-0786E0318EFF}"/>
          </ac:spMkLst>
        </pc:spChg>
        <pc:spChg chg="mod">
          <ac:chgData name="DOMINGUEZ, Morgane" userId="d29c428e-ee62-4017-a838-521138d5b01c" providerId="ADAL" clId="{B6A7E061-ED63-46DF-83B6-25E127798901}" dt="2025-02-14T14:33:15.823" v="224" actId="1076"/>
          <ac:spMkLst>
            <pc:docMk/>
            <pc:sldMk cId="0" sldId="261"/>
            <ac:spMk id="14" creationId="{396EC0A2-1166-F495-5884-7961B2F490DA}"/>
          </ac:spMkLst>
        </pc:spChg>
        <pc:grpChg chg="add del">
          <ac:chgData name="DOMINGUEZ, Morgane" userId="d29c428e-ee62-4017-a838-521138d5b01c" providerId="ADAL" clId="{B6A7E061-ED63-46DF-83B6-25E127798901}" dt="2025-02-14T14:32:56.613" v="222" actId="21"/>
          <ac:grpSpMkLst>
            <pc:docMk/>
            <pc:sldMk cId="0" sldId="261"/>
            <ac:grpSpMk id="23" creationId="{332387C4-199D-21DA-4A0F-D68BA620FF49}"/>
          </ac:grpSpMkLst>
        </pc:grpChg>
        <pc:picChg chg="add del mod topLvl">
          <ac:chgData name="DOMINGUEZ, Morgane" userId="d29c428e-ee62-4017-a838-521138d5b01c" providerId="ADAL" clId="{B6A7E061-ED63-46DF-83B6-25E127798901}" dt="2025-02-14T14:32:56.613" v="222" actId="21"/>
          <ac:picMkLst>
            <pc:docMk/>
            <pc:sldMk cId="0" sldId="261"/>
            <ac:picMk id="20" creationId="{5315A66E-EDF4-6BFE-BEE1-305E6E776474}"/>
          </ac:picMkLst>
        </pc:picChg>
        <pc:picChg chg="del">
          <ac:chgData name="DOMINGUEZ, Morgane" userId="d29c428e-ee62-4017-a838-521138d5b01c" providerId="ADAL" clId="{B6A7E061-ED63-46DF-83B6-25E127798901}" dt="2025-02-14T14:24:13.706" v="22" actId="478"/>
          <ac:picMkLst>
            <pc:docMk/>
            <pc:sldMk cId="0" sldId="261"/>
            <ac:picMk id="22" creationId="{E2ABADB8-3A8B-C7C7-A4F7-DB453D0D2668}"/>
          </ac:picMkLst>
        </pc:picChg>
      </pc:sldChg>
      <pc:sldChg chg="delSp modSp mod modTransition delAnim modAnim modNotesTx">
        <pc:chgData name="DOMINGUEZ, Morgane" userId="d29c428e-ee62-4017-a838-521138d5b01c" providerId="ADAL" clId="{B6A7E061-ED63-46DF-83B6-25E127798901}" dt="2025-02-15T19:37:05.826" v="297" actId="207"/>
        <pc:sldMkLst>
          <pc:docMk/>
          <pc:sldMk cId="1984996993" sldId="846"/>
        </pc:sldMkLst>
        <pc:spChg chg="mod">
          <ac:chgData name="DOMINGUEZ, Morgane" userId="d29c428e-ee62-4017-a838-521138d5b01c" providerId="ADAL" clId="{B6A7E061-ED63-46DF-83B6-25E127798901}" dt="2025-02-14T14:32:16.218" v="215" actId="1076"/>
          <ac:spMkLst>
            <pc:docMk/>
            <pc:sldMk cId="1984996993" sldId="846"/>
            <ac:spMk id="4" creationId="{00BFFAA9-F74C-E5A2-0CBB-4864F5D4844E}"/>
          </ac:spMkLst>
        </pc:spChg>
        <pc:spChg chg="mod">
          <ac:chgData name="DOMINGUEZ, Morgane" userId="d29c428e-ee62-4017-a838-521138d5b01c" providerId="ADAL" clId="{B6A7E061-ED63-46DF-83B6-25E127798901}" dt="2025-02-15T19:37:05.826" v="297" actId="207"/>
          <ac:spMkLst>
            <pc:docMk/>
            <pc:sldMk cId="1984996993" sldId="846"/>
            <ac:spMk id="14" creationId="{8ADF2468-39FA-689A-B74D-B774520DB7F5}"/>
          </ac:spMkLst>
        </pc:spChg>
        <pc:picChg chg="del">
          <ac:chgData name="DOMINGUEZ, Morgane" userId="d29c428e-ee62-4017-a838-521138d5b01c" providerId="ADAL" clId="{B6A7E061-ED63-46DF-83B6-25E127798901}" dt="2025-02-14T14:23:56.297" v="10" actId="478"/>
          <ac:picMkLst>
            <pc:docMk/>
            <pc:sldMk cId="1984996993" sldId="846"/>
            <ac:picMk id="2" creationId="{73051810-93A2-BDFC-1411-6E5E36666387}"/>
          </ac:picMkLst>
        </pc:picChg>
      </pc:sldChg>
      <pc:sldChg chg="delSp modSp mod modTransition delAnim modAnim modNotesTx">
        <pc:chgData name="DOMINGUEZ, Morgane" userId="d29c428e-ee62-4017-a838-521138d5b01c" providerId="ADAL" clId="{B6A7E061-ED63-46DF-83B6-25E127798901}" dt="2025-02-14T14:41:10.914" v="275"/>
        <pc:sldMkLst>
          <pc:docMk/>
          <pc:sldMk cId="4132687697" sldId="848"/>
        </pc:sldMkLst>
        <pc:spChg chg="mod">
          <ac:chgData name="DOMINGUEZ, Morgane" userId="d29c428e-ee62-4017-a838-521138d5b01c" providerId="ADAL" clId="{B6A7E061-ED63-46DF-83B6-25E127798901}" dt="2025-02-14T14:35:30.684" v="241" actId="1076"/>
          <ac:spMkLst>
            <pc:docMk/>
            <pc:sldMk cId="4132687697" sldId="848"/>
            <ac:spMk id="14" creationId="{94393D8D-655A-0328-4789-F3B09E84CC18}"/>
          </ac:spMkLst>
        </pc:spChg>
        <pc:picChg chg="del">
          <ac:chgData name="DOMINGUEZ, Morgane" userId="d29c428e-ee62-4017-a838-521138d5b01c" providerId="ADAL" clId="{B6A7E061-ED63-46DF-83B6-25E127798901}" dt="2025-02-14T14:25:50.840" v="82" actId="478"/>
          <ac:picMkLst>
            <pc:docMk/>
            <pc:sldMk cId="4132687697" sldId="848"/>
            <ac:picMk id="9" creationId="{5CBC14EC-A8EE-BC2A-B6C1-0C87322824FC}"/>
          </ac:picMkLst>
        </pc:picChg>
      </pc:sldChg>
      <pc:sldChg chg="addSp delSp modSp mod modTransition delAnim modAnim modNotesTx">
        <pc:chgData name="DOMINGUEZ, Morgane" userId="d29c428e-ee62-4017-a838-521138d5b01c" providerId="ADAL" clId="{B6A7E061-ED63-46DF-83B6-25E127798901}" dt="2025-02-15T19:37:01.534" v="296" actId="207"/>
        <pc:sldMkLst>
          <pc:docMk/>
          <pc:sldMk cId="606038344" sldId="851"/>
        </pc:sldMkLst>
        <pc:spChg chg="del">
          <ac:chgData name="DOMINGUEZ, Morgane" userId="d29c428e-ee62-4017-a838-521138d5b01c" providerId="ADAL" clId="{B6A7E061-ED63-46DF-83B6-25E127798901}" dt="2025-02-14T14:31:51.345" v="212" actId="478"/>
          <ac:spMkLst>
            <pc:docMk/>
            <pc:sldMk cId="606038344" sldId="851"/>
            <ac:spMk id="2" creationId="{2C9BB12E-1A5F-8758-3B76-AAAAAE46EC92}"/>
          </ac:spMkLst>
        </pc:spChg>
        <pc:spChg chg="mod">
          <ac:chgData name="DOMINGUEZ, Morgane" userId="d29c428e-ee62-4017-a838-521138d5b01c" providerId="ADAL" clId="{B6A7E061-ED63-46DF-83B6-25E127798901}" dt="2025-02-15T19:37:01.534" v="296" actId="207"/>
          <ac:spMkLst>
            <pc:docMk/>
            <pc:sldMk cId="606038344" sldId="851"/>
            <ac:spMk id="3" creationId="{52B1DE6C-4AEE-7016-EEBC-2C98B13E4A3C}"/>
          </ac:spMkLst>
        </pc:spChg>
        <pc:picChg chg="add mod ord">
          <ac:chgData name="DOMINGUEZ, Morgane" userId="d29c428e-ee62-4017-a838-521138d5b01c" providerId="ADAL" clId="{B6A7E061-ED63-46DF-83B6-25E127798901}" dt="2025-02-14T14:31:54.613" v="214" actId="167"/>
          <ac:picMkLst>
            <pc:docMk/>
            <pc:sldMk cId="606038344" sldId="851"/>
            <ac:picMk id="4" creationId="{60D9458C-0DF1-17E2-2A7F-BA9293F2ECD8}"/>
          </ac:picMkLst>
        </pc:picChg>
        <pc:picChg chg="del">
          <ac:chgData name="DOMINGUEZ, Morgane" userId="d29c428e-ee62-4017-a838-521138d5b01c" providerId="ADAL" clId="{B6A7E061-ED63-46DF-83B6-25E127798901}" dt="2025-02-14T14:23:52.154" v="9" actId="478"/>
          <ac:picMkLst>
            <pc:docMk/>
            <pc:sldMk cId="606038344" sldId="851"/>
            <ac:picMk id="5" creationId="{F6AB7849-C675-6E07-B5AC-E7A7ECC23CE5}"/>
          </ac:picMkLst>
        </pc:picChg>
        <pc:picChg chg="del">
          <ac:chgData name="DOMINGUEZ, Morgane" userId="d29c428e-ee62-4017-a838-521138d5b01c" providerId="ADAL" clId="{B6A7E061-ED63-46DF-83B6-25E127798901}" dt="2025-02-14T14:31:49.554" v="211" actId="21"/>
          <ac:picMkLst>
            <pc:docMk/>
            <pc:sldMk cId="606038344" sldId="851"/>
            <ac:picMk id="7" creationId="{60D9458C-0DF1-17E2-2A7F-BA9293F2ECD8}"/>
          </ac:picMkLst>
        </pc:picChg>
      </pc:sldChg>
      <pc:sldChg chg="delSp modSp mod modTransition delAnim modAnim modNotesTx">
        <pc:chgData name="DOMINGUEZ, Morgane" userId="d29c428e-ee62-4017-a838-521138d5b01c" providerId="ADAL" clId="{B6A7E061-ED63-46DF-83B6-25E127798901}" dt="2025-02-14T14:40:01.783" v="266"/>
        <pc:sldMkLst>
          <pc:docMk/>
          <pc:sldMk cId="1460211369" sldId="853"/>
        </pc:sldMkLst>
        <pc:spChg chg="mod">
          <ac:chgData name="DOMINGUEZ, Morgane" userId="d29c428e-ee62-4017-a838-521138d5b01c" providerId="ADAL" clId="{B6A7E061-ED63-46DF-83B6-25E127798901}" dt="2025-02-14T14:34:01.584" v="229" actId="1076"/>
          <ac:spMkLst>
            <pc:docMk/>
            <pc:sldMk cId="1460211369" sldId="853"/>
            <ac:spMk id="4" creationId="{29C46120-2F01-35A1-DA32-D99FCC0620E3}"/>
          </ac:spMkLst>
        </pc:spChg>
        <pc:picChg chg="del">
          <ac:chgData name="DOMINGUEZ, Morgane" userId="d29c428e-ee62-4017-a838-521138d5b01c" providerId="ADAL" clId="{B6A7E061-ED63-46DF-83B6-25E127798901}" dt="2025-02-14T14:24:46.838" v="45" actId="478"/>
          <ac:picMkLst>
            <pc:docMk/>
            <pc:sldMk cId="1460211369" sldId="853"/>
            <ac:picMk id="3" creationId="{D0124639-9FB7-19B5-895F-02BD6C61DF58}"/>
          </ac:picMkLst>
        </pc:picChg>
      </pc:sldChg>
      <pc:sldChg chg="delSp modSp mod modTransition delAnim modAnim modNotesTx">
        <pc:chgData name="DOMINGUEZ, Morgane" userId="d29c428e-ee62-4017-a838-521138d5b01c" providerId="ADAL" clId="{B6A7E061-ED63-46DF-83B6-25E127798901}" dt="2025-02-14T14:41:01.757" v="274"/>
        <pc:sldMkLst>
          <pc:docMk/>
          <pc:sldMk cId="1890305956" sldId="855"/>
        </pc:sldMkLst>
        <pc:spChg chg="mod">
          <ac:chgData name="DOMINGUEZ, Morgane" userId="d29c428e-ee62-4017-a838-521138d5b01c" providerId="ADAL" clId="{B6A7E061-ED63-46DF-83B6-25E127798901}" dt="2025-02-14T14:35:24.806" v="240" actId="1076"/>
          <ac:spMkLst>
            <pc:docMk/>
            <pc:sldMk cId="1890305956" sldId="855"/>
            <ac:spMk id="4" creationId="{F19DDA35-5966-6ACD-1C8D-B323F19D378A}"/>
          </ac:spMkLst>
        </pc:spChg>
        <pc:picChg chg="del">
          <ac:chgData name="DOMINGUEZ, Morgane" userId="d29c428e-ee62-4017-a838-521138d5b01c" providerId="ADAL" clId="{B6A7E061-ED63-46DF-83B6-25E127798901}" dt="2025-02-14T14:25:44.641" v="75" actId="478"/>
          <ac:picMkLst>
            <pc:docMk/>
            <pc:sldMk cId="1890305956" sldId="855"/>
            <ac:picMk id="18" creationId="{FB3286CD-EE3E-BD2C-5EBF-D84545C06232}"/>
          </ac:picMkLst>
        </pc:picChg>
      </pc:sldChg>
      <pc:sldChg chg="addSp delSp modSp mod modTransition delAnim modNotesTx">
        <pc:chgData name="DOMINGUEZ, Morgane" userId="d29c428e-ee62-4017-a838-521138d5b01c" providerId="ADAL" clId="{B6A7E061-ED63-46DF-83B6-25E127798901}" dt="2025-02-15T19:37:09.606" v="298" actId="207"/>
        <pc:sldMkLst>
          <pc:docMk/>
          <pc:sldMk cId="365049930" sldId="856"/>
        </pc:sldMkLst>
        <pc:spChg chg="del">
          <ac:chgData name="DOMINGUEZ, Morgane" userId="d29c428e-ee62-4017-a838-521138d5b01c" providerId="ADAL" clId="{B6A7E061-ED63-46DF-83B6-25E127798901}" dt="2025-02-14T14:32:30.442" v="218" actId="478"/>
          <ac:spMkLst>
            <pc:docMk/>
            <pc:sldMk cId="365049930" sldId="856"/>
            <ac:spMk id="2" creationId="{85643CD8-6D67-9F6D-19DD-82449FE79F85}"/>
          </ac:spMkLst>
        </pc:spChg>
        <pc:spChg chg="mod">
          <ac:chgData name="DOMINGUEZ, Morgane" userId="d29c428e-ee62-4017-a838-521138d5b01c" providerId="ADAL" clId="{B6A7E061-ED63-46DF-83B6-25E127798901}" dt="2025-02-15T19:37:09.606" v="298" actId="207"/>
          <ac:spMkLst>
            <pc:docMk/>
            <pc:sldMk cId="365049930" sldId="856"/>
            <ac:spMk id="4" creationId="{82B60798-96BC-F74B-D259-A5D11C6FE607}"/>
          </ac:spMkLst>
        </pc:spChg>
        <pc:picChg chg="del">
          <ac:chgData name="DOMINGUEZ, Morgane" userId="d29c428e-ee62-4017-a838-521138d5b01c" providerId="ADAL" clId="{B6A7E061-ED63-46DF-83B6-25E127798901}" dt="2025-02-14T14:24:10.090" v="21" actId="478"/>
          <ac:picMkLst>
            <pc:docMk/>
            <pc:sldMk cId="365049930" sldId="856"/>
            <ac:picMk id="3" creationId="{4B1ECD51-8DBC-28DB-250F-A1A5F1F33593}"/>
          </ac:picMkLst>
        </pc:picChg>
        <pc:picChg chg="add mod ord">
          <ac:chgData name="DOMINGUEZ, Morgane" userId="d29c428e-ee62-4017-a838-521138d5b01c" providerId="ADAL" clId="{B6A7E061-ED63-46DF-83B6-25E127798901}" dt="2025-02-14T14:32:33.590" v="220" actId="167"/>
          <ac:picMkLst>
            <pc:docMk/>
            <pc:sldMk cId="365049930" sldId="856"/>
            <ac:picMk id="5" creationId="{798D6FF4-F2E6-B2AB-3CD2-BD84674CBFE7}"/>
          </ac:picMkLst>
        </pc:picChg>
        <pc:picChg chg="del">
          <ac:chgData name="DOMINGUEZ, Morgane" userId="d29c428e-ee62-4017-a838-521138d5b01c" providerId="ADAL" clId="{B6A7E061-ED63-46DF-83B6-25E127798901}" dt="2025-02-14T14:32:27.084" v="217" actId="21"/>
          <ac:picMkLst>
            <pc:docMk/>
            <pc:sldMk cId="365049930" sldId="856"/>
            <ac:picMk id="7" creationId="{798D6FF4-F2E6-B2AB-3CD2-BD84674CBFE7}"/>
          </ac:picMkLst>
        </pc:picChg>
      </pc:sldChg>
      <pc:sldChg chg="addSp delSp modSp mod modTransition delAnim modAnim modNotesTx">
        <pc:chgData name="DOMINGUEZ, Morgane" userId="d29c428e-ee62-4017-a838-521138d5b01c" providerId="ADAL" clId="{B6A7E061-ED63-46DF-83B6-25E127798901}" dt="2025-02-15T19:36:55.853" v="295" actId="962"/>
        <pc:sldMkLst>
          <pc:docMk/>
          <pc:sldMk cId="2372577413" sldId="878"/>
        </pc:sldMkLst>
        <pc:spChg chg="del mod">
          <ac:chgData name="DOMINGUEZ, Morgane" userId="d29c428e-ee62-4017-a838-521138d5b01c" providerId="ADAL" clId="{B6A7E061-ED63-46DF-83B6-25E127798901}" dt="2025-02-14T14:31:34.774" v="209" actId="478"/>
          <ac:spMkLst>
            <pc:docMk/>
            <pc:sldMk cId="2372577413" sldId="878"/>
            <ac:spMk id="3" creationId="{8B41E493-6EE3-4702-9ED1-34E043C0BF44}"/>
          </ac:spMkLst>
        </pc:spChg>
        <pc:spChg chg="del">
          <ac:chgData name="DOMINGUEZ, Morgane" userId="d29c428e-ee62-4017-a838-521138d5b01c" providerId="ADAL" clId="{B6A7E061-ED63-46DF-83B6-25E127798901}" dt="2025-02-15T19:36:35.325" v="288" actId="478"/>
          <ac:spMkLst>
            <pc:docMk/>
            <pc:sldMk cId="2372577413" sldId="878"/>
            <ac:spMk id="6" creationId="{24F4AA5A-F99E-A588-3B54-6F6F34DE27D2}"/>
          </ac:spMkLst>
        </pc:spChg>
        <pc:spChg chg="del">
          <ac:chgData name="DOMINGUEZ, Morgane" userId="d29c428e-ee62-4017-a838-521138d5b01c" providerId="ADAL" clId="{B6A7E061-ED63-46DF-83B6-25E127798901}" dt="2025-02-15T19:36:37.306" v="291" actId="478"/>
          <ac:spMkLst>
            <pc:docMk/>
            <pc:sldMk cId="2372577413" sldId="878"/>
            <ac:spMk id="16" creationId="{AAF3ADE4-B9D1-A21D-E276-E4E27DE2AB22}"/>
          </ac:spMkLst>
        </pc:spChg>
        <pc:picChg chg="del mod">
          <ac:chgData name="DOMINGUEZ, Morgane" userId="d29c428e-ee62-4017-a838-521138d5b01c" providerId="ADAL" clId="{B6A7E061-ED63-46DF-83B6-25E127798901}" dt="2025-02-15T19:36:35.749" v="290" actId="478"/>
          <ac:picMkLst>
            <pc:docMk/>
            <pc:sldMk cId="2372577413" sldId="878"/>
            <ac:picMk id="2" creationId="{78BA2149-E3C1-B44F-EE7C-F5417806043A}"/>
          </ac:picMkLst>
        </pc:picChg>
        <pc:picChg chg="del">
          <ac:chgData name="DOMINGUEZ, Morgane" userId="d29c428e-ee62-4017-a838-521138d5b01c" providerId="ADAL" clId="{B6A7E061-ED63-46DF-83B6-25E127798901}" dt="2025-02-14T14:23:38.317" v="2" actId="478"/>
          <ac:picMkLst>
            <pc:docMk/>
            <pc:sldMk cId="2372577413" sldId="878"/>
            <ac:picMk id="4" creationId="{3DF706BF-ABAC-6954-AAD4-858BDF3CBBA5}"/>
          </ac:picMkLst>
        </pc:picChg>
        <pc:picChg chg="add mod">
          <ac:chgData name="DOMINGUEZ, Morgane" userId="d29c428e-ee62-4017-a838-521138d5b01c" providerId="ADAL" clId="{B6A7E061-ED63-46DF-83B6-25E127798901}" dt="2025-02-15T19:36:55.853" v="295" actId="962"/>
          <ac:picMkLst>
            <pc:docMk/>
            <pc:sldMk cId="2372577413" sldId="878"/>
            <ac:picMk id="4" creationId="{6CDCFB8C-EB18-EED1-3206-5FFA0895172B}"/>
          </ac:picMkLst>
        </pc:picChg>
      </pc:sldChg>
      <pc:sldChg chg="delSp modSp mod modTransition delAnim modAnim modNotesTx">
        <pc:chgData name="DOMINGUEZ, Morgane" userId="d29c428e-ee62-4017-a838-521138d5b01c" providerId="ADAL" clId="{B6A7E061-ED63-46DF-83B6-25E127798901}" dt="2025-02-14T14:38:52.835" v="256"/>
        <pc:sldMkLst>
          <pc:docMk/>
          <pc:sldMk cId="0" sldId="879"/>
        </pc:sldMkLst>
        <pc:spChg chg="mod">
          <ac:chgData name="DOMINGUEZ, Morgane" userId="d29c428e-ee62-4017-a838-521138d5b01c" providerId="ADAL" clId="{B6A7E061-ED63-46DF-83B6-25E127798901}" dt="2025-02-14T14:31:42.591" v="210" actId="255"/>
          <ac:spMkLst>
            <pc:docMk/>
            <pc:sldMk cId="0" sldId="879"/>
            <ac:spMk id="8" creationId="{8E1D4A34-0552-1F66-1BE0-505280D0EE32}"/>
          </ac:spMkLst>
        </pc:spChg>
        <pc:picChg chg="del">
          <ac:chgData name="DOMINGUEZ, Morgane" userId="d29c428e-ee62-4017-a838-521138d5b01c" providerId="ADAL" clId="{B6A7E061-ED63-46DF-83B6-25E127798901}" dt="2025-02-14T14:23:43.879" v="7" actId="478"/>
          <ac:picMkLst>
            <pc:docMk/>
            <pc:sldMk cId="0" sldId="879"/>
            <ac:picMk id="2" creationId="{3AA178B6-C8C7-0C74-9FCC-35F2DD089898}"/>
          </ac:picMkLst>
        </pc:picChg>
      </pc:sldChg>
      <pc:sldChg chg="delSp modSp mod modTransition delAnim modNotesTx">
        <pc:chgData name="DOMINGUEZ, Morgane" userId="d29c428e-ee62-4017-a838-521138d5b01c" providerId="ADAL" clId="{B6A7E061-ED63-46DF-83B6-25E127798901}" dt="2025-02-14T14:39:36.468" v="262"/>
        <pc:sldMkLst>
          <pc:docMk/>
          <pc:sldMk cId="3646330211" sldId="880"/>
        </pc:sldMkLst>
        <pc:spChg chg="mod">
          <ac:chgData name="DOMINGUEZ, Morgane" userId="d29c428e-ee62-4017-a838-521138d5b01c" providerId="ADAL" clId="{B6A7E061-ED63-46DF-83B6-25E127798901}" dt="2025-02-14T14:33:26.556" v="225" actId="1076"/>
          <ac:spMkLst>
            <pc:docMk/>
            <pc:sldMk cId="3646330211" sldId="880"/>
            <ac:spMk id="2" creationId="{A38AB977-9A5D-7B48-69F0-7BD67AE35A71}"/>
          </ac:spMkLst>
        </pc:spChg>
        <pc:picChg chg="del">
          <ac:chgData name="DOMINGUEZ, Morgane" userId="d29c428e-ee62-4017-a838-521138d5b01c" providerId="ADAL" clId="{B6A7E061-ED63-46DF-83B6-25E127798901}" dt="2025-02-14T14:24:20.280" v="28" actId="478"/>
          <ac:picMkLst>
            <pc:docMk/>
            <pc:sldMk cId="3646330211" sldId="880"/>
            <ac:picMk id="5" creationId="{85C5C790-EE5B-0E60-3333-C040D34054E8}"/>
          </ac:picMkLst>
        </pc:picChg>
      </pc:sldChg>
      <pc:sldChg chg="addSp delSp modSp mod modTransition delAnim modNotesTx">
        <pc:chgData name="DOMINGUEZ, Morgane" userId="d29c428e-ee62-4017-a838-521138d5b01c" providerId="ADAL" clId="{B6A7E061-ED63-46DF-83B6-25E127798901}" dt="2025-02-15T19:37:18.119" v="299" actId="207"/>
        <pc:sldMkLst>
          <pc:docMk/>
          <pc:sldMk cId="3861367820" sldId="882"/>
        </pc:sldMkLst>
        <pc:spChg chg="del">
          <ac:chgData name="DOMINGUEZ, Morgane" userId="d29c428e-ee62-4017-a838-521138d5b01c" providerId="ADAL" clId="{B6A7E061-ED63-46DF-83B6-25E127798901}" dt="2025-02-14T14:34:23.619" v="233" actId="478"/>
          <ac:spMkLst>
            <pc:docMk/>
            <pc:sldMk cId="3861367820" sldId="882"/>
            <ac:spMk id="2" creationId="{46822AD9-EC6D-E428-7311-3CB47A128EB3}"/>
          </ac:spMkLst>
        </pc:spChg>
        <pc:spChg chg="mod">
          <ac:chgData name="DOMINGUEZ, Morgane" userId="d29c428e-ee62-4017-a838-521138d5b01c" providerId="ADAL" clId="{B6A7E061-ED63-46DF-83B6-25E127798901}" dt="2025-02-15T19:37:18.119" v="299" actId="207"/>
          <ac:spMkLst>
            <pc:docMk/>
            <pc:sldMk cId="3861367820" sldId="882"/>
            <ac:spMk id="3" creationId="{F71E1556-DDCA-2842-20C5-D600D5DE1FF5}"/>
          </ac:spMkLst>
        </pc:spChg>
        <pc:picChg chg="del">
          <ac:chgData name="DOMINGUEZ, Morgane" userId="d29c428e-ee62-4017-a838-521138d5b01c" providerId="ADAL" clId="{B6A7E061-ED63-46DF-83B6-25E127798901}" dt="2025-02-14T14:25:12.891" v="55" actId="478"/>
          <ac:picMkLst>
            <pc:docMk/>
            <pc:sldMk cId="3861367820" sldId="882"/>
            <ac:picMk id="4" creationId="{101DA4E1-C2E2-4ABB-E057-A773A458F496}"/>
          </ac:picMkLst>
        </pc:picChg>
        <pc:picChg chg="add mod ord">
          <ac:chgData name="DOMINGUEZ, Morgane" userId="d29c428e-ee62-4017-a838-521138d5b01c" providerId="ADAL" clId="{B6A7E061-ED63-46DF-83B6-25E127798901}" dt="2025-02-14T14:34:26.281" v="235" actId="167"/>
          <ac:picMkLst>
            <pc:docMk/>
            <pc:sldMk cId="3861367820" sldId="882"/>
            <ac:picMk id="5" creationId="{91B37875-EE97-C9B5-288F-729CBA0D7499}"/>
          </ac:picMkLst>
        </pc:picChg>
        <pc:picChg chg="del">
          <ac:chgData name="DOMINGUEZ, Morgane" userId="d29c428e-ee62-4017-a838-521138d5b01c" providerId="ADAL" clId="{B6A7E061-ED63-46DF-83B6-25E127798901}" dt="2025-02-14T14:34:20.774" v="232" actId="21"/>
          <ac:picMkLst>
            <pc:docMk/>
            <pc:sldMk cId="3861367820" sldId="882"/>
            <ac:picMk id="7" creationId="{91B37875-EE97-C9B5-288F-729CBA0D7499}"/>
          </ac:picMkLst>
        </pc:picChg>
      </pc:sldChg>
      <pc:sldChg chg="delSp modSp mod modTransition delAnim modAnim modNotesTx">
        <pc:chgData name="DOMINGUEZ, Morgane" userId="d29c428e-ee62-4017-a838-521138d5b01c" providerId="ADAL" clId="{B6A7E061-ED63-46DF-83B6-25E127798901}" dt="2025-02-14T14:40:27.277" v="270"/>
        <pc:sldMkLst>
          <pc:docMk/>
          <pc:sldMk cId="3089880419" sldId="883"/>
        </pc:sldMkLst>
        <pc:spChg chg="mod">
          <ac:chgData name="DOMINGUEZ, Morgane" userId="d29c428e-ee62-4017-a838-521138d5b01c" providerId="ADAL" clId="{B6A7E061-ED63-46DF-83B6-25E127798901}" dt="2025-02-14T14:34:51.902" v="236" actId="1076"/>
          <ac:spMkLst>
            <pc:docMk/>
            <pc:sldMk cId="3089880419" sldId="883"/>
            <ac:spMk id="9" creationId="{C7828721-B149-2CCD-9D95-3BB2B4FD2AD6}"/>
          </ac:spMkLst>
        </pc:spChg>
        <pc:picChg chg="del">
          <ac:chgData name="DOMINGUEZ, Morgane" userId="d29c428e-ee62-4017-a838-521138d5b01c" providerId="ADAL" clId="{B6A7E061-ED63-46DF-83B6-25E127798901}" dt="2025-02-14T14:25:17.625" v="56" actId="478"/>
          <ac:picMkLst>
            <pc:docMk/>
            <pc:sldMk cId="3089880419" sldId="883"/>
            <ac:picMk id="4" creationId="{9ABF8F80-C40F-6712-4A1B-E02B499A3933}"/>
          </ac:picMkLst>
        </pc:picChg>
      </pc:sldChg>
      <pc:sldChg chg="delSp modSp mod modTransition delAnim modAnim modNotesTx">
        <pc:chgData name="DOMINGUEZ, Morgane" userId="d29c428e-ee62-4017-a838-521138d5b01c" providerId="ADAL" clId="{B6A7E061-ED63-46DF-83B6-25E127798901}" dt="2025-02-14T14:40:52.008" v="273"/>
        <pc:sldMkLst>
          <pc:docMk/>
          <pc:sldMk cId="2760106809" sldId="886"/>
        </pc:sldMkLst>
        <pc:spChg chg="mod">
          <ac:chgData name="DOMINGUEZ, Morgane" userId="d29c428e-ee62-4017-a838-521138d5b01c" providerId="ADAL" clId="{B6A7E061-ED63-46DF-83B6-25E127798901}" dt="2025-02-14T14:35:15.975" v="239" actId="1076"/>
          <ac:spMkLst>
            <pc:docMk/>
            <pc:sldMk cId="2760106809" sldId="886"/>
            <ac:spMk id="17" creationId="{842F5805-027E-4D21-826B-5CFAFB18AA33}"/>
          </ac:spMkLst>
        </pc:spChg>
        <pc:picChg chg="del">
          <ac:chgData name="DOMINGUEZ, Morgane" userId="d29c428e-ee62-4017-a838-521138d5b01c" providerId="ADAL" clId="{B6A7E061-ED63-46DF-83B6-25E127798901}" dt="2025-02-14T14:25:37.851" v="72" actId="478"/>
          <ac:picMkLst>
            <pc:docMk/>
            <pc:sldMk cId="2760106809" sldId="886"/>
            <ac:picMk id="10" creationId="{1C1AF2B2-C513-C5E7-7A04-A3DBED6EBD66}"/>
          </ac:picMkLst>
        </pc:picChg>
      </pc:sldChg>
      <pc:sldChg chg="delSp modSp mod modTransition delAnim modAnim modNotesTx">
        <pc:chgData name="DOMINGUEZ, Morgane" userId="d29c428e-ee62-4017-a838-521138d5b01c" providerId="ADAL" clId="{B6A7E061-ED63-46DF-83B6-25E127798901}" dt="2025-02-14T14:40:38.601" v="271"/>
        <pc:sldMkLst>
          <pc:docMk/>
          <pc:sldMk cId="2944907933" sldId="887"/>
        </pc:sldMkLst>
        <pc:spChg chg="mod">
          <ac:chgData name="DOMINGUEZ, Morgane" userId="d29c428e-ee62-4017-a838-521138d5b01c" providerId="ADAL" clId="{B6A7E061-ED63-46DF-83B6-25E127798901}" dt="2025-02-14T14:35:02.482" v="237" actId="1076"/>
          <ac:spMkLst>
            <pc:docMk/>
            <pc:sldMk cId="2944907933" sldId="887"/>
            <ac:spMk id="22" creationId="{DDE6D7E4-BB97-BD52-EA6A-9F1044F91BDC}"/>
          </ac:spMkLst>
        </pc:spChg>
        <pc:picChg chg="del">
          <ac:chgData name="DOMINGUEZ, Morgane" userId="d29c428e-ee62-4017-a838-521138d5b01c" providerId="ADAL" clId="{B6A7E061-ED63-46DF-83B6-25E127798901}" dt="2025-02-14T14:25:24.175" v="64" actId="478"/>
          <ac:picMkLst>
            <pc:docMk/>
            <pc:sldMk cId="2944907933" sldId="887"/>
            <ac:picMk id="10" creationId="{3BF238AE-17CB-E0D6-1D13-AD005BC89FA4}"/>
          </ac:picMkLst>
        </pc:picChg>
      </pc:sldChg>
      <pc:sldChg chg="delSp modSp mod modTransition delAnim modAnim modNotesTx">
        <pc:chgData name="DOMINGUEZ, Morgane" userId="d29c428e-ee62-4017-a838-521138d5b01c" providerId="ADAL" clId="{B6A7E061-ED63-46DF-83B6-25E127798901}" dt="2025-02-14T14:40:45.658" v="272"/>
        <pc:sldMkLst>
          <pc:docMk/>
          <pc:sldMk cId="2182819441" sldId="970"/>
        </pc:sldMkLst>
        <pc:spChg chg="mod">
          <ac:chgData name="DOMINGUEZ, Morgane" userId="d29c428e-ee62-4017-a838-521138d5b01c" providerId="ADAL" clId="{B6A7E061-ED63-46DF-83B6-25E127798901}" dt="2025-02-14T14:35:10.344" v="238" actId="1076"/>
          <ac:spMkLst>
            <pc:docMk/>
            <pc:sldMk cId="2182819441" sldId="970"/>
            <ac:spMk id="10" creationId="{A4DBA350-7910-5EA8-CC1D-EEBD4BFE810E}"/>
          </ac:spMkLst>
        </pc:spChg>
        <pc:picChg chg="del">
          <ac:chgData name="DOMINGUEZ, Morgane" userId="d29c428e-ee62-4017-a838-521138d5b01c" providerId="ADAL" clId="{B6A7E061-ED63-46DF-83B6-25E127798901}" dt="2025-02-14T14:25:30.513" v="69" actId="478"/>
          <ac:picMkLst>
            <pc:docMk/>
            <pc:sldMk cId="2182819441" sldId="970"/>
            <ac:picMk id="2" creationId="{18FB9D27-990B-2D6C-0CCB-7B49168FE471}"/>
          </ac:picMkLst>
        </pc:picChg>
      </pc:sldChg>
      <pc:sldChg chg="addSp delSp modSp mod modTransition delAnim modNotesTx">
        <pc:chgData name="DOMINGUEZ, Morgane" userId="d29c428e-ee62-4017-a838-521138d5b01c" providerId="ADAL" clId="{B6A7E061-ED63-46DF-83B6-25E127798901}" dt="2025-02-15T19:36:46.556" v="292"/>
        <pc:sldMkLst>
          <pc:docMk/>
          <pc:sldMk cId="1586728472" sldId="972"/>
        </pc:sldMkLst>
        <pc:spChg chg="del">
          <ac:chgData name="DOMINGUEZ, Morgane" userId="d29c428e-ee62-4017-a838-521138d5b01c" providerId="ADAL" clId="{B6A7E061-ED63-46DF-83B6-25E127798901}" dt="2025-02-14T14:31:26.424" v="206" actId="478"/>
          <ac:spMkLst>
            <pc:docMk/>
            <pc:sldMk cId="1586728472" sldId="972"/>
            <ac:spMk id="2" creationId="{19EEC937-B9F2-7ED4-3B6D-0C6C0CCD817A}"/>
          </ac:spMkLst>
        </pc:spChg>
        <pc:picChg chg="add">
          <ac:chgData name="DOMINGUEZ, Morgane" userId="d29c428e-ee62-4017-a838-521138d5b01c" providerId="ADAL" clId="{B6A7E061-ED63-46DF-83B6-25E127798901}" dt="2025-02-15T19:36:46.556" v="292"/>
          <ac:picMkLst>
            <pc:docMk/>
            <pc:sldMk cId="1586728472" sldId="972"/>
            <ac:picMk id="2" creationId="{9BD434E6-14FA-3159-2F1E-C74C760F36C6}"/>
          </ac:picMkLst>
        </pc:picChg>
        <pc:picChg chg="add del mod">
          <ac:chgData name="DOMINGUEZ, Morgane" userId="d29c428e-ee62-4017-a838-521138d5b01c" providerId="ADAL" clId="{B6A7E061-ED63-46DF-83B6-25E127798901}" dt="2025-02-15T19:36:33.232" v="287" actId="478"/>
          <ac:picMkLst>
            <pc:docMk/>
            <pc:sldMk cId="1586728472" sldId="972"/>
            <ac:picMk id="3" creationId="{552E6568-7120-B230-05A4-126756F8ADFA}"/>
          </ac:picMkLst>
        </pc:picChg>
        <pc:picChg chg="del">
          <ac:chgData name="DOMINGUEZ, Morgane" userId="d29c428e-ee62-4017-a838-521138d5b01c" providerId="ADAL" clId="{B6A7E061-ED63-46DF-83B6-25E127798901}" dt="2025-02-14T14:23:31.667" v="0" actId="478"/>
          <ac:picMkLst>
            <pc:docMk/>
            <pc:sldMk cId="1586728472" sldId="972"/>
            <ac:picMk id="4" creationId="{D7197160-4E1B-1979-C983-8A8BC5CF8217}"/>
          </ac:picMkLst>
        </pc:picChg>
        <pc:picChg chg="del">
          <ac:chgData name="DOMINGUEZ, Morgane" userId="d29c428e-ee62-4017-a838-521138d5b01c" providerId="ADAL" clId="{B6A7E061-ED63-46DF-83B6-25E127798901}" dt="2025-02-14T14:31:24.390" v="205" actId="21"/>
          <ac:picMkLst>
            <pc:docMk/>
            <pc:sldMk cId="1586728472" sldId="972"/>
            <ac:picMk id="5" creationId="{552E6568-7120-B230-05A4-126756F8ADFA}"/>
          </ac:picMkLst>
        </pc:picChg>
      </pc:sldChg>
      <pc:sldChg chg="delSp modSp mod modTransition delAnim modAnim modNotesTx">
        <pc:chgData name="DOMINGUEZ, Morgane" userId="d29c428e-ee62-4017-a838-521138d5b01c" providerId="ADAL" clId="{B6A7E061-ED63-46DF-83B6-25E127798901}" dt="2025-02-14T14:39:13.904" v="259"/>
        <pc:sldMkLst>
          <pc:docMk/>
          <pc:sldMk cId="332973037" sldId="973"/>
        </pc:sldMkLst>
        <pc:spChg chg="mod">
          <ac:chgData name="DOMINGUEZ, Morgane" userId="d29c428e-ee62-4017-a838-521138d5b01c" providerId="ADAL" clId="{B6A7E061-ED63-46DF-83B6-25E127798901}" dt="2025-02-14T14:32:23.078" v="216" actId="255"/>
          <ac:spMkLst>
            <pc:docMk/>
            <pc:sldMk cId="332973037" sldId="973"/>
            <ac:spMk id="6" creationId="{DEDB0D8C-B589-C5B9-AC22-C38B291193CF}"/>
          </ac:spMkLst>
        </pc:spChg>
        <pc:picChg chg="del">
          <ac:chgData name="DOMINGUEZ, Morgane" userId="d29c428e-ee62-4017-a838-521138d5b01c" providerId="ADAL" clId="{B6A7E061-ED63-46DF-83B6-25E127798901}" dt="2025-02-14T14:24:05.655" v="20" actId="478"/>
          <ac:picMkLst>
            <pc:docMk/>
            <pc:sldMk cId="332973037" sldId="973"/>
            <ac:picMk id="5" creationId="{B915B9B0-63F7-09DB-34D4-B69C3090925C}"/>
          </ac:picMkLst>
        </pc:picChg>
      </pc:sldChg>
      <pc:sldChg chg="delSp modSp mod modTransition delAnim modAnim modNotesTx">
        <pc:chgData name="DOMINGUEZ, Morgane" userId="d29c428e-ee62-4017-a838-521138d5b01c" providerId="ADAL" clId="{B6A7E061-ED63-46DF-83B6-25E127798901}" dt="2025-02-14T14:39:43.027" v="263"/>
        <pc:sldMkLst>
          <pc:docMk/>
          <pc:sldMk cId="0" sldId="974"/>
        </pc:sldMkLst>
        <pc:spChg chg="mod">
          <ac:chgData name="DOMINGUEZ, Morgane" userId="d29c428e-ee62-4017-a838-521138d5b01c" providerId="ADAL" clId="{B6A7E061-ED63-46DF-83B6-25E127798901}" dt="2025-02-14T14:33:35.450" v="226" actId="1076"/>
          <ac:spMkLst>
            <pc:docMk/>
            <pc:sldMk cId="0" sldId="974"/>
            <ac:spMk id="19" creationId="{463010F3-788F-94C7-00C8-BA3B09053D74}"/>
          </ac:spMkLst>
        </pc:spChg>
        <pc:picChg chg="del">
          <ac:chgData name="DOMINGUEZ, Morgane" userId="d29c428e-ee62-4017-a838-521138d5b01c" providerId="ADAL" clId="{B6A7E061-ED63-46DF-83B6-25E127798901}" dt="2025-02-14T14:24:26.754" v="32" actId="478"/>
          <ac:picMkLst>
            <pc:docMk/>
            <pc:sldMk cId="0" sldId="974"/>
            <ac:picMk id="5" creationId="{A4ACC594-53FC-42AC-7C44-CABC21C283A6}"/>
          </ac:picMkLst>
        </pc:picChg>
      </pc:sldChg>
      <pc:sldChg chg="delSp modSp mod modTransition delAnim modAnim modNotesTx">
        <pc:chgData name="DOMINGUEZ, Morgane" userId="d29c428e-ee62-4017-a838-521138d5b01c" providerId="ADAL" clId="{B6A7E061-ED63-46DF-83B6-25E127798901}" dt="2025-02-14T14:39:48.755" v="264"/>
        <pc:sldMkLst>
          <pc:docMk/>
          <pc:sldMk cId="2164188242" sldId="975"/>
        </pc:sldMkLst>
        <pc:spChg chg="mod">
          <ac:chgData name="DOMINGUEZ, Morgane" userId="d29c428e-ee62-4017-a838-521138d5b01c" providerId="ADAL" clId="{B6A7E061-ED63-46DF-83B6-25E127798901}" dt="2025-02-14T14:33:42.740" v="227" actId="1076"/>
          <ac:spMkLst>
            <pc:docMk/>
            <pc:sldMk cId="2164188242" sldId="975"/>
            <ac:spMk id="7" creationId="{B770D23C-9A50-D1E8-106E-7F5FEB4C46FD}"/>
          </ac:spMkLst>
        </pc:spChg>
        <pc:picChg chg="del">
          <ac:chgData name="DOMINGUEZ, Morgane" userId="d29c428e-ee62-4017-a838-521138d5b01c" providerId="ADAL" clId="{B6A7E061-ED63-46DF-83B6-25E127798901}" dt="2025-02-14T14:24:32.966" v="36" actId="478"/>
          <ac:picMkLst>
            <pc:docMk/>
            <pc:sldMk cId="2164188242" sldId="975"/>
            <ac:picMk id="4" creationId="{3BE5E762-18C7-BFEB-8C45-9795A271573E}"/>
          </ac:picMkLst>
        </pc:picChg>
      </pc:sldChg>
      <pc:sldChg chg="delSp modSp mod modTransition delAnim modAnim modNotesTx">
        <pc:chgData name="DOMINGUEZ, Morgane" userId="d29c428e-ee62-4017-a838-521138d5b01c" providerId="ADAL" clId="{B6A7E061-ED63-46DF-83B6-25E127798901}" dt="2025-02-14T14:39:55.671" v="265"/>
        <pc:sldMkLst>
          <pc:docMk/>
          <pc:sldMk cId="3482899561" sldId="976"/>
        </pc:sldMkLst>
        <pc:spChg chg="mod">
          <ac:chgData name="DOMINGUEZ, Morgane" userId="d29c428e-ee62-4017-a838-521138d5b01c" providerId="ADAL" clId="{B6A7E061-ED63-46DF-83B6-25E127798901}" dt="2025-02-14T14:33:54.547" v="228" actId="1076"/>
          <ac:spMkLst>
            <pc:docMk/>
            <pc:sldMk cId="3482899561" sldId="976"/>
            <ac:spMk id="6" creationId="{0FA3FB55-8F83-5ED5-6EB0-07831646F618}"/>
          </ac:spMkLst>
        </pc:spChg>
        <pc:picChg chg="del">
          <ac:chgData name="DOMINGUEZ, Morgane" userId="d29c428e-ee62-4017-a838-521138d5b01c" providerId="ADAL" clId="{B6A7E061-ED63-46DF-83B6-25E127798901}" dt="2025-02-14T14:24:39.629" v="39" actId="478"/>
          <ac:picMkLst>
            <pc:docMk/>
            <pc:sldMk cId="3482899561" sldId="976"/>
            <ac:picMk id="8" creationId="{48F0F5A7-8B31-FB83-BF50-F4EBB9CB8C0B}"/>
          </ac:picMkLst>
        </pc:picChg>
      </pc:sldChg>
      <pc:sldChg chg="delSp modSp mod modTransition delAnim modAnim modNotesTx">
        <pc:chgData name="DOMINGUEZ, Morgane" userId="d29c428e-ee62-4017-a838-521138d5b01c" providerId="ADAL" clId="{B6A7E061-ED63-46DF-83B6-25E127798901}" dt="2025-02-14T14:43:13.979" v="285"/>
        <pc:sldMkLst>
          <pc:docMk/>
          <pc:sldMk cId="3321810034" sldId="977"/>
        </pc:sldMkLst>
        <pc:spChg chg="mod">
          <ac:chgData name="DOMINGUEZ, Morgane" userId="d29c428e-ee62-4017-a838-521138d5b01c" providerId="ADAL" clId="{B6A7E061-ED63-46DF-83B6-25E127798901}" dt="2025-02-14T14:34:10.660" v="230" actId="1076"/>
          <ac:spMkLst>
            <pc:docMk/>
            <pc:sldMk cId="3321810034" sldId="977"/>
            <ac:spMk id="6" creationId="{7ED42A9C-5327-E650-D7DD-B11AAD1D6695}"/>
          </ac:spMkLst>
        </pc:spChg>
        <pc:picChg chg="del">
          <ac:chgData name="DOMINGUEZ, Morgane" userId="d29c428e-ee62-4017-a838-521138d5b01c" providerId="ADAL" clId="{B6A7E061-ED63-46DF-83B6-25E127798901}" dt="2025-02-14T14:25:00.917" v="50" actId="478"/>
          <ac:picMkLst>
            <pc:docMk/>
            <pc:sldMk cId="3321810034" sldId="977"/>
            <ac:picMk id="9" creationId="{1A9F8812-0545-E8B1-CE56-1E87F23D1DB3}"/>
          </ac:picMkLst>
        </pc:picChg>
      </pc:sldChg>
      <pc:sldChg chg="delSp modSp mod modTransition delAnim modAnim modNotesTx">
        <pc:chgData name="DOMINGUEZ, Morgane" userId="d29c428e-ee62-4017-a838-521138d5b01c" providerId="ADAL" clId="{B6A7E061-ED63-46DF-83B6-25E127798901}" dt="2025-02-14T14:40:15.577" v="268"/>
        <pc:sldMkLst>
          <pc:docMk/>
          <pc:sldMk cId="0" sldId="978"/>
        </pc:sldMkLst>
        <pc:spChg chg="mod">
          <ac:chgData name="DOMINGUEZ, Morgane" userId="d29c428e-ee62-4017-a838-521138d5b01c" providerId="ADAL" clId="{B6A7E061-ED63-46DF-83B6-25E127798901}" dt="2025-02-14T14:34:15.743" v="231" actId="1076"/>
          <ac:spMkLst>
            <pc:docMk/>
            <pc:sldMk cId="0" sldId="978"/>
            <ac:spMk id="11" creationId="{D6B79BDB-7B34-1AD9-0CAB-623C707157FB}"/>
          </ac:spMkLst>
        </pc:spChg>
        <pc:picChg chg="del">
          <ac:chgData name="DOMINGUEZ, Morgane" userId="d29c428e-ee62-4017-a838-521138d5b01c" providerId="ADAL" clId="{B6A7E061-ED63-46DF-83B6-25E127798901}" dt="2025-02-14T14:25:07.453" v="54" actId="478"/>
          <ac:picMkLst>
            <pc:docMk/>
            <pc:sldMk cId="0" sldId="978"/>
            <ac:picMk id="2" creationId="{C0CE87F8-AB19-8D9C-59D8-7A6F02F20D33}"/>
          </ac:picMkLst>
        </pc:picChg>
      </pc:sldChg>
      <pc:sldChg chg="delSp modSp mod modTransition delAnim modNotesTx">
        <pc:chgData name="DOMINGUEZ, Morgane" userId="d29c428e-ee62-4017-a838-521138d5b01c" providerId="ADAL" clId="{B6A7E061-ED63-46DF-83B6-25E127798901}" dt="2025-02-14T14:41:18.508" v="276"/>
        <pc:sldMkLst>
          <pc:docMk/>
          <pc:sldMk cId="4257536088" sldId="2147474615"/>
        </pc:sldMkLst>
        <pc:spChg chg="mod">
          <ac:chgData name="DOMINGUEZ, Morgane" userId="d29c428e-ee62-4017-a838-521138d5b01c" providerId="ADAL" clId="{B6A7E061-ED63-46DF-83B6-25E127798901}" dt="2025-02-14T14:35:53.322" v="244" actId="1076"/>
          <ac:spMkLst>
            <pc:docMk/>
            <pc:sldMk cId="4257536088" sldId="2147474615"/>
            <ac:spMk id="3" creationId="{A639BDA9-FA6C-D35D-B342-ED9074A44565}"/>
          </ac:spMkLst>
        </pc:spChg>
        <pc:picChg chg="del">
          <ac:chgData name="DOMINGUEZ, Morgane" userId="d29c428e-ee62-4017-a838-521138d5b01c" providerId="ADAL" clId="{B6A7E061-ED63-46DF-83B6-25E127798901}" dt="2025-02-14T14:25:57.500" v="90" actId="478"/>
          <ac:picMkLst>
            <pc:docMk/>
            <pc:sldMk cId="4257536088" sldId="2147474615"/>
            <ac:picMk id="2" creationId="{F2DE0F34-660E-F628-7D24-08EF35D7E668}"/>
          </ac:picMkLst>
        </pc:picChg>
      </pc:sldChg>
      <pc:sldChg chg="delSp modSp mod modTransition delAnim modAnim modNotesTx">
        <pc:chgData name="DOMINGUEZ, Morgane" userId="d29c428e-ee62-4017-a838-521138d5b01c" providerId="ADAL" clId="{B6A7E061-ED63-46DF-83B6-25E127798901}" dt="2025-02-14T14:41:28.001" v="277"/>
        <pc:sldMkLst>
          <pc:docMk/>
          <pc:sldMk cId="4244080021" sldId="2147474617"/>
        </pc:sldMkLst>
        <pc:spChg chg="mod">
          <ac:chgData name="DOMINGUEZ, Morgane" userId="d29c428e-ee62-4017-a838-521138d5b01c" providerId="ADAL" clId="{B6A7E061-ED63-46DF-83B6-25E127798901}" dt="2025-02-14T14:36:03.660" v="245" actId="1076"/>
          <ac:spMkLst>
            <pc:docMk/>
            <pc:sldMk cId="4244080021" sldId="2147474617"/>
            <ac:spMk id="2" creationId="{F3C5040F-2723-B1CF-7A26-413407668A45}"/>
          </ac:spMkLst>
        </pc:spChg>
        <pc:spChg chg="del">
          <ac:chgData name="DOMINGUEZ, Morgane" userId="d29c428e-ee62-4017-a838-521138d5b01c" providerId="ADAL" clId="{B6A7E061-ED63-46DF-83B6-25E127798901}" dt="2025-02-14T14:26:43.660" v="107" actId="478"/>
          <ac:spMkLst>
            <pc:docMk/>
            <pc:sldMk cId="4244080021" sldId="2147474617"/>
            <ac:spMk id="11" creationId="{83E7B11B-B6DB-E3D2-BD05-F2D630F1BB8D}"/>
          </ac:spMkLst>
        </pc:spChg>
        <pc:spChg chg="del">
          <ac:chgData name="DOMINGUEZ, Morgane" userId="d29c428e-ee62-4017-a838-521138d5b01c" providerId="ADAL" clId="{B6A7E061-ED63-46DF-83B6-25E127798901}" dt="2025-02-14T14:26:43.660" v="107" actId="478"/>
          <ac:spMkLst>
            <pc:docMk/>
            <pc:sldMk cId="4244080021" sldId="2147474617"/>
            <ac:spMk id="14" creationId="{4429AE02-2280-E52F-FA0C-C6CA5ADDD96C}"/>
          </ac:spMkLst>
        </pc:spChg>
        <pc:picChg chg="del">
          <ac:chgData name="DOMINGUEZ, Morgane" userId="d29c428e-ee62-4017-a838-521138d5b01c" providerId="ADAL" clId="{B6A7E061-ED63-46DF-83B6-25E127798901}" dt="2025-02-14T14:26:01.449" v="91" actId="478"/>
          <ac:picMkLst>
            <pc:docMk/>
            <pc:sldMk cId="4244080021" sldId="2147474617"/>
            <ac:picMk id="8" creationId="{678D76F9-8C01-9ABE-BEDE-6D7772CDEC47}"/>
          </ac:picMkLst>
        </pc:picChg>
      </pc:sldChg>
      <pc:sldChg chg="delSp modSp mod modTransition delAnim modNotesTx">
        <pc:chgData name="DOMINGUEZ, Morgane" userId="d29c428e-ee62-4017-a838-521138d5b01c" providerId="ADAL" clId="{B6A7E061-ED63-46DF-83B6-25E127798901}" dt="2025-02-14T14:43:47.267" v="286"/>
        <pc:sldMkLst>
          <pc:docMk/>
          <pc:sldMk cId="1809511498" sldId="2147474618"/>
        </pc:sldMkLst>
        <pc:spChg chg="mod">
          <ac:chgData name="DOMINGUEZ, Morgane" userId="d29c428e-ee62-4017-a838-521138d5b01c" providerId="ADAL" clId="{B6A7E061-ED63-46DF-83B6-25E127798901}" dt="2025-02-14T14:36:11.889" v="246" actId="1076"/>
          <ac:spMkLst>
            <pc:docMk/>
            <pc:sldMk cId="1809511498" sldId="2147474618"/>
            <ac:spMk id="9" creationId="{72C95815-BD51-7CA0-5B5D-3F4F6BC93815}"/>
          </ac:spMkLst>
        </pc:spChg>
        <pc:picChg chg="del">
          <ac:chgData name="DOMINGUEZ, Morgane" userId="d29c428e-ee62-4017-a838-521138d5b01c" providerId="ADAL" clId="{B6A7E061-ED63-46DF-83B6-25E127798901}" dt="2025-02-14T14:26:10.244" v="95" actId="478"/>
          <ac:picMkLst>
            <pc:docMk/>
            <pc:sldMk cId="1809511498" sldId="2147474618"/>
            <ac:picMk id="7" creationId="{F9317006-3951-3016-AEE1-4232B49FBCD3}"/>
          </ac:picMkLst>
        </pc:picChg>
      </pc:sldChg>
      <pc:sldChg chg="delSp modSp mod modTransition delAnim modAnim modNotesTx">
        <pc:chgData name="DOMINGUEZ, Morgane" userId="d29c428e-ee62-4017-a838-521138d5b01c" providerId="ADAL" clId="{B6A7E061-ED63-46DF-83B6-25E127798901}" dt="2025-02-14T14:41:42.695" v="279"/>
        <pc:sldMkLst>
          <pc:docMk/>
          <pc:sldMk cId="1406677034" sldId="2147474619"/>
        </pc:sldMkLst>
        <pc:spChg chg="del">
          <ac:chgData name="DOMINGUEZ, Morgane" userId="d29c428e-ee62-4017-a838-521138d5b01c" providerId="ADAL" clId="{B6A7E061-ED63-46DF-83B6-25E127798901}" dt="2025-02-14T14:26:47.624" v="108" actId="478"/>
          <ac:spMkLst>
            <pc:docMk/>
            <pc:sldMk cId="1406677034" sldId="2147474619"/>
            <ac:spMk id="8" creationId="{08FDB24C-4FE4-BCF6-35F1-F67A512EB10D}"/>
          </ac:spMkLst>
        </pc:spChg>
        <pc:spChg chg="del">
          <ac:chgData name="DOMINGUEZ, Morgane" userId="d29c428e-ee62-4017-a838-521138d5b01c" providerId="ADAL" clId="{B6A7E061-ED63-46DF-83B6-25E127798901}" dt="2025-02-14T14:26:47.624" v="108" actId="478"/>
          <ac:spMkLst>
            <pc:docMk/>
            <pc:sldMk cId="1406677034" sldId="2147474619"/>
            <ac:spMk id="9" creationId="{75397EFD-C9ED-2361-D5BC-624BB45C1771}"/>
          </ac:spMkLst>
        </pc:spChg>
        <pc:spChg chg="mod">
          <ac:chgData name="DOMINGUEZ, Morgane" userId="d29c428e-ee62-4017-a838-521138d5b01c" providerId="ADAL" clId="{B6A7E061-ED63-46DF-83B6-25E127798901}" dt="2025-02-14T14:36:16.487" v="247" actId="1076"/>
          <ac:spMkLst>
            <pc:docMk/>
            <pc:sldMk cId="1406677034" sldId="2147474619"/>
            <ac:spMk id="11" creationId="{16B0E192-A09B-88D3-D265-B94C7C0FB7B1}"/>
          </ac:spMkLst>
        </pc:spChg>
        <pc:picChg chg="del">
          <ac:chgData name="DOMINGUEZ, Morgane" userId="d29c428e-ee62-4017-a838-521138d5b01c" providerId="ADAL" clId="{B6A7E061-ED63-46DF-83B6-25E127798901}" dt="2025-02-14T14:26:14.306" v="96" actId="478"/>
          <ac:picMkLst>
            <pc:docMk/>
            <pc:sldMk cId="1406677034" sldId="2147474619"/>
            <ac:picMk id="10" creationId="{1319FF94-5AC8-E4B9-FB46-7CD6A23C2E2F}"/>
          </ac:picMkLst>
        </pc:picChg>
      </pc:sldChg>
      <pc:sldChg chg="delSp modSp mod modTransition delAnim modNotesTx">
        <pc:chgData name="DOMINGUEZ, Morgane" userId="d29c428e-ee62-4017-a838-521138d5b01c" providerId="ADAL" clId="{B6A7E061-ED63-46DF-83B6-25E127798901}" dt="2025-02-14T14:41:50.068" v="280"/>
        <pc:sldMkLst>
          <pc:docMk/>
          <pc:sldMk cId="1316753967" sldId="2147474620"/>
        </pc:sldMkLst>
        <pc:spChg chg="mod">
          <ac:chgData name="DOMINGUEZ, Morgane" userId="d29c428e-ee62-4017-a838-521138d5b01c" providerId="ADAL" clId="{B6A7E061-ED63-46DF-83B6-25E127798901}" dt="2025-02-14T14:36:24.426" v="248" actId="1076"/>
          <ac:spMkLst>
            <pc:docMk/>
            <pc:sldMk cId="1316753967" sldId="2147474620"/>
            <ac:spMk id="9" creationId="{82D774D9-34E7-E0BA-0DCF-1D176C96DBBD}"/>
          </ac:spMkLst>
        </pc:spChg>
        <pc:picChg chg="del">
          <ac:chgData name="DOMINGUEZ, Morgane" userId="d29c428e-ee62-4017-a838-521138d5b01c" providerId="ADAL" clId="{B6A7E061-ED63-46DF-83B6-25E127798901}" dt="2025-02-14T14:26:20.662" v="100" actId="478"/>
          <ac:picMkLst>
            <pc:docMk/>
            <pc:sldMk cId="1316753967" sldId="2147474620"/>
            <ac:picMk id="8" creationId="{5212C9BC-0649-784F-61BB-1F340A39ECFD}"/>
          </ac:picMkLst>
        </pc:picChg>
      </pc:sldChg>
      <pc:sldChg chg="delSp modSp mod modTransition delAnim modAnim modNotesTx">
        <pc:chgData name="DOMINGUEZ, Morgane" userId="d29c428e-ee62-4017-a838-521138d5b01c" providerId="ADAL" clId="{B6A7E061-ED63-46DF-83B6-25E127798901}" dt="2025-02-14T14:41:56.588" v="281"/>
        <pc:sldMkLst>
          <pc:docMk/>
          <pc:sldMk cId="418592088" sldId="2147474621"/>
        </pc:sldMkLst>
        <pc:spChg chg="del">
          <ac:chgData name="DOMINGUEZ, Morgane" userId="d29c428e-ee62-4017-a838-521138d5b01c" providerId="ADAL" clId="{B6A7E061-ED63-46DF-83B6-25E127798901}" dt="2025-02-14T14:26:51.834" v="109" actId="478"/>
          <ac:spMkLst>
            <pc:docMk/>
            <pc:sldMk cId="418592088" sldId="2147474621"/>
            <ac:spMk id="2" creationId="{5C676140-EB09-DA0F-2C43-D66893932B40}"/>
          </ac:spMkLst>
        </pc:spChg>
        <pc:spChg chg="del">
          <ac:chgData name="DOMINGUEZ, Morgane" userId="d29c428e-ee62-4017-a838-521138d5b01c" providerId="ADAL" clId="{B6A7E061-ED63-46DF-83B6-25E127798901}" dt="2025-02-14T14:26:51.834" v="109" actId="478"/>
          <ac:spMkLst>
            <pc:docMk/>
            <pc:sldMk cId="418592088" sldId="2147474621"/>
            <ac:spMk id="8" creationId="{E6D113E7-9C32-0F66-6CA4-21FD9AB183AD}"/>
          </ac:spMkLst>
        </pc:spChg>
        <pc:spChg chg="mod">
          <ac:chgData name="DOMINGUEZ, Morgane" userId="d29c428e-ee62-4017-a838-521138d5b01c" providerId="ADAL" clId="{B6A7E061-ED63-46DF-83B6-25E127798901}" dt="2025-02-14T14:36:30.846" v="249" actId="1076"/>
          <ac:spMkLst>
            <pc:docMk/>
            <pc:sldMk cId="418592088" sldId="2147474621"/>
            <ac:spMk id="11" creationId="{BB5D6FF7-E190-84C5-5218-5485B75D5D8C}"/>
          </ac:spMkLst>
        </pc:spChg>
        <pc:picChg chg="del">
          <ac:chgData name="DOMINGUEZ, Morgane" userId="d29c428e-ee62-4017-a838-521138d5b01c" providerId="ADAL" clId="{B6A7E061-ED63-46DF-83B6-25E127798901}" dt="2025-02-14T14:26:24.927" v="101" actId="478"/>
          <ac:picMkLst>
            <pc:docMk/>
            <pc:sldMk cId="418592088" sldId="2147474621"/>
            <ac:picMk id="9" creationId="{EBEFF4AD-F9F2-B528-3F8C-3E8AE154A815}"/>
          </ac:picMkLst>
        </pc:picChg>
      </pc:sldChg>
      <pc:sldChg chg="delSp modSp mod modTransition delAnim modNotesTx">
        <pc:chgData name="DOMINGUEZ, Morgane" userId="d29c428e-ee62-4017-a838-521138d5b01c" providerId="ADAL" clId="{B6A7E061-ED63-46DF-83B6-25E127798901}" dt="2025-02-14T14:42:03.932" v="282"/>
        <pc:sldMkLst>
          <pc:docMk/>
          <pc:sldMk cId="3674370995" sldId="2147474622"/>
        </pc:sldMkLst>
        <pc:spChg chg="mod">
          <ac:chgData name="DOMINGUEZ, Morgane" userId="d29c428e-ee62-4017-a838-521138d5b01c" providerId="ADAL" clId="{B6A7E061-ED63-46DF-83B6-25E127798901}" dt="2025-02-14T14:36:49.522" v="250" actId="1076"/>
          <ac:spMkLst>
            <pc:docMk/>
            <pc:sldMk cId="3674370995" sldId="2147474622"/>
            <ac:spMk id="8" creationId="{E14678D1-197E-0861-6E3E-ED68BCF01057}"/>
          </ac:spMkLst>
        </pc:spChg>
        <pc:picChg chg="del">
          <ac:chgData name="DOMINGUEZ, Morgane" userId="d29c428e-ee62-4017-a838-521138d5b01c" providerId="ADAL" clId="{B6A7E061-ED63-46DF-83B6-25E127798901}" dt="2025-02-14T14:26:32.069" v="105" actId="478"/>
          <ac:picMkLst>
            <pc:docMk/>
            <pc:sldMk cId="3674370995" sldId="2147474622"/>
            <ac:picMk id="7" creationId="{89349826-BBD0-3AA8-4A21-4BF097D99C22}"/>
          </ac:picMkLst>
        </pc:picChg>
      </pc:sldChg>
      <pc:sldChg chg="delSp modSp mod modTransition delAnim modNotesTx">
        <pc:chgData name="DOMINGUEZ, Morgane" userId="d29c428e-ee62-4017-a838-521138d5b01c" providerId="ADAL" clId="{B6A7E061-ED63-46DF-83B6-25E127798901}" dt="2025-02-14T14:42:18.556" v="284"/>
        <pc:sldMkLst>
          <pc:docMk/>
          <pc:sldMk cId="2849894684" sldId="2147474632"/>
        </pc:sldMkLst>
        <pc:spChg chg="mod">
          <ac:chgData name="DOMINGUEZ, Morgane" userId="d29c428e-ee62-4017-a838-521138d5b01c" providerId="ADAL" clId="{B6A7E061-ED63-46DF-83B6-25E127798901}" dt="2025-02-14T14:37:00.682" v="253" actId="1076"/>
          <ac:spMkLst>
            <pc:docMk/>
            <pc:sldMk cId="2849894684" sldId="2147474632"/>
            <ac:spMk id="4" creationId="{C31C1CB0-D205-0721-84C2-EFAC6B559E47}"/>
          </ac:spMkLst>
        </pc:spChg>
        <pc:picChg chg="del">
          <ac:chgData name="DOMINGUEZ, Morgane" userId="d29c428e-ee62-4017-a838-521138d5b01c" providerId="ADAL" clId="{B6A7E061-ED63-46DF-83B6-25E127798901}" dt="2025-02-14T14:26:36.310" v="106" actId="478"/>
          <ac:picMkLst>
            <pc:docMk/>
            <pc:sldMk cId="2849894684" sldId="2147474632"/>
            <ac:picMk id="3" creationId="{B1E07C02-DA24-1A13-B73F-970CE33E454B}"/>
          </ac:picMkLst>
        </pc:picChg>
      </pc:sldChg>
    </pc:docChg>
  </pc:docChgLst>
  <pc:docChgLst>
    <pc:chgData name="DOMINGUEZ, Morgane" userId="d29c428e-ee62-4017-a838-521138d5b01c" providerId="ADAL" clId="{E48B747B-D808-40A5-83C6-4B804F86BCFC}"/>
    <pc:docChg chg="custSel modSld">
      <pc:chgData name="DOMINGUEZ, Morgane" userId="d29c428e-ee62-4017-a838-521138d5b01c" providerId="ADAL" clId="{E48B747B-D808-40A5-83C6-4B804F86BCFC}" dt="2025-03-20T13:41:51.510" v="58"/>
      <pc:docMkLst>
        <pc:docMk/>
      </pc:docMkLst>
      <pc:sldChg chg="delSp mod modNotesTx">
        <pc:chgData name="DOMINGUEZ, Morgane" userId="d29c428e-ee62-4017-a838-521138d5b01c" providerId="ADAL" clId="{E48B747B-D808-40A5-83C6-4B804F86BCFC}" dt="2025-03-20T13:40:08.305" v="33" actId="478"/>
        <pc:sldMkLst>
          <pc:docMk/>
          <pc:sldMk cId="0" sldId="261"/>
        </pc:sldMkLst>
        <pc:spChg chg="del">
          <ac:chgData name="DOMINGUEZ, Morgane" userId="d29c428e-ee62-4017-a838-521138d5b01c" providerId="ADAL" clId="{E48B747B-D808-40A5-83C6-4B804F86BCFC}" dt="2025-03-20T13:40:08.305" v="33" actId="478"/>
          <ac:spMkLst>
            <pc:docMk/>
            <pc:sldMk cId="0" sldId="261"/>
            <ac:spMk id="14" creationId="{396EC0A2-1166-F495-5884-7961B2F490DA}"/>
          </ac:spMkLst>
        </pc:spChg>
      </pc:sldChg>
      <pc:sldChg chg="delSp mod modNotesTx">
        <pc:chgData name="DOMINGUEZ, Morgane" userId="d29c428e-ee62-4017-a838-521138d5b01c" providerId="ADAL" clId="{E48B747B-D808-40A5-83C6-4B804F86BCFC}" dt="2025-03-20T13:40:00.851" v="31" actId="478"/>
        <pc:sldMkLst>
          <pc:docMk/>
          <pc:sldMk cId="1984996993" sldId="846"/>
        </pc:sldMkLst>
        <pc:spChg chg="del">
          <ac:chgData name="DOMINGUEZ, Morgane" userId="d29c428e-ee62-4017-a838-521138d5b01c" providerId="ADAL" clId="{E48B747B-D808-40A5-83C6-4B804F86BCFC}" dt="2025-03-20T13:40:00.851" v="31" actId="478"/>
          <ac:spMkLst>
            <pc:docMk/>
            <pc:sldMk cId="1984996993" sldId="846"/>
            <ac:spMk id="4" creationId="{00BFFAA9-F74C-E5A2-0CBB-4864F5D4844E}"/>
          </ac:spMkLst>
        </pc:spChg>
      </pc:sldChg>
      <pc:sldChg chg="delSp mod modNotesTx">
        <pc:chgData name="DOMINGUEZ, Morgane" userId="d29c428e-ee62-4017-a838-521138d5b01c" providerId="ADAL" clId="{E48B747B-D808-40A5-83C6-4B804F86BCFC}" dt="2025-03-20T13:40:55.419" v="46" actId="478"/>
        <pc:sldMkLst>
          <pc:docMk/>
          <pc:sldMk cId="4132687697" sldId="848"/>
        </pc:sldMkLst>
        <pc:spChg chg="del">
          <ac:chgData name="DOMINGUEZ, Morgane" userId="d29c428e-ee62-4017-a838-521138d5b01c" providerId="ADAL" clId="{E48B747B-D808-40A5-83C6-4B804F86BCFC}" dt="2025-03-20T13:40:55.419" v="46" actId="478"/>
          <ac:spMkLst>
            <pc:docMk/>
            <pc:sldMk cId="4132687697" sldId="848"/>
            <ac:spMk id="14" creationId="{94393D8D-655A-0328-4789-F3B09E84CC18}"/>
          </ac:spMkLst>
        </pc:spChg>
      </pc:sldChg>
      <pc:sldChg chg="modNotesTx">
        <pc:chgData name="DOMINGUEZ, Morgane" userId="d29c428e-ee62-4017-a838-521138d5b01c" providerId="ADAL" clId="{E48B747B-D808-40A5-83C6-4B804F86BCFC}" dt="2025-03-20T13:38:36.425" v="3" actId="6549"/>
        <pc:sldMkLst>
          <pc:docMk/>
          <pc:sldMk cId="606038344" sldId="851"/>
        </pc:sldMkLst>
      </pc:sldChg>
      <pc:sldChg chg="delSp mod modNotesTx">
        <pc:chgData name="DOMINGUEZ, Morgane" userId="d29c428e-ee62-4017-a838-521138d5b01c" providerId="ADAL" clId="{E48B747B-D808-40A5-83C6-4B804F86BCFC}" dt="2025-03-20T13:40:23.399" v="38" actId="478"/>
        <pc:sldMkLst>
          <pc:docMk/>
          <pc:sldMk cId="1460211369" sldId="853"/>
        </pc:sldMkLst>
        <pc:spChg chg="del">
          <ac:chgData name="DOMINGUEZ, Morgane" userId="d29c428e-ee62-4017-a838-521138d5b01c" providerId="ADAL" clId="{E48B747B-D808-40A5-83C6-4B804F86BCFC}" dt="2025-03-20T13:40:23.399" v="38" actId="478"/>
          <ac:spMkLst>
            <pc:docMk/>
            <pc:sldMk cId="1460211369" sldId="853"/>
            <ac:spMk id="4" creationId="{29C46120-2F01-35A1-DA32-D99FCC0620E3}"/>
          </ac:spMkLst>
        </pc:spChg>
      </pc:sldChg>
      <pc:sldChg chg="delSp mod modNotesTx">
        <pc:chgData name="DOMINGUEZ, Morgane" userId="d29c428e-ee62-4017-a838-521138d5b01c" providerId="ADAL" clId="{E48B747B-D808-40A5-83C6-4B804F86BCFC}" dt="2025-03-20T13:40:52.357" v="45" actId="478"/>
        <pc:sldMkLst>
          <pc:docMk/>
          <pc:sldMk cId="1890305956" sldId="855"/>
        </pc:sldMkLst>
        <pc:spChg chg="del">
          <ac:chgData name="DOMINGUEZ, Morgane" userId="d29c428e-ee62-4017-a838-521138d5b01c" providerId="ADAL" clId="{E48B747B-D808-40A5-83C6-4B804F86BCFC}" dt="2025-03-20T13:40:52.357" v="45" actId="478"/>
          <ac:spMkLst>
            <pc:docMk/>
            <pc:sldMk cId="1890305956" sldId="855"/>
            <ac:spMk id="4" creationId="{F19DDA35-5966-6ACD-1C8D-B323F19D378A}"/>
          </ac:spMkLst>
        </pc:spChg>
      </pc:sldChg>
      <pc:sldChg chg="modNotesTx">
        <pc:chgData name="DOMINGUEZ, Morgane" userId="d29c428e-ee62-4017-a838-521138d5b01c" providerId="ADAL" clId="{E48B747B-D808-40A5-83C6-4B804F86BCFC}" dt="2025-03-20T13:38:44.652" v="6" actId="6549"/>
        <pc:sldMkLst>
          <pc:docMk/>
          <pc:sldMk cId="365049930" sldId="856"/>
        </pc:sldMkLst>
      </pc:sldChg>
      <pc:sldChg chg="modNotesTx">
        <pc:chgData name="DOMINGUEZ, Morgane" userId="d29c428e-ee62-4017-a838-521138d5b01c" providerId="ADAL" clId="{E48B747B-D808-40A5-83C6-4B804F86BCFC}" dt="2025-03-20T13:38:30.634" v="1" actId="6549"/>
        <pc:sldMkLst>
          <pc:docMk/>
          <pc:sldMk cId="2372577413" sldId="878"/>
        </pc:sldMkLst>
      </pc:sldChg>
      <pc:sldChg chg="delSp mod modNotesTx">
        <pc:chgData name="DOMINGUEZ, Morgane" userId="d29c428e-ee62-4017-a838-521138d5b01c" providerId="ADAL" clId="{E48B747B-D808-40A5-83C6-4B804F86BCFC}" dt="2025-03-20T13:39:57.382" v="30" actId="478"/>
        <pc:sldMkLst>
          <pc:docMk/>
          <pc:sldMk cId="0" sldId="879"/>
        </pc:sldMkLst>
        <pc:spChg chg="del">
          <ac:chgData name="DOMINGUEZ, Morgane" userId="d29c428e-ee62-4017-a838-521138d5b01c" providerId="ADAL" clId="{E48B747B-D808-40A5-83C6-4B804F86BCFC}" dt="2025-03-20T13:39:57.382" v="30" actId="478"/>
          <ac:spMkLst>
            <pc:docMk/>
            <pc:sldMk cId="0" sldId="879"/>
            <ac:spMk id="8" creationId="{8E1D4A34-0552-1F66-1BE0-505280D0EE32}"/>
          </ac:spMkLst>
        </pc:spChg>
      </pc:sldChg>
      <pc:sldChg chg="delSp mod modNotesTx">
        <pc:chgData name="DOMINGUEZ, Morgane" userId="d29c428e-ee62-4017-a838-521138d5b01c" providerId="ADAL" clId="{E48B747B-D808-40A5-83C6-4B804F86BCFC}" dt="2025-03-20T13:40:11.041" v="34" actId="478"/>
        <pc:sldMkLst>
          <pc:docMk/>
          <pc:sldMk cId="3646330211" sldId="880"/>
        </pc:sldMkLst>
        <pc:spChg chg="del">
          <ac:chgData name="DOMINGUEZ, Morgane" userId="d29c428e-ee62-4017-a838-521138d5b01c" providerId="ADAL" clId="{E48B747B-D808-40A5-83C6-4B804F86BCFC}" dt="2025-03-20T13:40:11.041" v="34" actId="478"/>
          <ac:spMkLst>
            <pc:docMk/>
            <pc:sldMk cId="3646330211" sldId="880"/>
            <ac:spMk id="2" creationId="{A38AB977-9A5D-7B48-69F0-7BD67AE35A71}"/>
          </ac:spMkLst>
        </pc:spChg>
      </pc:sldChg>
      <pc:sldChg chg="modNotesTx">
        <pc:chgData name="DOMINGUEZ, Morgane" userId="d29c428e-ee62-4017-a838-521138d5b01c" providerId="ADAL" clId="{E48B747B-D808-40A5-83C6-4B804F86BCFC}" dt="2025-03-20T13:39:13.556" v="16" actId="6549"/>
        <pc:sldMkLst>
          <pc:docMk/>
          <pc:sldMk cId="3861367820" sldId="882"/>
        </pc:sldMkLst>
      </pc:sldChg>
      <pc:sldChg chg="delSp mod modNotesTx">
        <pc:chgData name="DOMINGUEZ, Morgane" userId="d29c428e-ee62-4017-a838-521138d5b01c" providerId="ADAL" clId="{E48B747B-D808-40A5-83C6-4B804F86BCFC}" dt="2025-03-20T13:40:34.170" v="41" actId="478"/>
        <pc:sldMkLst>
          <pc:docMk/>
          <pc:sldMk cId="3089880419" sldId="883"/>
        </pc:sldMkLst>
        <pc:spChg chg="del">
          <ac:chgData name="DOMINGUEZ, Morgane" userId="d29c428e-ee62-4017-a838-521138d5b01c" providerId="ADAL" clId="{E48B747B-D808-40A5-83C6-4B804F86BCFC}" dt="2025-03-20T13:40:34.170" v="41" actId="478"/>
          <ac:spMkLst>
            <pc:docMk/>
            <pc:sldMk cId="3089880419" sldId="883"/>
            <ac:spMk id="9" creationId="{C7828721-B149-2CCD-9D95-3BB2B4FD2AD6}"/>
          </ac:spMkLst>
        </pc:spChg>
      </pc:sldChg>
      <pc:sldChg chg="delSp mod modNotesTx">
        <pc:chgData name="DOMINGUEZ, Morgane" userId="d29c428e-ee62-4017-a838-521138d5b01c" providerId="ADAL" clId="{E48B747B-D808-40A5-83C6-4B804F86BCFC}" dt="2025-03-20T13:40:49.444" v="44" actId="478"/>
        <pc:sldMkLst>
          <pc:docMk/>
          <pc:sldMk cId="2760106809" sldId="886"/>
        </pc:sldMkLst>
        <pc:spChg chg="del">
          <ac:chgData name="DOMINGUEZ, Morgane" userId="d29c428e-ee62-4017-a838-521138d5b01c" providerId="ADAL" clId="{E48B747B-D808-40A5-83C6-4B804F86BCFC}" dt="2025-03-20T13:40:49.444" v="44" actId="478"/>
          <ac:spMkLst>
            <pc:docMk/>
            <pc:sldMk cId="2760106809" sldId="886"/>
            <ac:spMk id="17" creationId="{842F5805-027E-4D21-826B-5CFAFB18AA33}"/>
          </ac:spMkLst>
        </pc:spChg>
      </pc:sldChg>
      <pc:sldChg chg="delSp mod modNotesTx">
        <pc:chgData name="DOMINGUEZ, Morgane" userId="d29c428e-ee62-4017-a838-521138d5b01c" providerId="ADAL" clId="{E48B747B-D808-40A5-83C6-4B804F86BCFC}" dt="2025-03-20T13:40:40.546" v="42" actId="478"/>
        <pc:sldMkLst>
          <pc:docMk/>
          <pc:sldMk cId="2944907933" sldId="887"/>
        </pc:sldMkLst>
        <pc:spChg chg="del">
          <ac:chgData name="DOMINGUEZ, Morgane" userId="d29c428e-ee62-4017-a838-521138d5b01c" providerId="ADAL" clId="{E48B747B-D808-40A5-83C6-4B804F86BCFC}" dt="2025-03-20T13:40:40.546" v="42" actId="478"/>
          <ac:spMkLst>
            <pc:docMk/>
            <pc:sldMk cId="2944907933" sldId="887"/>
            <ac:spMk id="22" creationId="{DDE6D7E4-BB97-BD52-EA6A-9F1044F91BDC}"/>
          </ac:spMkLst>
        </pc:spChg>
      </pc:sldChg>
      <pc:sldChg chg="delSp mod modNotesTx">
        <pc:chgData name="DOMINGUEZ, Morgane" userId="d29c428e-ee62-4017-a838-521138d5b01c" providerId="ADAL" clId="{E48B747B-D808-40A5-83C6-4B804F86BCFC}" dt="2025-03-20T13:40:45.768" v="43" actId="478"/>
        <pc:sldMkLst>
          <pc:docMk/>
          <pc:sldMk cId="2182819441" sldId="970"/>
        </pc:sldMkLst>
        <pc:spChg chg="del">
          <ac:chgData name="DOMINGUEZ, Morgane" userId="d29c428e-ee62-4017-a838-521138d5b01c" providerId="ADAL" clId="{E48B747B-D808-40A5-83C6-4B804F86BCFC}" dt="2025-03-20T13:40:45.768" v="43" actId="478"/>
          <ac:spMkLst>
            <pc:docMk/>
            <pc:sldMk cId="2182819441" sldId="970"/>
            <ac:spMk id="10" creationId="{A4DBA350-7910-5EA8-CC1D-EEBD4BFE810E}"/>
          </ac:spMkLst>
        </pc:spChg>
      </pc:sldChg>
      <pc:sldChg chg="modNotesTx">
        <pc:chgData name="DOMINGUEZ, Morgane" userId="d29c428e-ee62-4017-a838-521138d5b01c" providerId="ADAL" clId="{E48B747B-D808-40A5-83C6-4B804F86BCFC}" dt="2025-03-20T13:38:27.659" v="0" actId="6549"/>
        <pc:sldMkLst>
          <pc:docMk/>
          <pc:sldMk cId="1586728472" sldId="972"/>
        </pc:sldMkLst>
      </pc:sldChg>
      <pc:sldChg chg="delSp mod modNotesTx">
        <pc:chgData name="DOMINGUEZ, Morgane" userId="d29c428e-ee62-4017-a838-521138d5b01c" providerId="ADAL" clId="{E48B747B-D808-40A5-83C6-4B804F86BCFC}" dt="2025-03-20T13:40:02.905" v="32" actId="478"/>
        <pc:sldMkLst>
          <pc:docMk/>
          <pc:sldMk cId="332973037" sldId="973"/>
        </pc:sldMkLst>
        <pc:spChg chg="del">
          <ac:chgData name="DOMINGUEZ, Morgane" userId="d29c428e-ee62-4017-a838-521138d5b01c" providerId="ADAL" clId="{E48B747B-D808-40A5-83C6-4B804F86BCFC}" dt="2025-03-20T13:40:02.905" v="32" actId="478"/>
          <ac:spMkLst>
            <pc:docMk/>
            <pc:sldMk cId="332973037" sldId="973"/>
            <ac:spMk id="6" creationId="{DEDB0D8C-B589-C5B9-AC22-C38B291193CF}"/>
          </ac:spMkLst>
        </pc:spChg>
      </pc:sldChg>
      <pc:sldChg chg="delSp mod modNotesTx">
        <pc:chgData name="DOMINGUEZ, Morgane" userId="d29c428e-ee62-4017-a838-521138d5b01c" providerId="ADAL" clId="{E48B747B-D808-40A5-83C6-4B804F86BCFC}" dt="2025-03-20T13:40:14.267" v="35" actId="478"/>
        <pc:sldMkLst>
          <pc:docMk/>
          <pc:sldMk cId="0" sldId="974"/>
        </pc:sldMkLst>
        <pc:spChg chg="del">
          <ac:chgData name="DOMINGUEZ, Morgane" userId="d29c428e-ee62-4017-a838-521138d5b01c" providerId="ADAL" clId="{E48B747B-D808-40A5-83C6-4B804F86BCFC}" dt="2025-03-20T13:40:14.267" v="35" actId="478"/>
          <ac:spMkLst>
            <pc:docMk/>
            <pc:sldMk cId="0" sldId="974"/>
            <ac:spMk id="19" creationId="{463010F3-788F-94C7-00C8-BA3B09053D74}"/>
          </ac:spMkLst>
        </pc:spChg>
      </pc:sldChg>
      <pc:sldChg chg="delSp mod modNotesTx">
        <pc:chgData name="DOMINGUEZ, Morgane" userId="d29c428e-ee62-4017-a838-521138d5b01c" providerId="ADAL" clId="{E48B747B-D808-40A5-83C6-4B804F86BCFC}" dt="2025-03-20T13:40:17.448" v="36" actId="478"/>
        <pc:sldMkLst>
          <pc:docMk/>
          <pc:sldMk cId="2164188242" sldId="975"/>
        </pc:sldMkLst>
        <pc:spChg chg="del">
          <ac:chgData name="DOMINGUEZ, Morgane" userId="d29c428e-ee62-4017-a838-521138d5b01c" providerId="ADAL" clId="{E48B747B-D808-40A5-83C6-4B804F86BCFC}" dt="2025-03-20T13:40:17.448" v="36" actId="478"/>
          <ac:spMkLst>
            <pc:docMk/>
            <pc:sldMk cId="2164188242" sldId="975"/>
            <ac:spMk id="7" creationId="{B770D23C-9A50-D1E8-106E-7F5FEB4C46FD}"/>
          </ac:spMkLst>
        </pc:spChg>
      </pc:sldChg>
      <pc:sldChg chg="delSp mod modNotesTx">
        <pc:chgData name="DOMINGUEZ, Morgane" userId="d29c428e-ee62-4017-a838-521138d5b01c" providerId="ADAL" clId="{E48B747B-D808-40A5-83C6-4B804F86BCFC}" dt="2025-03-20T13:40:20.350" v="37" actId="478"/>
        <pc:sldMkLst>
          <pc:docMk/>
          <pc:sldMk cId="3482899561" sldId="976"/>
        </pc:sldMkLst>
        <pc:spChg chg="del">
          <ac:chgData name="DOMINGUEZ, Morgane" userId="d29c428e-ee62-4017-a838-521138d5b01c" providerId="ADAL" clId="{E48B747B-D808-40A5-83C6-4B804F86BCFC}" dt="2025-03-20T13:40:20.350" v="37" actId="478"/>
          <ac:spMkLst>
            <pc:docMk/>
            <pc:sldMk cId="3482899561" sldId="976"/>
            <ac:spMk id="6" creationId="{0FA3FB55-8F83-5ED5-6EB0-07831646F618}"/>
          </ac:spMkLst>
        </pc:spChg>
      </pc:sldChg>
      <pc:sldChg chg="delSp mod modNotesTx">
        <pc:chgData name="DOMINGUEZ, Morgane" userId="d29c428e-ee62-4017-a838-521138d5b01c" providerId="ADAL" clId="{E48B747B-D808-40A5-83C6-4B804F86BCFC}" dt="2025-03-20T13:40:26.186" v="39" actId="478"/>
        <pc:sldMkLst>
          <pc:docMk/>
          <pc:sldMk cId="3321810034" sldId="977"/>
        </pc:sldMkLst>
        <pc:spChg chg="del">
          <ac:chgData name="DOMINGUEZ, Morgane" userId="d29c428e-ee62-4017-a838-521138d5b01c" providerId="ADAL" clId="{E48B747B-D808-40A5-83C6-4B804F86BCFC}" dt="2025-03-20T13:40:26.186" v="39" actId="478"/>
          <ac:spMkLst>
            <pc:docMk/>
            <pc:sldMk cId="3321810034" sldId="977"/>
            <ac:spMk id="6" creationId="{7ED42A9C-5327-E650-D7DD-B11AAD1D6695}"/>
          </ac:spMkLst>
        </pc:spChg>
      </pc:sldChg>
      <pc:sldChg chg="delSp mod modNotesTx">
        <pc:chgData name="DOMINGUEZ, Morgane" userId="d29c428e-ee62-4017-a838-521138d5b01c" providerId="ADAL" clId="{E48B747B-D808-40A5-83C6-4B804F86BCFC}" dt="2025-03-20T13:40:29.751" v="40" actId="478"/>
        <pc:sldMkLst>
          <pc:docMk/>
          <pc:sldMk cId="0" sldId="978"/>
        </pc:sldMkLst>
        <pc:spChg chg="del">
          <ac:chgData name="DOMINGUEZ, Morgane" userId="d29c428e-ee62-4017-a838-521138d5b01c" providerId="ADAL" clId="{E48B747B-D808-40A5-83C6-4B804F86BCFC}" dt="2025-03-20T13:40:29.751" v="40" actId="478"/>
          <ac:spMkLst>
            <pc:docMk/>
            <pc:sldMk cId="0" sldId="978"/>
            <ac:spMk id="11" creationId="{D6B79BDB-7B34-1AD9-0CAB-623C707157FB}"/>
          </ac:spMkLst>
        </pc:spChg>
      </pc:sldChg>
      <pc:sldChg chg="delSp mod modNotesTx">
        <pc:chgData name="DOMINGUEZ, Morgane" userId="d29c428e-ee62-4017-a838-521138d5b01c" providerId="ADAL" clId="{E48B747B-D808-40A5-83C6-4B804F86BCFC}" dt="2025-03-20T13:40:58.094" v="47" actId="478"/>
        <pc:sldMkLst>
          <pc:docMk/>
          <pc:sldMk cId="4257536088" sldId="2147474615"/>
        </pc:sldMkLst>
        <pc:spChg chg="del">
          <ac:chgData name="DOMINGUEZ, Morgane" userId="d29c428e-ee62-4017-a838-521138d5b01c" providerId="ADAL" clId="{E48B747B-D808-40A5-83C6-4B804F86BCFC}" dt="2025-03-20T13:40:58.094" v="47" actId="478"/>
          <ac:spMkLst>
            <pc:docMk/>
            <pc:sldMk cId="4257536088" sldId="2147474615"/>
            <ac:spMk id="3" creationId="{A639BDA9-FA6C-D35D-B342-ED9074A44565}"/>
          </ac:spMkLst>
        </pc:spChg>
      </pc:sldChg>
      <pc:sldChg chg="addSp delSp modSp mod modNotesTx">
        <pc:chgData name="DOMINGUEZ, Morgane" userId="d29c428e-ee62-4017-a838-521138d5b01c" providerId="ADAL" clId="{E48B747B-D808-40A5-83C6-4B804F86BCFC}" dt="2025-03-20T13:41:46.420" v="56"/>
        <pc:sldMkLst>
          <pc:docMk/>
          <pc:sldMk cId="4244080021" sldId="2147474617"/>
        </pc:sldMkLst>
        <pc:spChg chg="del">
          <ac:chgData name="DOMINGUEZ, Morgane" userId="d29c428e-ee62-4017-a838-521138d5b01c" providerId="ADAL" clId="{E48B747B-D808-40A5-83C6-4B804F86BCFC}" dt="2025-03-20T13:41:01.073" v="48" actId="478"/>
          <ac:spMkLst>
            <pc:docMk/>
            <pc:sldMk cId="4244080021" sldId="2147474617"/>
            <ac:spMk id="2" creationId="{F3C5040F-2723-B1CF-7A26-413407668A45}"/>
          </ac:spMkLst>
        </pc:spChg>
        <pc:spChg chg="add mod">
          <ac:chgData name="DOMINGUEZ, Morgane" userId="d29c428e-ee62-4017-a838-521138d5b01c" providerId="ADAL" clId="{E48B747B-D808-40A5-83C6-4B804F86BCFC}" dt="2025-03-20T13:41:46.420" v="56"/>
          <ac:spMkLst>
            <pc:docMk/>
            <pc:sldMk cId="4244080021" sldId="2147474617"/>
            <ac:spMk id="8" creationId="{5ECC840F-5B87-F2CC-AE4E-9E9E21C0C670}"/>
          </ac:spMkLst>
        </pc:spChg>
        <pc:spChg chg="add mod">
          <ac:chgData name="DOMINGUEZ, Morgane" userId="d29c428e-ee62-4017-a838-521138d5b01c" providerId="ADAL" clId="{E48B747B-D808-40A5-83C6-4B804F86BCFC}" dt="2025-03-20T13:41:46.420" v="56"/>
          <ac:spMkLst>
            <pc:docMk/>
            <pc:sldMk cId="4244080021" sldId="2147474617"/>
            <ac:spMk id="9" creationId="{6885396C-94D6-4AD2-81B8-C4612B147F67}"/>
          </ac:spMkLst>
        </pc:spChg>
      </pc:sldChg>
      <pc:sldChg chg="delSp mod modNotesTx">
        <pc:chgData name="DOMINGUEZ, Morgane" userId="d29c428e-ee62-4017-a838-521138d5b01c" providerId="ADAL" clId="{E48B747B-D808-40A5-83C6-4B804F86BCFC}" dt="2025-03-20T13:41:04.324" v="49" actId="478"/>
        <pc:sldMkLst>
          <pc:docMk/>
          <pc:sldMk cId="1809511498" sldId="2147474618"/>
        </pc:sldMkLst>
        <pc:spChg chg="del">
          <ac:chgData name="DOMINGUEZ, Morgane" userId="d29c428e-ee62-4017-a838-521138d5b01c" providerId="ADAL" clId="{E48B747B-D808-40A5-83C6-4B804F86BCFC}" dt="2025-03-20T13:41:04.324" v="49" actId="478"/>
          <ac:spMkLst>
            <pc:docMk/>
            <pc:sldMk cId="1809511498" sldId="2147474618"/>
            <ac:spMk id="9" creationId="{72C95815-BD51-7CA0-5B5D-3F4F6BC93815}"/>
          </ac:spMkLst>
        </pc:spChg>
      </pc:sldChg>
      <pc:sldChg chg="addSp delSp modSp mod modNotesTx">
        <pc:chgData name="DOMINGUEZ, Morgane" userId="d29c428e-ee62-4017-a838-521138d5b01c" providerId="ADAL" clId="{E48B747B-D808-40A5-83C6-4B804F86BCFC}" dt="2025-03-20T13:41:49.681" v="57"/>
        <pc:sldMkLst>
          <pc:docMk/>
          <pc:sldMk cId="1406677034" sldId="2147474619"/>
        </pc:sldMkLst>
        <pc:spChg chg="add mod">
          <ac:chgData name="DOMINGUEZ, Morgane" userId="d29c428e-ee62-4017-a838-521138d5b01c" providerId="ADAL" clId="{E48B747B-D808-40A5-83C6-4B804F86BCFC}" dt="2025-03-20T13:41:49.681" v="57"/>
          <ac:spMkLst>
            <pc:docMk/>
            <pc:sldMk cId="1406677034" sldId="2147474619"/>
            <ac:spMk id="8" creationId="{E9D58F29-4F0E-BAE1-C26F-E650A781528D}"/>
          </ac:spMkLst>
        </pc:spChg>
        <pc:spChg chg="add mod">
          <ac:chgData name="DOMINGUEZ, Morgane" userId="d29c428e-ee62-4017-a838-521138d5b01c" providerId="ADAL" clId="{E48B747B-D808-40A5-83C6-4B804F86BCFC}" dt="2025-03-20T13:41:49.681" v="57"/>
          <ac:spMkLst>
            <pc:docMk/>
            <pc:sldMk cId="1406677034" sldId="2147474619"/>
            <ac:spMk id="9" creationId="{F87A4BC3-2299-6FCE-2F23-1AAA712E7B90}"/>
          </ac:spMkLst>
        </pc:spChg>
        <pc:spChg chg="del">
          <ac:chgData name="DOMINGUEZ, Morgane" userId="d29c428e-ee62-4017-a838-521138d5b01c" providerId="ADAL" clId="{E48B747B-D808-40A5-83C6-4B804F86BCFC}" dt="2025-03-20T13:41:08.302" v="50" actId="478"/>
          <ac:spMkLst>
            <pc:docMk/>
            <pc:sldMk cId="1406677034" sldId="2147474619"/>
            <ac:spMk id="11" creationId="{16B0E192-A09B-88D3-D265-B94C7C0FB7B1}"/>
          </ac:spMkLst>
        </pc:spChg>
      </pc:sldChg>
      <pc:sldChg chg="delSp mod modNotesTx">
        <pc:chgData name="DOMINGUEZ, Morgane" userId="d29c428e-ee62-4017-a838-521138d5b01c" providerId="ADAL" clId="{E48B747B-D808-40A5-83C6-4B804F86BCFC}" dt="2025-03-20T13:41:10.503" v="51" actId="478"/>
        <pc:sldMkLst>
          <pc:docMk/>
          <pc:sldMk cId="1316753967" sldId="2147474620"/>
        </pc:sldMkLst>
        <pc:spChg chg="del">
          <ac:chgData name="DOMINGUEZ, Morgane" userId="d29c428e-ee62-4017-a838-521138d5b01c" providerId="ADAL" clId="{E48B747B-D808-40A5-83C6-4B804F86BCFC}" dt="2025-03-20T13:41:10.503" v="51" actId="478"/>
          <ac:spMkLst>
            <pc:docMk/>
            <pc:sldMk cId="1316753967" sldId="2147474620"/>
            <ac:spMk id="9" creationId="{82D774D9-34E7-E0BA-0DCF-1D176C96DBBD}"/>
          </ac:spMkLst>
        </pc:spChg>
      </pc:sldChg>
      <pc:sldChg chg="addSp delSp modSp mod modNotesTx">
        <pc:chgData name="DOMINGUEZ, Morgane" userId="d29c428e-ee62-4017-a838-521138d5b01c" providerId="ADAL" clId="{E48B747B-D808-40A5-83C6-4B804F86BCFC}" dt="2025-03-20T13:41:51.510" v="58"/>
        <pc:sldMkLst>
          <pc:docMk/>
          <pc:sldMk cId="418592088" sldId="2147474621"/>
        </pc:sldMkLst>
        <pc:spChg chg="add mod">
          <ac:chgData name="DOMINGUEZ, Morgane" userId="d29c428e-ee62-4017-a838-521138d5b01c" providerId="ADAL" clId="{E48B747B-D808-40A5-83C6-4B804F86BCFC}" dt="2025-03-20T13:41:51.510" v="58"/>
          <ac:spMkLst>
            <pc:docMk/>
            <pc:sldMk cId="418592088" sldId="2147474621"/>
            <ac:spMk id="2" creationId="{A07C4CF0-4861-9A39-CB2E-29D941D919EB}"/>
          </ac:spMkLst>
        </pc:spChg>
        <pc:spChg chg="add mod">
          <ac:chgData name="DOMINGUEZ, Morgane" userId="d29c428e-ee62-4017-a838-521138d5b01c" providerId="ADAL" clId="{E48B747B-D808-40A5-83C6-4B804F86BCFC}" dt="2025-03-20T13:41:51.510" v="58"/>
          <ac:spMkLst>
            <pc:docMk/>
            <pc:sldMk cId="418592088" sldId="2147474621"/>
            <ac:spMk id="8" creationId="{7B2A4D79-2959-F78C-F31E-16CECE54EF32}"/>
          </ac:spMkLst>
        </pc:spChg>
        <pc:spChg chg="del">
          <ac:chgData name="DOMINGUEZ, Morgane" userId="d29c428e-ee62-4017-a838-521138d5b01c" providerId="ADAL" clId="{E48B747B-D808-40A5-83C6-4B804F86BCFC}" dt="2025-03-20T13:41:12.837" v="52" actId="478"/>
          <ac:spMkLst>
            <pc:docMk/>
            <pc:sldMk cId="418592088" sldId="2147474621"/>
            <ac:spMk id="11" creationId="{BB5D6FF7-E190-84C5-5218-5485B75D5D8C}"/>
          </ac:spMkLst>
        </pc:spChg>
      </pc:sldChg>
      <pc:sldChg chg="delSp mod modNotesTx">
        <pc:chgData name="DOMINGUEZ, Morgane" userId="d29c428e-ee62-4017-a838-521138d5b01c" providerId="ADAL" clId="{E48B747B-D808-40A5-83C6-4B804F86BCFC}" dt="2025-03-20T13:41:23.553" v="54" actId="478"/>
        <pc:sldMkLst>
          <pc:docMk/>
          <pc:sldMk cId="3674370995" sldId="2147474622"/>
        </pc:sldMkLst>
        <pc:spChg chg="del">
          <ac:chgData name="DOMINGUEZ, Morgane" userId="d29c428e-ee62-4017-a838-521138d5b01c" providerId="ADAL" clId="{E48B747B-D808-40A5-83C6-4B804F86BCFC}" dt="2025-03-20T13:41:23.553" v="54" actId="478"/>
          <ac:spMkLst>
            <pc:docMk/>
            <pc:sldMk cId="3674370995" sldId="2147474622"/>
            <ac:spMk id="8" creationId="{E14678D1-197E-0861-6E3E-ED68BCF01057}"/>
          </ac:spMkLst>
        </pc:spChg>
      </pc:sldChg>
      <pc:sldChg chg="delSp mod modNotesTx">
        <pc:chgData name="DOMINGUEZ, Morgane" userId="d29c428e-ee62-4017-a838-521138d5b01c" providerId="ADAL" clId="{E48B747B-D808-40A5-83C6-4B804F86BCFC}" dt="2025-03-20T13:41:26.557" v="55" actId="478"/>
        <pc:sldMkLst>
          <pc:docMk/>
          <pc:sldMk cId="2849894684" sldId="2147474632"/>
        </pc:sldMkLst>
        <pc:spChg chg="del">
          <ac:chgData name="DOMINGUEZ, Morgane" userId="d29c428e-ee62-4017-a838-521138d5b01c" providerId="ADAL" clId="{E48B747B-D808-40A5-83C6-4B804F86BCFC}" dt="2025-03-20T13:41:26.557" v="55" actId="478"/>
          <ac:spMkLst>
            <pc:docMk/>
            <pc:sldMk cId="2849894684" sldId="2147474632"/>
            <ac:spMk id="4" creationId="{C31C1CB0-D205-0721-84C2-EFAC6B559E47}"/>
          </ac:spMkLst>
        </pc:spChg>
      </pc:sldChg>
    </pc:docChg>
  </pc:docChgLst>
  <pc:docChgLst>
    <pc:chgData name="DOMINGUEZ, Morgane" userId="d29c428e-ee62-4017-a838-521138d5b01c" providerId="ADAL" clId="{8DA6FFB2-A10C-4C15-A65B-EEF628916A7A}"/>
    <pc:docChg chg="custSel delSld modSld delMainMaster">
      <pc:chgData name="DOMINGUEZ, Morgane" userId="d29c428e-ee62-4017-a838-521138d5b01c" providerId="ADAL" clId="{8DA6FFB2-A10C-4C15-A65B-EEF628916A7A}" dt="2025-03-27T17:01:08.406" v="673" actId="20577"/>
      <pc:docMkLst>
        <pc:docMk/>
      </pc:docMkLst>
      <pc:sldChg chg="del">
        <pc:chgData name="DOMINGUEZ, Morgane" userId="d29c428e-ee62-4017-a838-521138d5b01c" providerId="ADAL" clId="{8DA6FFB2-A10C-4C15-A65B-EEF628916A7A}" dt="2025-03-21T15:40:13.918" v="45" actId="47"/>
        <pc:sldMkLst>
          <pc:docMk/>
          <pc:sldMk cId="0" sldId="261"/>
        </pc:sldMkLst>
      </pc:sldChg>
      <pc:sldChg chg="modSp mod">
        <pc:chgData name="DOMINGUEZ, Morgane" userId="d29c428e-ee62-4017-a838-521138d5b01c" providerId="ADAL" clId="{8DA6FFB2-A10C-4C15-A65B-EEF628916A7A}" dt="2025-03-21T15:38:02.570" v="36" actId="1076"/>
        <pc:sldMkLst>
          <pc:docMk/>
          <pc:sldMk cId="1984996993" sldId="846"/>
        </pc:sldMkLst>
        <pc:spChg chg="mod">
          <ac:chgData name="DOMINGUEZ, Morgane" userId="d29c428e-ee62-4017-a838-521138d5b01c" providerId="ADAL" clId="{8DA6FFB2-A10C-4C15-A65B-EEF628916A7A}" dt="2025-03-21T15:38:02.570" v="36" actId="1076"/>
          <ac:spMkLst>
            <pc:docMk/>
            <pc:sldMk cId="1984996993" sldId="846"/>
            <ac:spMk id="11" creationId="{00000000-0000-0000-0000-000000000000}"/>
          </ac:spMkLst>
        </pc:spChg>
      </pc:sldChg>
      <pc:sldChg chg="modSp mod">
        <pc:chgData name="DOMINGUEZ, Morgane" userId="d29c428e-ee62-4017-a838-521138d5b01c" providerId="ADAL" clId="{8DA6FFB2-A10C-4C15-A65B-EEF628916A7A}" dt="2025-03-24T09:10:23.825" v="669" actId="1076"/>
        <pc:sldMkLst>
          <pc:docMk/>
          <pc:sldMk cId="4132687697" sldId="848"/>
        </pc:sldMkLst>
        <pc:spChg chg="mod">
          <ac:chgData name="DOMINGUEZ, Morgane" userId="d29c428e-ee62-4017-a838-521138d5b01c" providerId="ADAL" clId="{8DA6FFB2-A10C-4C15-A65B-EEF628916A7A}" dt="2025-03-24T09:10:20.617" v="668" actId="20577"/>
          <ac:spMkLst>
            <pc:docMk/>
            <pc:sldMk cId="4132687697" sldId="848"/>
            <ac:spMk id="3" creationId="{E5EA9CE0-DA64-6861-AA36-5E5F9EAE0A49}"/>
          </ac:spMkLst>
        </pc:spChg>
        <pc:spChg chg="mod">
          <ac:chgData name="DOMINGUEZ, Morgane" userId="d29c428e-ee62-4017-a838-521138d5b01c" providerId="ADAL" clId="{8DA6FFB2-A10C-4C15-A65B-EEF628916A7A}" dt="2025-03-21T17:07:45.382" v="402" actId="20577"/>
          <ac:spMkLst>
            <pc:docMk/>
            <pc:sldMk cId="4132687697" sldId="848"/>
            <ac:spMk id="7" creationId="{00000000-0000-0000-0000-000000000000}"/>
          </ac:spMkLst>
        </pc:spChg>
        <pc:spChg chg="mod">
          <ac:chgData name="DOMINGUEZ, Morgane" userId="d29c428e-ee62-4017-a838-521138d5b01c" providerId="ADAL" clId="{8DA6FFB2-A10C-4C15-A65B-EEF628916A7A}" dt="2025-03-24T09:10:23.825" v="669" actId="1076"/>
          <ac:spMkLst>
            <pc:docMk/>
            <pc:sldMk cId="4132687697" sldId="848"/>
            <ac:spMk id="11" creationId="{6651F97D-B527-93E9-5CEF-89D1C3B1146A}"/>
          </ac:spMkLst>
        </pc:spChg>
        <pc:spChg chg="mod">
          <ac:chgData name="DOMINGUEZ, Morgane" userId="d29c428e-ee62-4017-a838-521138d5b01c" providerId="ADAL" clId="{8DA6FFB2-A10C-4C15-A65B-EEF628916A7A}" dt="2025-03-24T09:09:47.488" v="649" actId="1076"/>
          <ac:spMkLst>
            <pc:docMk/>
            <pc:sldMk cId="4132687697" sldId="848"/>
            <ac:spMk id="12" creationId="{75AADF35-0C15-FB77-7B86-B7261849754E}"/>
          </ac:spMkLst>
        </pc:spChg>
      </pc:sldChg>
      <pc:sldChg chg="del">
        <pc:chgData name="DOMINGUEZ, Morgane" userId="d29c428e-ee62-4017-a838-521138d5b01c" providerId="ADAL" clId="{8DA6FFB2-A10C-4C15-A65B-EEF628916A7A}" dt="2025-03-21T15:42:26.098" v="92" actId="47"/>
        <pc:sldMkLst>
          <pc:docMk/>
          <pc:sldMk cId="1460211369" sldId="853"/>
        </pc:sldMkLst>
      </pc:sldChg>
      <pc:sldChg chg="modSp mod">
        <pc:chgData name="DOMINGUEZ, Morgane" userId="d29c428e-ee62-4017-a838-521138d5b01c" providerId="ADAL" clId="{8DA6FFB2-A10C-4C15-A65B-EEF628916A7A}" dt="2025-03-24T09:09:04.652" v="638" actId="20577"/>
        <pc:sldMkLst>
          <pc:docMk/>
          <pc:sldMk cId="1890305956" sldId="855"/>
        </pc:sldMkLst>
        <pc:spChg chg="mod">
          <ac:chgData name="DOMINGUEZ, Morgane" userId="d29c428e-ee62-4017-a838-521138d5b01c" providerId="ADAL" clId="{8DA6FFB2-A10C-4C15-A65B-EEF628916A7A}" dt="2025-03-24T09:09:04.652" v="638" actId="20577"/>
          <ac:spMkLst>
            <pc:docMk/>
            <pc:sldMk cId="1890305956" sldId="855"/>
            <ac:spMk id="3" creationId="{0937C1F0-81E4-E375-B6C6-183BDA105BE1}"/>
          </ac:spMkLst>
        </pc:spChg>
        <pc:spChg chg="mod">
          <ac:chgData name="DOMINGUEZ, Morgane" userId="d29c428e-ee62-4017-a838-521138d5b01c" providerId="ADAL" clId="{8DA6FFB2-A10C-4C15-A65B-EEF628916A7A}" dt="2025-03-21T17:07:17.537" v="350" actId="20577"/>
          <ac:spMkLst>
            <pc:docMk/>
            <pc:sldMk cId="1890305956" sldId="855"/>
            <ac:spMk id="14" creationId="{FB94BB68-1B6F-3C66-A14E-739F5ECEA087}"/>
          </ac:spMkLst>
        </pc:spChg>
        <pc:spChg chg="mod">
          <ac:chgData name="DOMINGUEZ, Morgane" userId="d29c428e-ee62-4017-a838-521138d5b01c" providerId="ADAL" clId="{8DA6FFB2-A10C-4C15-A65B-EEF628916A7A}" dt="2025-03-21T17:07:35.752" v="385" actId="20577"/>
          <ac:spMkLst>
            <pc:docMk/>
            <pc:sldMk cId="1890305956" sldId="855"/>
            <ac:spMk id="22" creationId="{B8A92D9A-744B-BE0D-2AA0-A9C8BA85F60E}"/>
          </ac:spMkLst>
        </pc:spChg>
        <pc:grpChg chg="mod">
          <ac:chgData name="DOMINGUEZ, Morgane" userId="d29c428e-ee62-4017-a838-521138d5b01c" providerId="ADAL" clId="{8DA6FFB2-A10C-4C15-A65B-EEF628916A7A}" dt="2025-03-21T17:07:39.268" v="386" actId="1076"/>
          <ac:grpSpMkLst>
            <pc:docMk/>
            <pc:sldMk cId="1890305956" sldId="855"/>
            <ac:grpSpMk id="24" creationId="{D26E66FC-4ED0-A3B7-FBE8-10EC83F6C44C}"/>
          </ac:grpSpMkLst>
        </pc:grpChg>
      </pc:sldChg>
      <pc:sldChg chg="modSp mod">
        <pc:chgData name="DOMINGUEZ, Morgane" userId="d29c428e-ee62-4017-a838-521138d5b01c" providerId="ADAL" clId="{8DA6FFB2-A10C-4C15-A65B-EEF628916A7A}" dt="2025-03-21T15:39:51.106" v="44" actId="14100"/>
        <pc:sldMkLst>
          <pc:docMk/>
          <pc:sldMk cId="365049930" sldId="856"/>
        </pc:sldMkLst>
        <pc:spChg chg="mod">
          <ac:chgData name="DOMINGUEZ, Morgane" userId="d29c428e-ee62-4017-a838-521138d5b01c" providerId="ADAL" clId="{8DA6FFB2-A10C-4C15-A65B-EEF628916A7A}" dt="2025-03-21T15:39:51.106" v="44" actId="14100"/>
          <ac:spMkLst>
            <pc:docMk/>
            <pc:sldMk cId="365049930" sldId="856"/>
            <ac:spMk id="8" creationId="{2DC40FA8-4759-24A0-1B78-16974797B9D2}"/>
          </ac:spMkLst>
        </pc:spChg>
      </pc:sldChg>
      <pc:sldChg chg="del">
        <pc:chgData name="DOMINGUEZ, Morgane" userId="d29c428e-ee62-4017-a838-521138d5b01c" providerId="ADAL" clId="{8DA6FFB2-A10C-4C15-A65B-EEF628916A7A}" dt="2025-03-21T15:39:46.019" v="43" actId="2696"/>
        <pc:sldMkLst>
          <pc:docMk/>
          <pc:sldMk cId="742956726" sldId="871"/>
        </pc:sldMkLst>
      </pc:sldChg>
      <pc:sldChg chg="addSp delSp mod">
        <pc:chgData name="DOMINGUEZ, Morgane" userId="d29c428e-ee62-4017-a838-521138d5b01c" providerId="ADAL" clId="{8DA6FFB2-A10C-4C15-A65B-EEF628916A7A}" dt="2025-03-21T15:36:11.851" v="3"/>
        <pc:sldMkLst>
          <pc:docMk/>
          <pc:sldMk cId="2372577413" sldId="878"/>
        </pc:sldMkLst>
        <pc:picChg chg="add">
          <ac:chgData name="DOMINGUEZ, Morgane" userId="d29c428e-ee62-4017-a838-521138d5b01c" providerId="ADAL" clId="{8DA6FFB2-A10C-4C15-A65B-EEF628916A7A}" dt="2025-03-21T15:36:11.851" v="3"/>
          <ac:picMkLst>
            <pc:docMk/>
            <pc:sldMk cId="2372577413" sldId="878"/>
            <ac:picMk id="2" creationId="{8B080970-EEB4-FF6A-864F-ED732A2FA4CF}"/>
          </ac:picMkLst>
        </pc:picChg>
        <pc:picChg chg="del">
          <ac:chgData name="DOMINGUEZ, Morgane" userId="d29c428e-ee62-4017-a838-521138d5b01c" providerId="ADAL" clId="{8DA6FFB2-A10C-4C15-A65B-EEF628916A7A}" dt="2025-03-21T15:36:03.799" v="2" actId="478"/>
          <ac:picMkLst>
            <pc:docMk/>
            <pc:sldMk cId="2372577413" sldId="878"/>
            <ac:picMk id="4" creationId="{6CDCFB8C-EB18-EED1-3206-5FFA0895172B}"/>
          </ac:picMkLst>
        </pc:picChg>
      </pc:sldChg>
      <pc:sldChg chg="modSp mod">
        <pc:chgData name="DOMINGUEZ, Morgane" userId="d29c428e-ee62-4017-a838-521138d5b01c" providerId="ADAL" clId="{8DA6FFB2-A10C-4C15-A65B-EEF628916A7A}" dt="2025-03-27T16:40:28.570" v="671" actId="20577"/>
        <pc:sldMkLst>
          <pc:docMk/>
          <pc:sldMk cId="0" sldId="879"/>
        </pc:sldMkLst>
        <pc:spChg chg="mod">
          <ac:chgData name="DOMINGUEZ, Morgane" userId="d29c428e-ee62-4017-a838-521138d5b01c" providerId="ADAL" clId="{8DA6FFB2-A10C-4C15-A65B-EEF628916A7A}" dt="2025-03-27T16:40:28.570" v="671" actId="20577"/>
          <ac:spMkLst>
            <pc:docMk/>
            <pc:sldMk cId="0" sldId="879"/>
            <ac:spMk id="21" creationId="{F0819B31-1A4C-E4E2-2809-5FC874398A98}"/>
          </ac:spMkLst>
        </pc:spChg>
        <pc:grpChg chg="mod">
          <ac:chgData name="DOMINGUEZ, Morgane" userId="d29c428e-ee62-4017-a838-521138d5b01c" providerId="ADAL" clId="{8DA6FFB2-A10C-4C15-A65B-EEF628916A7A}" dt="2025-03-24T09:03:40.425" v="509" actId="1076"/>
          <ac:grpSpMkLst>
            <pc:docMk/>
            <pc:sldMk cId="0" sldId="879"/>
            <ac:grpSpMk id="7" creationId="{E6BFC1F0-7013-A705-B5A6-48BE6C02D0AD}"/>
          </ac:grpSpMkLst>
        </pc:grpChg>
      </pc:sldChg>
      <pc:sldChg chg="del">
        <pc:chgData name="DOMINGUEZ, Morgane" userId="d29c428e-ee62-4017-a838-521138d5b01c" providerId="ADAL" clId="{8DA6FFB2-A10C-4C15-A65B-EEF628916A7A}" dt="2025-03-21T15:41:17.990" v="88" actId="47"/>
        <pc:sldMkLst>
          <pc:docMk/>
          <pc:sldMk cId="3646330211" sldId="880"/>
        </pc:sldMkLst>
      </pc:sldChg>
      <pc:sldChg chg="modSp mod">
        <pc:chgData name="DOMINGUEZ, Morgane" userId="d29c428e-ee62-4017-a838-521138d5b01c" providerId="ADAL" clId="{8DA6FFB2-A10C-4C15-A65B-EEF628916A7A}" dt="2025-03-24T09:06:21.901" v="572" actId="20577"/>
        <pc:sldMkLst>
          <pc:docMk/>
          <pc:sldMk cId="3861367820" sldId="882"/>
        </pc:sldMkLst>
        <pc:spChg chg="mod">
          <ac:chgData name="DOMINGUEZ, Morgane" userId="d29c428e-ee62-4017-a838-521138d5b01c" providerId="ADAL" clId="{8DA6FFB2-A10C-4C15-A65B-EEF628916A7A}" dt="2025-03-24T09:06:21.901" v="572" actId="20577"/>
          <ac:spMkLst>
            <pc:docMk/>
            <pc:sldMk cId="3861367820" sldId="882"/>
            <ac:spMk id="8" creationId="{3FB9B555-3BCD-FA71-9011-776A20B12F76}"/>
          </ac:spMkLst>
        </pc:spChg>
      </pc:sldChg>
      <pc:sldChg chg="modSp mod">
        <pc:chgData name="DOMINGUEZ, Morgane" userId="d29c428e-ee62-4017-a838-521138d5b01c" providerId="ADAL" clId="{8DA6FFB2-A10C-4C15-A65B-EEF628916A7A}" dt="2025-03-24T09:07:33.176" v="584" actId="20577"/>
        <pc:sldMkLst>
          <pc:docMk/>
          <pc:sldMk cId="3089880419" sldId="883"/>
        </pc:sldMkLst>
        <pc:spChg chg="mod">
          <ac:chgData name="DOMINGUEZ, Morgane" userId="d29c428e-ee62-4017-a838-521138d5b01c" providerId="ADAL" clId="{8DA6FFB2-A10C-4C15-A65B-EEF628916A7A}" dt="2025-03-21T15:49:37.005" v="168" actId="1076"/>
          <ac:spMkLst>
            <pc:docMk/>
            <pc:sldMk cId="3089880419" sldId="883"/>
            <ac:spMk id="3" creationId="{6B363DEF-0E18-7B99-46DA-3B3AC865E64E}"/>
          </ac:spMkLst>
        </pc:spChg>
        <pc:spChg chg="mod">
          <ac:chgData name="DOMINGUEZ, Morgane" userId="d29c428e-ee62-4017-a838-521138d5b01c" providerId="ADAL" clId="{8DA6FFB2-A10C-4C15-A65B-EEF628916A7A}" dt="2025-03-24T09:07:33.176" v="584" actId="20577"/>
          <ac:spMkLst>
            <pc:docMk/>
            <pc:sldMk cId="3089880419" sldId="883"/>
            <ac:spMk id="13" creationId="{E8B51471-9B13-07CD-9B42-6CB53ED442D5}"/>
          </ac:spMkLst>
        </pc:spChg>
        <pc:spChg chg="mod">
          <ac:chgData name="DOMINGUEZ, Morgane" userId="d29c428e-ee62-4017-a838-521138d5b01c" providerId="ADAL" clId="{8DA6FFB2-A10C-4C15-A65B-EEF628916A7A}" dt="2025-03-24T09:07:12.734" v="581" actId="1076"/>
          <ac:spMkLst>
            <pc:docMk/>
            <pc:sldMk cId="3089880419" sldId="883"/>
            <ac:spMk id="14" creationId="{3C33D065-A714-78EB-FA2D-B37BEBF5A15A}"/>
          </ac:spMkLst>
        </pc:spChg>
        <pc:spChg chg="mod">
          <ac:chgData name="DOMINGUEZ, Morgane" userId="d29c428e-ee62-4017-a838-521138d5b01c" providerId="ADAL" clId="{8DA6FFB2-A10C-4C15-A65B-EEF628916A7A}" dt="2025-03-21T16:52:03.041" v="198" actId="20577"/>
          <ac:spMkLst>
            <pc:docMk/>
            <pc:sldMk cId="3089880419" sldId="883"/>
            <ac:spMk id="19" creationId="{7BFB1895-4DEC-36AE-645D-673D1FD0524F}"/>
          </ac:spMkLst>
        </pc:spChg>
        <pc:spChg chg="mod">
          <ac:chgData name="DOMINGUEZ, Morgane" userId="d29c428e-ee62-4017-a838-521138d5b01c" providerId="ADAL" clId="{8DA6FFB2-A10C-4C15-A65B-EEF628916A7A}" dt="2025-03-21T16:51:19.530" v="188" actId="20577"/>
          <ac:spMkLst>
            <pc:docMk/>
            <pc:sldMk cId="3089880419" sldId="883"/>
            <ac:spMk id="25" creationId="{5730241D-8431-BE94-DB49-42CF1D47DAED}"/>
          </ac:spMkLst>
        </pc:spChg>
        <pc:grpChg chg="mod">
          <ac:chgData name="DOMINGUEZ, Morgane" userId="d29c428e-ee62-4017-a838-521138d5b01c" providerId="ADAL" clId="{8DA6FFB2-A10C-4C15-A65B-EEF628916A7A}" dt="2025-03-21T16:51:52.076" v="196" actId="1076"/>
          <ac:grpSpMkLst>
            <pc:docMk/>
            <pc:sldMk cId="3089880419" sldId="883"/>
            <ac:grpSpMk id="11" creationId="{670EA01E-C9CF-DB0B-A8E2-EAEE9337DAB8}"/>
          </ac:grpSpMkLst>
        </pc:grpChg>
        <pc:grpChg chg="mod">
          <ac:chgData name="DOMINGUEZ, Morgane" userId="d29c428e-ee62-4017-a838-521138d5b01c" providerId="ADAL" clId="{8DA6FFB2-A10C-4C15-A65B-EEF628916A7A}" dt="2025-03-21T16:51:52.076" v="196" actId="1076"/>
          <ac:grpSpMkLst>
            <pc:docMk/>
            <pc:sldMk cId="3089880419" sldId="883"/>
            <ac:grpSpMk id="12" creationId="{D2FE6D94-98F7-BF20-5002-4F2FA944466C}"/>
          </ac:grpSpMkLst>
        </pc:grpChg>
        <pc:picChg chg="mod">
          <ac:chgData name="DOMINGUEZ, Morgane" userId="d29c428e-ee62-4017-a838-521138d5b01c" providerId="ADAL" clId="{8DA6FFB2-A10C-4C15-A65B-EEF628916A7A}" dt="2025-03-21T16:51:26.986" v="190" actId="14100"/>
          <ac:picMkLst>
            <pc:docMk/>
            <pc:sldMk cId="3089880419" sldId="883"/>
            <ac:picMk id="10" creationId="{0D9DD346-E8ED-A946-7265-9DB9B9C91F9C}"/>
          </ac:picMkLst>
        </pc:picChg>
      </pc:sldChg>
      <pc:sldChg chg="modSp mod">
        <pc:chgData name="DOMINGUEZ, Morgane" userId="d29c428e-ee62-4017-a838-521138d5b01c" providerId="ADAL" clId="{8DA6FFB2-A10C-4C15-A65B-EEF628916A7A}" dt="2025-03-24T09:08:50.289" v="612" actId="20577"/>
        <pc:sldMkLst>
          <pc:docMk/>
          <pc:sldMk cId="2760106809" sldId="886"/>
        </pc:sldMkLst>
        <pc:spChg chg="mod">
          <ac:chgData name="DOMINGUEZ, Morgane" userId="d29c428e-ee62-4017-a838-521138d5b01c" providerId="ADAL" clId="{8DA6FFB2-A10C-4C15-A65B-EEF628916A7A}" dt="2025-03-24T09:08:33.391" v="608" actId="1076"/>
          <ac:spMkLst>
            <pc:docMk/>
            <pc:sldMk cId="2760106809" sldId="886"/>
            <ac:spMk id="2" creationId="{970CBC9A-4ABC-4BC6-EDE7-5BF44DA18C2B}"/>
          </ac:spMkLst>
        </pc:spChg>
        <pc:spChg chg="mod">
          <ac:chgData name="DOMINGUEZ, Morgane" userId="d29c428e-ee62-4017-a838-521138d5b01c" providerId="ADAL" clId="{8DA6FFB2-A10C-4C15-A65B-EEF628916A7A}" dt="2025-03-21T17:06:08.250" v="284" actId="20577"/>
          <ac:spMkLst>
            <pc:docMk/>
            <pc:sldMk cId="2760106809" sldId="886"/>
            <ac:spMk id="6" creationId="{3E307726-8242-570A-E3E2-5140B11E15FF}"/>
          </ac:spMkLst>
        </pc:spChg>
        <pc:spChg chg="mod">
          <ac:chgData name="DOMINGUEZ, Morgane" userId="d29c428e-ee62-4017-a838-521138d5b01c" providerId="ADAL" clId="{8DA6FFB2-A10C-4C15-A65B-EEF628916A7A}" dt="2025-03-24T09:08:37.062" v="610" actId="14100"/>
          <ac:spMkLst>
            <pc:docMk/>
            <pc:sldMk cId="2760106809" sldId="886"/>
            <ac:spMk id="9" creationId="{0E3E4FFB-62E3-FB1E-0FAD-7E73F742E238}"/>
          </ac:spMkLst>
        </pc:spChg>
        <pc:spChg chg="mod">
          <ac:chgData name="DOMINGUEZ, Morgane" userId="d29c428e-ee62-4017-a838-521138d5b01c" providerId="ADAL" clId="{8DA6FFB2-A10C-4C15-A65B-EEF628916A7A}" dt="2025-03-24T09:08:45.966" v="611" actId="1076"/>
          <ac:spMkLst>
            <pc:docMk/>
            <pc:sldMk cId="2760106809" sldId="886"/>
            <ac:spMk id="16" creationId="{C01783D8-98A9-F39C-67DA-2FED85C5D683}"/>
          </ac:spMkLst>
        </pc:spChg>
        <pc:spChg chg="mod">
          <ac:chgData name="DOMINGUEZ, Morgane" userId="d29c428e-ee62-4017-a838-521138d5b01c" providerId="ADAL" clId="{8DA6FFB2-A10C-4C15-A65B-EEF628916A7A}" dt="2025-03-24T09:08:50.289" v="612" actId="20577"/>
          <ac:spMkLst>
            <pc:docMk/>
            <pc:sldMk cId="2760106809" sldId="886"/>
            <ac:spMk id="24" creationId="{79A4F6E5-57CB-3958-16C4-3C455B641D1D}"/>
          </ac:spMkLst>
        </pc:spChg>
      </pc:sldChg>
      <pc:sldChg chg="modSp mod">
        <pc:chgData name="DOMINGUEZ, Morgane" userId="d29c428e-ee62-4017-a838-521138d5b01c" providerId="ADAL" clId="{8DA6FFB2-A10C-4C15-A65B-EEF628916A7A}" dt="2025-03-21T16:53:10.378" v="244" actId="1076"/>
        <pc:sldMkLst>
          <pc:docMk/>
          <pc:sldMk cId="2944907933" sldId="887"/>
        </pc:sldMkLst>
        <pc:spChg chg="mod">
          <ac:chgData name="DOMINGUEZ, Morgane" userId="d29c428e-ee62-4017-a838-521138d5b01c" providerId="ADAL" clId="{8DA6FFB2-A10C-4C15-A65B-EEF628916A7A}" dt="2025-03-21T16:52:57.839" v="243" actId="14100"/>
          <ac:spMkLst>
            <pc:docMk/>
            <pc:sldMk cId="2944907933" sldId="887"/>
            <ac:spMk id="4" creationId="{40E8662F-CF48-8F98-2973-BD512E53708A}"/>
          </ac:spMkLst>
        </pc:spChg>
        <pc:spChg chg="mod">
          <ac:chgData name="DOMINGUEZ, Morgane" userId="d29c428e-ee62-4017-a838-521138d5b01c" providerId="ADAL" clId="{8DA6FFB2-A10C-4C15-A65B-EEF628916A7A}" dt="2025-03-21T16:52:37.683" v="227" actId="20577"/>
          <ac:spMkLst>
            <pc:docMk/>
            <pc:sldMk cId="2944907933" sldId="887"/>
            <ac:spMk id="12" creationId="{83BAE099-FF72-6007-C35D-F0D03AFE50B9}"/>
          </ac:spMkLst>
        </pc:spChg>
        <pc:spChg chg="mod">
          <ac:chgData name="DOMINGUEZ, Morgane" userId="d29c428e-ee62-4017-a838-521138d5b01c" providerId="ADAL" clId="{8DA6FFB2-A10C-4C15-A65B-EEF628916A7A}" dt="2025-03-21T16:52:46.208" v="234" actId="20577"/>
          <ac:spMkLst>
            <pc:docMk/>
            <pc:sldMk cId="2944907933" sldId="887"/>
            <ac:spMk id="17" creationId="{B13274EE-3186-C67A-B87A-FBF437FFF853}"/>
          </ac:spMkLst>
        </pc:spChg>
        <pc:spChg chg="mod">
          <ac:chgData name="DOMINGUEZ, Morgane" userId="d29c428e-ee62-4017-a838-521138d5b01c" providerId="ADAL" clId="{8DA6FFB2-A10C-4C15-A65B-EEF628916A7A}" dt="2025-03-21T16:52:52.459" v="242" actId="20577"/>
          <ac:spMkLst>
            <pc:docMk/>
            <pc:sldMk cId="2944907933" sldId="887"/>
            <ac:spMk id="19" creationId="{1E204923-6EDC-514A-89EC-65E14AA2AF51}"/>
          </ac:spMkLst>
        </pc:spChg>
        <pc:spChg chg="mod">
          <ac:chgData name="DOMINGUEZ, Morgane" userId="d29c428e-ee62-4017-a838-521138d5b01c" providerId="ADAL" clId="{8DA6FFB2-A10C-4C15-A65B-EEF628916A7A}" dt="2025-03-21T16:52:26.734" v="209" actId="20577"/>
          <ac:spMkLst>
            <pc:docMk/>
            <pc:sldMk cId="2944907933" sldId="887"/>
            <ac:spMk id="21" creationId="{33E3F8AC-DE19-FE4B-B5AF-5A99969481D5}"/>
          </ac:spMkLst>
        </pc:spChg>
        <pc:grpChg chg="mod">
          <ac:chgData name="DOMINGUEZ, Morgane" userId="d29c428e-ee62-4017-a838-521138d5b01c" providerId="ADAL" clId="{8DA6FFB2-A10C-4C15-A65B-EEF628916A7A}" dt="2025-03-21T16:53:10.378" v="244" actId="1076"/>
          <ac:grpSpMkLst>
            <pc:docMk/>
            <pc:sldMk cId="2944907933" sldId="887"/>
            <ac:grpSpMk id="13" creationId="{3D2572C4-E869-43CE-A729-8843E06CA3B8}"/>
          </ac:grpSpMkLst>
        </pc:grpChg>
        <pc:grpChg chg="mod">
          <ac:chgData name="DOMINGUEZ, Morgane" userId="d29c428e-ee62-4017-a838-521138d5b01c" providerId="ADAL" clId="{8DA6FFB2-A10C-4C15-A65B-EEF628916A7A}" dt="2025-03-21T16:53:10.378" v="244" actId="1076"/>
          <ac:grpSpMkLst>
            <pc:docMk/>
            <pc:sldMk cId="2944907933" sldId="887"/>
            <ac:grpSpMk id="14" creationId="{87195B31-C3CB-14E2-2432-59C2A1A0F7AE}"/>
          </ac:grpSpMkLst>
        </pc:grpChg>
        <pc:grpChg chg="mod">
          <ac:chgData name="DOMINGUEZ, Morgane" userId="d29c428e-ee62-4017-a838-521138d5b01c" providerId="ADAL" clId="{8DA6FFB2-A10C-4C15-A65B-EEF628916A7A}" dt="2025-03-21T16:53:10.378" v="244" actId="1076"/>
          <ac:grpSpMkLst>
            <pc:docMk/>
            <pc:sldMk cId="2944907933" sldId="887"/>
            <ac:grpSpMk id="15" creationId="{EBE463E9-55AF-6960-D82C-86F923733B67}"/>
          </ac:grpSpMkLst>
        </pc:grpChg>
      </pc:sldChg>
      <pc:sldChg chg="modSp mod">
        <pc:chgData name="DOMINGUEZ, Morgane" userId="d29c428e-ee62-4017-a838-521138d5b01c" providerId="ADAL" clId="{8DA6FFB2-A10C-4C15-A65B-EEF628916A7A}" dt="2025-03-24T09:08:10.295" v="586" actId="1076"/>
        <pc:sldMkLst>
          <pc:docMk/>
          <pc:sldMk cId="2182819441" sldId="970"/>
        </pc:sldMkLst>
        <pc:spChg chg="mod">
          <ac:chgData name="DOMINGUEZ, Morgane" userId="d29c428e-ee62-4017-a838-521138d5b01c" providerId="ADAL" clId="{8DA6FFB2-A10C-4C15-A65B-EEF628916A7A}" dt="2025-03-21T17:05:54.993" v="269" actId="20577"/>
          <ac:spMkLst>
            <pc:docMk/>
            <pc:sldMk cId="2182819441" sldId="970"/>
            <ac:spMk id="4" creationId="{327DFA78-9615-86DD-8BA1-AF49E4D0DFBA}"/>
          </ac:spMkLst>
        </pc:spChg>
        <pc:spChg chg="mod">
          <ac:chgData name="DOMINGUEZ, Morgane" userId="d29c428e-ee62-4017-a838-521138d5b01c" providerId="ADAL" clId="{8DA6FFB2-A10C-4C15-A65B-EEF628916A7A}" dt="2025-03-24T09:08:10.295" v="586" actId="1076"/>
          <ac:spMkLst>
            <pc:docMk/>
            <pc:sldMk cId="2182819441" sldId="970"/>
            <ac:spMk id="9" creationId="{4B07AD46-5248-A3B9-E5F7-448E2D6AFC73}"/>
          </ac:spMkLst>
        </pc:spChg>
        <pc:spChg chg="mod">
          <ac:chgData name="DOMINGUEZ, Morgane" userId="d29c428e-ee62-4017-a838-521138d5b01c" providerId="ADAL" clId="{8DA6FFB2-A10C-4C15-A65B-EEF628916A7A}" dt="2025-03-21T16:53:44.210" v="261" actId="20577"/>
          <ac:spMkLst>
            <pc:docMk/>
            <pc:sldMk cId="2182819441" sldId="970"/>
            <ac:spMk id="17" creationId="{732E8351-1F44-7487-AF67-6F632873078C}"/>
          </ac:spMkLst>
        </pc:spChg>
        <pc:picChg chg="mod">
          <ac:chgData name="DOMINGUEZ, Morgane" userId="d29c428e-ee62-4017-a838-521138d5b01c" providerId="ADAL" clId="{8DA6FFB2-A10C-4C15-A65B-EEF628916A7A}" dt="2025-03-21T17:05:57.756" v="270" actId="14100"/>
          <ac:picMkLst>
            <pc:docMk/>
            <pc:sldMk cId="2182819441" sldId="970"/>
            <ac:picMk id="13" creationId="{AB9D1E43-2649-79FF-68DE-BCE180B1CDDA}"/>
          </ac:picMkLst>
        </pc:picChg>
      </pc:sldChg>
      <pc:sldChg chg="addSp delSp mod">
        <pc:chgData name="DOMINGUEZ, Morgane" userId="d29c428e-ee62-4017-a838-521138d5b01c" providerId="ADAL" clId="{8DA6FFB2-A10C-4C15-A65B-EEF628916A7A}" dt="2025-03-21T15:36:00.231" v="1"/>
        <pc:sldMkLst>
          <pc:docMk/>
          <pc:sldMk cId="1586728472" sldId="972"/>
        </pc:sldMkLst>
        <pc:picChg chg="del">
          <ac:chgData name="DOMINGUEZ, Morgane" userId="d29c428e-ee62-4017-a838-521138d5b01c" providerId="ADAL" clId="{8DA6FFB2-A10C-4C15-A65B-EEF628916A7A}" dt="2025-03-21T15:35:43.164" v="0" actId="478"/>
          <ac:picMkLst>
            <pc:docMk/>
            <pc:sldMk cId="1586728472" sldId="972"/>
            <ac:picMk id="2" creationId="{9BD434E6-14FA-3159-2F1E-C74C760F36C6}"/>
          </ac:picMkLst>
        </pc:picChg>
        <pc:picChg chg="add">
          <ac:chgData name="DOMINGUEZ, Morgane" userId="d29c428e-ee62-4017-a838-521138d5b01c" providerId="ADAL" clId="{8DA6FFB2-A10C-4C15-A65B-EEF628916A7A}" dt="2025-03-21T15:36:00.231" v="1"/>
          <ac:picMkLst>
            <pc:docMk/>
            <pc:sldMk cId="1586728472" sldId="972"/>
            <ac:picMk id="3" creationId="{C7D40B1B-5BC6-8A22-DD61-1277479F2C46}"/>
          </ac:picMkLst>
        </pc:picChg>
      </pc:sldChg>
      <pc:sldChg chg="addSp delSp modSp mod">
        <pc:chgData name="DOMINGUEZ, Morgane" userId="d29c428e-ee62-4017-a838-521138d5b01c" providerId="ADAL" clId="{8DA6FFB2-A10C-4C15-A65B-EEF628916A7A}" dt="2025-03-21T15:39:13.856" v="42" actId="1076"/>
        <pc:sldMkLst>
          <pc:docMk/>
          <pc:sldMk cId="332973037" sldId="973"/>
        </pc:sldMkLst>
        <pc:spChg chg="mod">
          <ac:chgData name="DOMINGUEZ, Morgane" userId="d29c428e-ee62-4017-a838-521138d5b01c" providerId="ADAL" clId="{8DA6FFB2-A10C-4C15-A65B-EEF628916A7A}" dt="2025-03-21T15:38:15.166" v="37" actId="20577"/>
          <ac:spMkLst>
            <pc:docMk/>
            <pc:sldMk cId="332973037" sldId="973"/>
            <ac:spMk id="3" creationId="{E964470A-6613-002E-EBAF-4E3B8CC7D6AA}"/>
          </ac:spMkLst>
        </pc:spChg>
        <pc:spChg chg="del">
          <ac:chgData name="DOMINGUEZ, Morgane" userId="d29c428e-ee62-4017-a838-521138d5b01c" providerId="ADAL" clId="{8DA6FFB2-A10C-4C15-A65B-EEF628916A7A}" dt="2025-03-21T15:39:04.452" v="39" actId="478"/>
          <ac:spMkLst>
            <pc:docMk/>
            <pc:sldMk cId="332973037" sldId="973"/>
            <ac:spMk id="4" creationId="{B862EDE8-416E-E5C7-76DF-4728B6FC56B2}"/>
          </ac:spMkLst>
        </pc:spChg>
        <pc:spChg chg="mod">
          <ac:chgData name="DOMINGUEZ, Morgane" userId="d29c428e-ee62-4017-a838-521138d5b01c" providerId="ADAL" clId="{8DA6FFB2-A10C-4C15-A65B-EEF628916A7A}" dt="2025-03-21T15:39:05.284" v="40"/>
          <ac:spMkLst>
            <pc:docMk/>
            <pc:sldMk cId="332973037" sldId="973"/>
            <ac:spMk id="6" creationId="{EBE13A09-B01C-2233-4CF1-3FF38E9AAE0F}"/>
          </ac:spMkLst>
        </pc:spChg>
        <pc:spChg chg="mod">
          <ac:chgData name="DOMINGUEZ, Morgane" userId="d29c428e-ee62-4017-a838-521138d5b01c" providerId="ADAL" clId="{8DA6FFB2-A10C-4C15-A65B-EEF628916A7A}" dt="2025-03-21T15:39:05.284" v="40"/>
          <ac:spMkLst>
            <pc:docMk/>
            <pc:sldMk cId="332973037" sldId="973"/>
            <ac:spMk id="7" creationId="{CACC8B7C-22F8-417C-BB2B-F1FEBD9521EE}"/>
          </ac:spMkLst>
        </pc:spChg>
        <pc:spChg chg="add mod">
          <ac:chgData name="DOMINGUEZ, Morgane" userId="d29c428e-ee62-4017-a838-521138d5b01c" providerId="ADAL" clId="{8DA6FFB2-A10C-4C15-A65B-EEF628916A7A}" dt="2025-03-21T15:39:05.284" v="40"/>
          <ac:spMkLst>
            <pc:docMk/>
            <pc:sldMk cId="332973037" sldId="973"/>
            <ac:spMk id="14" creationId="{CAB205BE-3E20-8881-966C-08E2C923729F}"/>
          </ac:spMkLst>
        </pc:spChg>
        <pc:grpChg chg="add mod">
          <ac:chgData name="DOMINGUEZ, Morgane" userId="d29c428e-ee62-4017-a838-521138d5b01c" providerId="ADAL" clId="{8DA6FFB2-A10C-4C15-A65B-EEF628916A7A}" dt="2025-03-21T15:39:05.284" v="40"/>
          <ac:grpSpMkLst>
            <pc:docMk/>
            <pc:sldMk cId="332973037" sldId="973"/>
            <ac:grpSpMk id="5" creationId="{6390CBEB-441F-BA2C-811A-C8636B126F2D}"/>
          </ac:grpSpMkLst>
        </pc:grpChg>
        <pc:grpChg chg="del">
          <ac:chgData name="DOMINGUEZ, Morgane" userId="d29c428e-ee62-4017-a838-521138d5b01c" providerId="ADAL" clId="{8DA6FFB2-A10C-4C15-A65B-EEF628916A7A}" dt="2025-03-21T15:39:02.144" v="38" actId="478"/>
          <ac:grpSpMkLst>
            <pc:docMk/>
            <pc:sldMk cId="332973037" sldId="973"/>
            <ac:grpSpMk id="10" creationId="{DC1456AB-EF03-F7FE-9BAD-C937D58F4335}"/>
          </ac:grpSpMkLst>
        </pc:grpChg>
        <pc:grpChg chg="mod">
          <ac:chgData name="DOMINGUEZ, Morgane" userId="d29c428e-ee62-4017-a838-521138d5b01c" providerId="ADAL" clId="{8DA6FFB2-A10C-4C15-A65B-EEF628916A7A}" dt="2025-03-21T15:39:13.856" v="42" actId="1076"/>
          <ac:grpSpMkLst>
            <pc:docMk/>
            <pc:sldMk cId="332973037" sldId="973"/>
            <ac:grpSpMk id="13" creationId="{09EDA974-E506-15AF-A659-CACEF2A71FDA}"/>
          </ac:grpSpMkLst>
        </pc:grpChg>
      </pc:sldChg>
      <pc:sldChg chg="del">
        <pc:chgData name="DOMINGUEZ, Morgane" userId="d29c428e-ee62-4017-a838-521138d5b01c" providerId="ADAL" clId="{8DA6FFB2-A10C-4C15-A65B-EEF628916A7A}" dt="2025-03-21T15:41:38.850" v="89" actId="47"/>
        <pc:sldMkLst>
          <pc:docMk/>
          <pc:sldMk cId="0" sldId="974"/>
        </pc:sldMkLst>
      </pc:sldChg>
      <pc:sldChg chg="del">
        <pc:chgData name="DOMINGUEZ, Morgane" userId="d29c428e-ee62-4017-a838-521138d5b01c" providerId="ADAL" clId="{8DA6FFB2-A10C-4C15-A65B-EEF628916A7A}" dt="2025-03-21T15:41:55.003" v="90" actId="47"/>
        <pc:sldMkLst>
          <pc:docMk/>
          <pc:sldMk cId="2164188242" sldId="975"/>
        </pc:sldMkLst>
      </pc:sldChg>
      <pc:sldChg chg="del">
        <pc:chgData name="DOMINGUEZ, Morgane" userId="d29c428e-ee62-4017-a838-521138d5b01c" providerId="ADAL" clId="{8DA6FFB2-A10C-4C15-A65B-EEF628916A7A}" dt="2025-03-21T15:42:09.521" v="91" actId="47"/>
        <pc:sldMkLst>
          <pc:docMk/>
          <pc:sldMk cId="3482899561" sldId="976"/>
        </pc:sldMkLst>
      </pc:sldChg>
      <pc:sldChg chg="del">
        <pc:chgData name="DOMINGUEZ, Morgane" userId="d29c428e-ee62-4017-a838-521138d5b01c" providerId="ADAL" clId="{8DA6FFB2-A10C-4C15-A65B-EEF628916A7A}" dt="2025-03-21T15:42:44.886" v="93" actId="47"/>
        <pc:sldMkLst>
          <pc:docMk/>
          <pc:sldMk cId="3321810034" sldId="977"/>
        </pc:sldMkLst>
      </pc:sldChg>
      <pc:sldChg chg="modSp mod">
        <pc:chgData name="DOMINGUEZ, Morgane" userId="d29c428e-ee62-4017-a838-521138d5b01c" providerId="ADAL" clId="{8DA6FFB2-A10C-4C15-A65B-EEF628916A7A}" dt="2025-03-24T09:06:08.176" v="570" actId="5793"/>
        <pc:sldMkLst>
          <pc:docMk/>
          <pc:sldMk cId="0" sldId="978"/>
        </pc:sldMkLst>
        <pc:spChg chg="mod">
          <ac:chgData name="DOMINGUEZ, Morgane" userId="d29c428e-ee62-4017-a838-521138d5b01c" providerId="ADAL" clId="{8DA6FFB2-A10C-4C15-A65B-EEF628916A7A}" dt="2025-03-24T09:06:08.176" v="570" actId="5793"/>
          <ac:spMkLst>
            <pc:docMk/>
            <pc:sldMk cId="0" sldId="978"/>
            <ac:spMk id="18" creationId="{B7545F47-6789-0F66-E70F-D625E56A9731}"/>
          </ac:spMkLst>
        </pc:spChg>
        <pc:spChg chg="mod">
          <ac:chgData name="DOMINGUEZ, Morgane" userId="d29c428e-ee62-4017-a838-521138d5b01c" providerId="ADAL" clId="{8DA6FFB2-A10C-4C15-A65B-EEF628916A7A}" dt="2025-03-24T09:05:35.503" v="534" actId="20577"/>
          <ac:spMkLst>
            <pc:docMk/>
            <pc:sldMk cId="0" sldId="978"/>
            <ac:spMk id="34" creationId="{B3B04475-0C1E-D123-0C36-745BE6ADA5D5}"/>
          </ac:spMkLst>
        </pc:spChg>
      </pc:sldChg>
      <pc:sldChg chg="addSp delSp modSp mod">
        <pc:chgData name="DOMINGUEZ, Morgane" userId="d29c428e-ee62-4017-a838-521138d5b01c" providerId="ADAL" clId="{8DA6FFB2-A10C-4C15-A65B-EEF628916A7A}" dt="2025-03-21T17:09:31.047" v="490"/>
        <pc:sldMkLst>
          <pc:docMk/>
          <pc:sldMk cId="4257536088" sldId="2147474615"/>
        </pc:sldMkLst>
        <pc:picChg chg="add mod">
          <ac:chgData name="DOMINGUEZ, Morgane" userId="d29c428e-ee62-4017-a838-521138d5b01c" providerId="ADAL" clId="{8DA6FFB2-A10C-4C15-A65B-EEF628916A7A}" dt="2025-03-21T17:09:31.047" v="490"/>
          <ac:picMkLst>
            <pc:docMk/>
            <pc:sldMk cId="4257536088" sldId="2147474615"/>
            <ac:picMk id="2" creationId="{79A1D00B-E9F5-64A3-0F49-27B3AA59A2BC}"/>
          </ac:picMkLst>
        </pc:picChg>
        <pc:picChg chg="del">
          <ac:chgData name="DOMINGUEZ, Morgane" userId="d29c428e-ee62-4017-a838-521138d5b01c" providerId="ADAL" clId="{8DA6FFB2-A10C-4C15-A65B-EEF628916A7A}" dt="2025-03-21T17:09:19.349" v="489" actId="478"/>
          <ac:picMkLst>
            <pc:docMk/>
            <pc:sldMk cId="4257536088" sldId="2147474615"/>
            <ac:picMk id="7" creationId="{5ADBA051-DEE7-BCB0-8DB2-BF0E6F380335}"/>
          </ac:picMkLst>
        </pc:picChg>
      </pc:sldChg>
      <pc:sldChg chg="del">
        <pc:chgData name="DOMINGUEZ, Morgane" userId="d29c428e-ee62-4017-a838-521138d5b01c" providerId="ADAL" clId="{8DA6FFB2-A10C-4C15-A65B-EEF628916A7A}" dt="2025-03-24T09:02:03.031" v="491" actId="2696"/>
        <pc:sldMkLst>
          <pc:docMk/>
          <pc:sldMk cId="4244080021" sldId="2147474617"/>
        </pc:sldMkLst>
      </pc:sldChg>
      <pc:sldChg chg="del">
        <pc:chgData name="DOMINGUEZ, Morgane" userId="d29c428e-ee62-4017-a838-521138d5b01c" providerId="ADAL" clId="{8DA6FFB2-A10C-4C15-A65B-EEF628916A7A}" dt="2025-03-24T09:02:20.512" v="496" actId="47"/>
        <pc:sldMkLst>
          <pc:docMk/>
          <pc:sldMk cId="1809511498" sldId="2147474618"/>
        </pc:sldMkLst>
      </pc:sldChg>
      <pc:sldChg chg="modSp del mod">
        <pc:chgData name="DOMINGUEZ, Morgane" userId="d29c428e-ee62-4017-a838-521138d5b01c" providerId="ADAL" clId="{8DA6FFB2-A10C-4C15-A65B-EEF628916A7A}" dt="2025-03-24T09:03:10.001" v="502" actId="20577"/>
        <pc:sldMkLst>
          <pc:docMk/>
          <pc:sldMk cId="1406677034" sldId="2147474619"/>
        </pc:sldMkLst>
        <pc:spChg chg="mod">
          <ac:chgData name="DOMINGUEZ, Morgane" userId="d29c428e-ee62-4017-a838-521138d5b01c" providerId="ADAL" clId="{8DA6FFB2-A10C-4C15-A65B-EEF628916A7A}" dt="2025-03-24T09:03:10.001" v="502" actId="20577"/>
          <ac:spMkLst>
            <pc:docMk/>
            <pc:sldMk cId="1406677034" sldId="2147474619"/>
            <ac:spMk id="4" creationId="{1CEEB0E8-C7DF-75FF-99BC-E4DAC189B9B5}"/>
          </ac:spMkLst>
        </pc:spChg>
      </pc:sldChg>
      <pc:sldChg chg="modSp del mod">
        <pc:chgData name="DOMINGUEZ, Morgane" userId="d29c428e-ee62-4017-a838-521138d5b01c" providerId="ADAL" clId="{8DA6FFB2-A10C-4C15-A65B-EEF628916A7A}" dt="2025-03-24T09:03:13.615" v="504" actId="20577"/>
        <pc:sldMkLst>
          <pc:docMk/>
          <pc:sldMk cId="1316753967" sldId="2147474620"/>
        </pc:sldMkLst>
        <pc:spChg chg="mod">
          <ac:chgData name="DOMINGUEZ, Morgane" userId="d29c428e-ee62-4017-a838-521138d5b01c" providerId="ADAL" clId="{8DA6FFB2-A10C-4C15-A65B-EEF628916A7A}" dt="2025-03-24T09:03:13.615" v="504" actId="20577"/>
          <ac:spMkLst>
            <pc:docMk/>
            <pc:sldMk cId="1316753967" sldId="2147474620"/>
            <ac:spMk id="4" creationId="{1CEEB0E8-C7DF-75FF-99BC-E4DAC189B9B5}"/>
          </ac:spMkLst>
        </pc:spChg>
      </pc:sldChg>
      <pc:sldChg chg="modSp del mod">
        <pc:chgData name="DOMINGUEZ, Morgane" userId="d29c428e-ee62-4017-a838-521138d5b01c" providerId="ADAL" clId="{8DA6FFB2-A10C-4C15-A65B-EEF628916A7A}" dt="2025-03-27T17:01:08.406" v="673" actId="20577"/>
        <pc:sldMkLst>
          <pc:docMk/>
          <pc:sldMk cId="418592088" sldId="2147474621"/>
        </pc:sldMkLst>
        <pc:spChg chg="mod">
          <ac:chgData name="DOMINGUEZ, Morgane" userId="d29c428e-ee62-4017-a838-521138d5b01c" providerId="ADAL" clId="{8DA6FFB2-A10C-4C15-A65B-EEF628916A7A}" dt="2025-03-24T09:03:16.941" v="506" actId="20577"/>
          <ac:spMkLst>
            <pc:docMk/>
            <pc:sldMk cId="418592088" sldId="2147474621"/>
            <ac:spMk id="4" creationId="{1CEEB0E8-C7DF-75FF-99BC-E4DAC189B9B5}"/>
          </ac:spMkLst>
        </pc:spChg>
        <pc:spChg chg="mod">
          <ac:chgData name="DOMINGUEZ, Morgane" userId="d29c428e-ee62-4017-a838-521138d5b01c" providerId="ADAL" clId="{8DA6FFB2-A10C-4C15-A65B-EEF628916A7A}" dt="2025-03-27T17:01:08.406" v="673" actId="20577"/>
          <ac:spMkLst>
            <pc:docMk/>
            <pc:sldMk cId="418592088" sldId="2147474621"/>
            <ac:spMk id="9" creationId="{A44FAC07-7B43-8BD2-D9D9-906523471B56}"/>
          </ac:spMkLst>
        </pc:spChg>
      </pc:sldChg>
      <pc:sldChg chg="modSp del mod">
        <pc:chgData name="DOMINGUEZ, Morgane" userId="d29c428e-ee62-4017-a838-521138d5b01c" providerId="ADAL" clId="{8DA6FFB2-A10C-4C15-A65B-EEF628916A7A}" dt="2025-03-24T09:03:19.962" v="508" actId="20577"/>
        <pc:sldMkLst>
          <pc:docMk/>
          <pc:sldMk cId="3674370995" sldId="2147474622"/>
        </pc:sldMkLst>
        <pc:spChg chg="mod">
          <ac:chgData name="DOMINGUEZ, Morgane" userId="d29c428e-ee62-4017-a838-521138d5b01c" providerId="ADAL" clId="{8DA6FFB2-A10C-4C15-A65B-EEF628916A7A}" dt="2025-03-24T09:03:19.962" v="508" actId="20577"/>
          <ac:spMkLst>
            <pc:docMk/>
            <pc:sldMk cId="3674370995" sldId="2147474622"/>
            <ac:spMk id="4" creationId="{1CEEB0E8-C7DF-75FF-99BC-E4DAC189B9B5}"/>
          </ac:spMkLst>
        </pc:spChg>
      </pc:sldChg>
      <pc:sldChg chg="modSp mod">
        <pc:chgData name="DOMINGUEZ, Morgane" userId="d29c428e-ee62-4017-a838-521138d5b01c" providerId="ADAL" clId="{8DA6FFB2-A10C-4C15-A65B-EEF628916A7A}" dt="2025-03-24T09:04:39.953" v="524" actId="20577"/>
        <pc:sldMkLst>
          <pc:docMk/>
          <pc:sldMk cId="0" sldId="2147474633"/>
        </pc:sldMkLst>
        <pc:spChg chg="mod">
          <ac:chgData name="DOMINGUEZ, Morgane" userId="d29c428e-ee62-4017-a838-521138d5b01c" providerId="ADAL" clId="{8DA6FFB2-A10C-4C15-A65B-EEF628916A7A}" dt="2025-03-24T09:04:39.953" v="524" actId="20577"/>
          <ac:spMkLst>
            <pc:docMk/>
            <pc:sldMk cId="0" sldId="2147474633"/>
            <ac:spMk id="8" creationId="{0408C91F-6F77-FFE4-7F73-1F0790DF9FFF}"/>
          </ac:spMkLst>
        </pc:spChg>
        <pc:spChg chg="mod">
          <ac:chgData name="DOMINGUEZ, Morgane" userId="d29c428e-ee62-4017-a838-521138d5b01c" providerId="ADAL" clId="{8DA6FFB2-A10C-4C15-A65B-EEF628916A7A}" dt="2025-03-21T15:40:50.288" v="86" actId="113"/>
          <ac:spMkLst>
            <pc:docMk/>
            <pc:sldMk cId="0" sldId="2147474633"/>
            <ac:spMk id="12" creationId="{1FB87137-149E-FBB1-FFD6-79506BA389A7}"/>
          </ac:spMkLst>
        </pc:spChg>
      </pc:sldChg>
      <pc:sldChg chg="modSp mod">
        <pc:chgData name="DOMINGUEZ, Morgane" userId="d29c428e-ee62-4017-a838-521138d5b01c" providerId="ADAL" clId="{8DA6FFB2-A10C-4C15-A65B-EEF628916A7A}" dt="2025-03-27T16:59:32.019" v="672" actId="20577"/>
        <pc:sldMkLst>
          <pc:docMk/>
          <pc:sldMk cId="548540348" sldId="2147474636"/>
        </pc:sldMkLst>
        <pc:spChg chg="mod">
          <ac:chgData name="DOMINGUEZ, Morgane" userId="d29c428e-ee62-4017-a838-521138d5b01c" providerId="ADAL" clId="{8DA6FFB2-A10C-4C15-A65B-EEF628916A7A}" dt="2025-03-24T09:02:08.076" v="493" actId="20577"/>
          <ac:spMkLst>
            <pc:docMk/>
            <pc:sldMk cId="548540348" sldId="2147474636"/>
            <ac:spMk id="4" creationId="{1CEEB0E8-C7DF-75FF-99BC-E4DAC189B9B5}"/>
          </ac:spMkLst>
        </pc:spChg>
        <pc:spChg chg="mod">
          <ac:chgData name="DOMINGUEZ, Morgane" userId="d29c428e-ee62-4017-a838-521138d5b01c" providerId="ADAL" clId="{8DA6FFB2-A10C-4C15-A65B-EEF628916A7A}" dt="2025-03-27T16:59:32.019" v="672" actId="20577"/>
          <ac:spMkLst>
            <pc:docMk/>
            <pc:sldMk cId="548540348" sldId="2147474636"/>
            <ac:spMk id="10" creationId="{322F0B21-A891-163F-2110-FD3FEE5B4863}"/>
          </ac:spMkLst>
        </pc:spChg>
      </pc:sldChg>
      <pc:sldChg chg="modSp mod">
        <pc:chgData name="DOMINGUEZ, Morgane" userId="d29c428e-ee62-4017-a838-521138d5b01c" providerId="ADAL" clId="{8DA6FFB2-A10C-4C15-A65B-EEF628916A7A}" dt="2025-03-24T09:02:17.469" v="495" actId="20577"/>
        <pc:sldMkLst>
          <pc:docMk/>
          <pc:sldMk cId="3147931526" sldId="2147474637"/>
        </pc:sldMkLst>
        <pc:spChg chg="mod">
          <ac:chgData name="DOMINGUEZ, Morgane" userId="d29c428e-ee62-4017-a838-521138d5b01c" providerId="ADAL" clId="{8DA6FFB2-A10C-4C15-A65B-EEF628916A7A}" dt="2025-03-24T09:02:17.469" v="495" actId="20577"/>
          <ac:spMkLst>
            <pc:docMk/>
            <pc:sldMk cId="3147931526" sldId="2147474637"/>
            <ac:spMk id="4" creationId="{1CEEB0E8-C7DF-75FF-99BC-E4DAC189B9B5}"/>
          </ac:spMkLst>
        </pc:spChg>
      </pc:sldChg>
      <pc:sldMasterChg chg="del delSldLayout">
        <pc:chgData name="DOMINGUEZ, Morgane" userId="d29c428e-ee62-4017-a838-521138d5b01c" providerId="ADAL" clId="{8DA6FFB2-A10C-4C15-A65B-EEF628916A7A}" dt="2025-03-21T15:39:46.019" v="43" actId="2696"/>
        <pc:sldMasterMkLst>
          <pc:docMk/>
          <pc:sldMasterMk cId="1711988205" sldId="2147483702"/>
        </pc:sldMasterMkLst>
        <pc:sldLayoutChg chg="del">
          <pc:chgData name="DOMINGUEZ, Morgane" userId="d29c428e-ee62-4017-a838-521138d5b01c" providerId="ADAL" clId="{8DA6FFB2-A10C-4C15-A65B-EEF628916A7A}" dt="2025-03-21T15:39:46.019" v="43" actId="2696"/>
          <pc:sldLayoutMkLst>
            <pc:docMk/>
            <pc:sldMasterMk cId="1711988205" sldId="2147483702"/>
            <pc:sldLayoutMk cId="4232041188" sldId="2147483703"/>
          </pc:sldLayoutMkLst>
        </pc:sldLayoutChg>
        <pc:sldLayoutChg chg="del">
          <pc:chgData name="DOMINGUEZ, Morgane" userId="d29c428e-ee62-4017-a838-521138d5b01c" providerId="ADAL" clId="{8DA6FFB2-A10C-4C15-A65B-EEF628916A7A}" dt="2025-03-21T15:39:46.019" v="43" actId="2696"/>
          <pc:sldLayoutMkLst>
            <pc:docMk/>
            <pc:sldMasterMk cId="1711988205" sldId="2147483702"/>
            <pc:sldLayoutMk cId="3967983528" sldId="2147483704"/>
          </pc:sldLayoutMkLst>
        </pc:sldLayoutChg>
        <pc:sldLayoutChg chg="del">
          <pc:chgData name="DOMINGUEZ, Morgane" userId="d29c428e-ee62-4017-a838-521138d5b01c" providerId="ADAL" clId="{8DA6FFB2-A10C-4C15-A65B-EEF628916A7A}" dt="2025-03-21T15:39:46.019" v="43" actId="2696"/>
          <pc:sldLayoutMkLst>
            <pc:docMk/>
            <pc:sldMasterMk cId="1711988205" sldId="2147483702"/>
            <pc:sldLayoutMk cId="1115134299" sldId="2147483705"/>
          </pc:sldLayoutMkLst>
        </pc:sldLayoutChg>
        <pc:sldLayoutChg chg="del">
          <pc:chgData name="DOMINGUEZ, Morgane" userId="d29c428e-ee62-4017-a838-521138d5b01c" providerId="ADAL" clId="{8DA6FFB2-A10C-4C15-A65B-EEF628916A7A}" dt="2025-03-21T15:39:46.019" v="43" actId="2696"/>
          <pc:sldLayoutMkLst>
            <pc:docMk/>
            <pc:sldMasterMk cId="1711988205" sldId="2147483702"/>
            <pc:sldLayoutMk cId="3182059680" sldId="2147483706"/>
          </pc:sldLayoutMkLst>
        </pc:sldLayoutChg>
        <pc:sldLayoutChg chg="del">
          <pc:chgData name="DOMINGUEZ, Morgane" userId="d29c428e-ee62-4017-a838-521138d5b01c" providerId="ADAL" clId="{8DA6FFB2-A10C-4C15-A65B-EEF628916A7A}" dt="2025-03-21T15:39:46.019" v="43" actId="2696"/>
          <pc:sldLayoutMkLst>
            <pc:docMk/>
            <pc:sldMasterMk cId="1711988205" sldId="2147483702"/>
            <pc:sldLayoutMk cId="3244029089" sldId="214748370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4B27-67C2-4FB9-84C9-0D4E0287A4DF}"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AA5E8-ED78-4FAE-B9FF-CD681FE4E435}" type="slidenum">
              <a:rPr lang="en-US" smtClean="0"/>
              <a:t>‹#›</a:t>
            </a:fld>
            <a:endParaRPr lang="en-US"/>
          </a:p>
        </p:txBody>
      </p:sp>
    </p:spTree>
    <p:extLst>
      <p:ext uri="{BB962C8B-B14F-4D97-AF65-F5344CB8AC3E}">
        <p14:creationId xmlns:p14="http://schemas.microsoft.com/office/powerpoint/2010/main" val="2173595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premier module du cours en ligne du GTFCC sur la surveillance du choléra pour les autorités sanitaires.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a:t>
            </a:fld>
            <a:endParaRPr lang="en-US"/>
          </a:p>
        </p:txBody>
      </p:sp>
    </p:spTree>
    <p:extLst>
      <p:ext uri="{BB962C8B-B14F-4D97-AF65-F5344CB8AC3E}">
        <p14:creationId xmlns:p14="http://schemas.microsoft.com/office/powerpoint/2010/main" val="212205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Illustrons l'importance de la détection précoce par un exemple fictif.</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Cette courbe épidémique représente le nombre potentiel de cas de choléra par jour si une épidémie de choléra était détectée avec retard, ce qui résulterait en une réponse de santé publique déclenchée tardivement.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43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comparaison, cette courbe épidémique représente le nombre potentiel de cas de choléra par jour si une épidémie était détectée à un stade précoce, ce qui permettrait une réponse de santé publique rapide.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668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00" dirty="0">
                <a:solidFill>
                  <a:srgbClr val="009999"/>
                </a:solidFill>
                <a:effectLst/>
                <a:latin typeface="Calibri" panose="020F0502020204030204" pitchFamily="34" charset="0"/>
                <a:cs typeface="Times New Roman" panose="02020603050405020304" pitchFamily="18" charset="0"/>
              </a:rPr>
              <a:t>Si l'on compare le nombre de cas de choléra par jour dans ces deux situations, on constate qu'avec une détection précoce et une réponse rapide, le nombre de cas est beaucoup plus faible que si l'épidémie est détectée avec retard et fait l'objet d'une réponse tardive. Cela montre que la détection précoce et la réponse rapide permettent d'atténuer les épidémies.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467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maintenant aux clusters de choléra et à l'objectif de surveillance dans cette situation.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On parle de cluster lorsque des cas groupés se sont infectés les uns les autres ou se sont infectés par la même source. Les clusters sont plus susceptibles de se produire aux tous premiers stades d'une épidémie, à la suite de l'introduction du choléra dans une nouvelle zone géographique.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la transmission en cluster n'est pas interrompue rapidement, le choléra risque de se propager dans la communauté et de provoquer une épidémie de grande ampleur qui sera alors bien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Grâce à une surveillance poussée permettant d'orienter des interventions très ciblées autour des cas, il est possible d'interrompre la transmission au stade du cluster avant qu'elle ne se propage dans la communauté.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92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maintenant aux clusters de choléra et à l'objectif de surveillance dans cette situation.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On parle de cluster lorsque des cas groupés se sont infectés les uns les autres ou se sont infectés par la même source. Les clusters sont plus susceptibles de se produire aux tous premiers stades d'une épidémie, à la suite de l'introduction du choléra dans une nouvelle zone géographique.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la transmission en cluster n'est pas interrompue rapidement, le choléra risque de se propager dans la communauté et de provoquer une épidémie de grande ampleur qui sera alors bien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Grâce à une surveillance poussée permettant d'orienter des interventions très ciblées autour des cas, il est possible d'interrompre la transmission au stade du cluster avant qu'elle ne se propage dans la communauté.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815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Passons au dernier objectif de surveillance, lors d'une épidémie, si le choléra s'est propagé dans la communauté, la surveillance génère en continu des informations directement utiles pour cibler des stratégies multisectorielles efficaces afin de contrôler l'épidémie et d'y mettre fin.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est essentielle pour guider les interventions dans tous les domaines de la lutte contre le choléra, qu'il s'agisse des campagnes de vaccination, des efforts en matière d'eau, d’hygiène et d'assainissement, d'engagement communautaire ou de prise en charge des 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902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Les autorités sanitaires jouent un rôle déterminant dans la surveillance du choléra. Voyons comment.</a:t>
            </a:r>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16</a:t>
            </a:fld>
            <a:endParaRPr lang="en-US"/>
          </a:p>
        </p:txBody>
      </p:sp>
    </p:spTree>
    <p:extLst>
      <p:ext uri="{BB962C8B-B14F-4D97-AF65-F5344CB8AC3E}">
        <p14:creationId xmlns:p14="http://schemas.microsoft.com/office/powerpoint/2010/main" val="3221347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du choléra est adaptative.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effet, nous avons vu qu'en fonction de la situation du choléra, les objectifs de la surveillance évoluent. Par conséquent, les stratégies de surveillance pour atteindre les objectifs correspondants évoluent également en fonction de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surveillance adaptative signifie que les stratégies de surveillance sont adaptées localement en fonction de la situation du choléra. Le niveau local considéré est celui de l'unité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Cela correspond au niveau administratif le plus bas auquel sont prises les décisions relatives à la prévention et à la lutte contre le choléra dans un pays donné. Le niveau correspondant est déterminé par chaque pays en tenant compte du contexte qui lui est propre.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règle générale, les pays choisissent souvent le niveau administratif 2 ou le niveau administratif 3 comme niveau d'unité de surveillance. Toutefois, d'autres niveaux peuvent également être envisagés en fonction de ce qui est le plus opportun dans le pays considéré.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17</a:t>
            </a:fld>
            <a:endParaRPr lang="en-US"/>
          </a:p>
        </p:txBody>
      </p:sp>
    </p:spTree>
    <p:extLst>
      <p:ext uri="{BB962C8B-B14F-4D97-AF65-F5344CB8AC3E}">
        <p14:creationId xmlns:p14="http://schemas.microsoft.com/office/powerpoint/2010/main" val="1171807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Illustrons le principe de la surveillance adaptative par un exemple fictif.</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Cette carte représente les unités de surveillance d'un pays imaginaire. La partie sud de ce pays est régulièrement touchée par des épidémies de choléra, tandis que la partie nord n'a pas été touchée par de grandes épidémies de choléra depuis des décennies.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Actuellement, dans le sud du pays, une épidémie de choléra est en cours dans plusieurs unités de surveillance. Celles-ci sont représentées en rouge sur la carte. Dans ces unités, l'objectif est de suivre l'épidémie afin de générer des informations pour orienter les mesures de contrôle pour atténuer l'impact et la propagation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nord du pays, un cluster de choléra est en cours dans une unité de surveillance. Cette unité est représentée en orange sur la carte. Dans cette unité, l'objectif de la surveillance est de tracer ce cluster afin d'interrompre la transmission avant qu'elle ne diffuse dans la communauté et ne devienne bien plus difficile à contrôler.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autres unités de surveillance du pays, il n'y a actuellement pas d'épidémie de choléra. Elles sont représentées en jaune sur la carte. Dans ces unités, l'objectif de la surveillance est de détecter précocement tout début d’épidémie afin de déclencher une réponse rapide.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situation du choléra étant hétérogène dans ce pays, différentes stratégies de surveillance sont appliquées dans différentes unités de surveillance. Il s'agit d'une surveillance adaptative.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200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surveillance étant continuellement adaptée à la situation du choléra au niveau local des unités de surveillance, les autorités sanitaires locales jouent un rôle crucial dans la coordination de la mise en œuvre de la surveillance adaptative.</a:t>
            </a: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veillent à ce qu’à tout moment dans toutes les unités de surveillance dont elles sont responsables la surveillance soit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Adaptée à la situation du choléra qui prévaut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Mise en œuvre efficacement et conformément aux stratégies de surveillance applicables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Utilisée en continu pour guider les mesures pour prévenir et contrôler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355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présenterons les objectifs de la surveillance du choléra et les raisons pour lesquelles les autorités sanitaires jouent un rôle aussi essentiel dans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a:t>
            </a:fld>
            <a:endParaRPr lang="en-US"/>
          </a:p>
        </p:txBody>
      </p:sp>
    </p:spTree>
    <p:extLst>
      <p:ext uri="{BB962C8B-B14F-4D97-AF65-F5344CB8AC3E}">
        <p14:creationId xmlns:p14="http://schemas.microsoft.com/office/powerpoint/2010/main" val="2755321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important de noter que, bien qu'elle soit adaptative, la surveillance du choléra est mise en œuvre au sein d'un système de surveillance stable.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Certaines fonctions essentielles de surveillance sont mises en œuvre en permanence, indépendamment de la situation du choléra. Ceci est le fondement d’un système de surveillance robuste et stable.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Certaines stratégies de surveillance sont ensuite adaptées de manière adaptative en fonction de la situation locale du choléra. Cela permet à la surveillance d'atteindre en permanence ses objectifs de manière efficace et efficiente.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20</a:t>
            </a:fld>
            <a:endParaRPr lang="en-US"/>
          </a:p>
        </p:txBody>
      </p:sp>
    </p:spTree>
    <p:extLst>
      <p:ext uri="{BB962C8B-B14F-4D97-AF65-F5344CB8AC3E}">
        <p14:creationId xmlns:p14="http://schemas.microsoft.com/office/powerpoint/2010/main" val="2074906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prochains modules, vous en apprendrez davantage sur le rôle des autorités sanitaires dans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module 2, nous vous présenterons les principales fonctions de surveillance que les autorités sanitaires mettent en œuvre en continu.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modules suivants, nous vous présenterons les spécificités de la surveillance en fonction de la situation du choléra qui prévaut localement et de l'objectif de surveillance correspondant.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module 3, nous nous concentrerons sur la surveillance pour la détection précoce des épidémies.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module 4, nous aborderons la surveillance pour suivre l’évolution des épidémies.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dans le module 5, nous aborderons la surveillance pour tracer les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études de cas seront proposées dans les modules 3 à 5 pour approfondir les spécificités de la surveillance en fonction de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21</a:t>
            </a:fld>
            <a:endParaRPr lang="en-US"/>
          </a:p>
        </p:txBody>
      </p:sp>
    </p:spTree>
    <p:extLst>
      <p:ext uri="{BB962C8B-B14F-4D97-AF65-F5344CB8AC3E}">
        <p14:creationId xmlns:p14="http://schemas.microsoft.com/office/powerpoint/2010/main" val="1861643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Selon la situation du choléra, la surveillance a des objectifs différents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détection précoce des épidémies afin de pouvoir les contrôler rapidement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suivre les épidémies afin de générer des informations pour élaborer des stratégies efficaces de lutte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suivre les clusters pour interrompre la transmission avant qu’elle ne se propage dans la communauté.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stratégies de surveillance sont adaptées de manière dynamique en fonction de la situation du choléra au niveau local des unités de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autorités sanitaires sont chargées d’assurer que la surveillance soit mise en œuvre efficacement dans chaque unité de surveillance conformément aux stratégies applicables en fonction de la situation locale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22</a:t>
            </a:fld>
            <a:endParaRPr lang="en-US"/>
          </a:p>
        </p:txBody>
      </p:sp>
    </p:spTree>
    <p:extLst>
      <p:ext uri="{BB962C8B-B14F-4D97-AF65-F5344CB8AC3E}">
        <p14:creationId xmlns:p14="http://schemas.microsoft.com/office/powerpoint/2010/main" val="1856951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Dans les zones où il n'y a pas d'épidémie de choléra, la surveillance est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La détection précoce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Le suivi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Le traçage des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C'est essentiel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Générer des informations pour guider des interventions efficaces dans tous les piliers de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 Interrompre la transmission avant que le choléra ne se propage dans la communauté et ne devienne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f) Réagir rapidement à toute épidémie afin d'en atténuer la propagation et l'impact.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020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a et f. Dans les unités de surveillance où il n'y a pas d'épidémie de choléra, la surveillance est pour la détection précoce des épidémies, ce qui est essentiel pour réagir rapidement à toute épidémie afin d'en atténuer la propagation et l'impact.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384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Dans les zones où il y a une épidémie de choléra, la surveillance est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La détection précoce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Le suivi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Le traçage des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C'est essentiel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Générer des informations pour guider des interventions efficaces dans tous les piliers de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 Interrompre la transmission avant que le choléra ne se propage dans la communauté et ne devienne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f) Réagir rapidement à toute épidémie afin d'en atténuer la propagation et l'impact.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69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b et d. Dans les unités de surveillance où il y a une épidémie de choléra, la surveillance est pour suivre l'évolution de l'épidémie. Ceci est essentiel pour générer des informations permettant de guider des interventions efficaces dans tous les piliers de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99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C'est la dernière question. Dans les zones où le choléra vient d'être introduit et ne s'est pas encore propagé dans la communauté, la surveillance est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La détection précoce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Le suivi d’une 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Le traçage des clusters.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C'est essentiel pour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 Générer des informations pour guider des interventions efficaces dans tous les piliers de la lutte contre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 Interrompre la transmission avant que le choléra ne se propage dans la communauté et ne devienne plus difficile à contrôler.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f) Réagir rapidement à toute épidémie afin d'en atténuer la propagation et l'impact.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663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c et e. Dans les unités de surveillance où le choléra vient d'être introduit et ne s'est pas encore propagé dans la communauté, la surveillance est pour tracer les clusters. Cela est essentiel pour interrompre la transmission avant que le choléra ne se propage dans la communauté.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25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connaîtrez les objectifs de la surveillance du choléra dans différentes situations ainsi que le rôle des autorités sanitaires pour assurer que la surveillance du choléra atteigne ces objectifs.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a:t>
            </a:fld>
            <a:endParaRPr lang="en-US"/>
          </a:p>
        </p:txBody>
      </p:sp>
    </p:spTree>
    <p:extLst>
      <p:ext uri="{BB962C8B-B14F-4D97-AF65-F5344CB8AC3E}">
        <p14:creationId xmlns:p14="http://schemas.microsoft.com/office/powerpoint/2010/main" val="1080134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30</a:t>
            </a:fld>
            <a:endParaRPr lang="en-US"/>
          </a:p>
        </p:txBody>
      </p:sp>
    </p:spTree>
    <p:extLst>
      <p:ext uri="{BB962C8B-B14F-4D97-AF65-F5344CB8AC3E}">
        <p14:creationId xmlns:p14="http://schemas.microsoft.com/office/powerpoint/2010/main" val="196964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d'entrer dans le vif du sujet, rappelons rapidement ce qu'est le choléra et ce qu'est la surveillance.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4</a:t>
            </a:fld>
            <a:endParaRPr lang="en-US"/>
          </a:p>
        </p:txBody>
      </p:sp>
    </p:spTree>
    <p:extLst>
      <p:ext uri="{BB962C8B-B14F-4D97-AF65-F5344CB8AC3E}">
        <p14:creationId xmlns:p14="http://schemas.microsoft.com/office/powerpoint/2010/main" val="261339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choléra est une infection diarrhéique aiguë qui se propage par l'intermédiaire d'aliments et d'eau contaminés.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est causée par la bactérie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toxigène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i="1" kern="100" dirty="0">
                <a:effectLst/>
                <a:latin typeface="Calibri" panose="020F0502020204030204" pitchFamily="34" charset="0"/>
                <a:ea typeface="Calibri" panose="020F0502020204030204" pitchFamily="34" charset="0"/>
                <a:cs typeface="Times New Roman" panose="02020603050405020304" pitchFamily="18" charset="0"/>
              </a:rPr>
              <a:t>Vibrio cholerae,</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des sérogroupes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O1</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et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O139</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choléra peut se propager rapidement et provoquer des épidémies de grande ampleur.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formes graves de la maladie peuvent entraîner une déshydratation sévère et la mort en quelques heures si elles ne sont pas traitées. Cependant, cette maladie peut être prévenue et traitée.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61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des maladies est la collecte, l'analyse et l'interprétation continues et systématiques de données relatives à la santé et la diffusion rapide des résultats afin d'orienter l’action de santé publique.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surveillance est essentielle pour comprendre la dynamique des épidémies en décrivant qui est touché, où et quand. Cette compréhension est déterminante pour concevoir des interventions efficaces afin de contrôler et de prévenir les épidémies.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6</a:t>
            </a:fld>
            <a:endParaRPr lang="en-US"/>
          </a:p>
        </p:txBody>
      </p:sp>
    </p:spTree>
    <p:extLst>
      <p:ext uri="{BB962C8B-B14F-4D97-AF65-F5344CB8AC3E}">
        <p14:creationId xmlns:p14="http://schemas.microsoft.com/office/powerpoint/2010/main" val="974890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Examinons plus précisément les objectifs de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AAA5E8-ED78-4FAE-B9FF-CD681FE4E435}" type="slidenum">
              <a:rPr lang="en-US" smtClean="0"/>
              <a:t>7</a:t>
            </a:fld>
            <a:endParaRPr lang="en-US"/>
          </a:p>
        </p:txBody>
      </p:sp>
    </p:spTree>
    <p:extLst>
      <p:ext uri="{BB962C8B-B14F-4D97-AF65-F5344CB8AC3E}">
        <p14:creationId xmlns:p14="http://schemas.microsoft.com/office/powerpoint/2010/main" val="4118152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L'objectif général de la surveillance du choléra est de générer des informations pour guider une réponse efficace de santé publique afin de réduire le nombre de cas et de décès dus au choléra et de limiter la propagation de la maladie.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fonction de la situation du choléra dans une zone géographique donnée, les objectifs spécifiques de la surveillance du choléra évoluent.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zones géographiques où il n'y a pas d'épidémie de choléra en cours, la surveillance vise à détecter précocement toute épidémie afin de pouvoir y répondre rapidement.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zones géographiques où il y a une épidémie de choléra mais qu’elle ne s’est pas encore propagée dans la communauté et que les cas se présentent en cluster, la surveillance vise à suivre les clusters afin d'interrompre la transmission par des interventions très ciblées autour des cas.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dans les zones géographiques où une épidémie de choléra est en cours avec une transmission dans la communauté, la surveillance vise à suivre l'évolution de l'épidémie afin d'orienter la réponse en continu.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80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détection précoce est un objectif essentiel de la surveillance, car lorsque les épidémies sont détectées tôt, elles peuvent être contrôlés rapidement, ce qui est essentiel pour atténuer leur propagation et leur 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AAA5E8-ED78-4FAE-B9FF-CD681FE4E4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9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E4789F-C1BD-4967-B08C-77A348242368}"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BC7A56-C068-4378-9CB2-210F46C4A61C}"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47EA7A-A8CA-4E91-AACB-DD56E64CA682}"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8950CEE-580A-48FF-B241-C313D4CA6B94}"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45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E08C707-F592-4C6C-881C-ED1C985B9326}"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2735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AECB564-A6E0-420C-B92D-0E4BC3103F99}"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377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7FB0F35-C840-45AF-BAA0-F07ABFA25275}"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33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D7B146C-BE9C-405E-A6E4-D5BA530F622F}"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6999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21D94F46-1A08-4B08-8474-FF7C3DD0520C}" type="datetime1">
              <a:rPr lang="en-US" smtClean="0"/>
              <a:t>5/19/2025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59356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5C77681-A986-4376-8174-582CAF960E55}"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9467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38A0172-0F97-41E7-8914-5A5906968CA2}"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7062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12416-0675-4F20-9B7D-F0BFBECBF557}"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F565402-4C4F-4D0B-833A-0B49EB1FBCC0}"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84211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F5C349D-1F91-4DB7-8C24-9DD58F69B09C}"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3283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ABE9E3B-4862-4A1F-B577-0199AB263F8E}"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29345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7F6ED25-AAFB-400E-B963-60774F03D3B4}"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12812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2EAD00B-8B32-40B2-BF1D-1AEB08284CB0}"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90419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F453C85B-AA86-4772-93B2-68315313A1A7}" type="datetime1">
              <a:rPr lang="en-US" smtClean="0"/>
              <a:t>5/19/2025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62774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B3FD4320-6EFA-4D73-AA28-56E7364D7C0E}" type="datetime1">
              <a:rPr lang="en-US" smtClean="0"/>
              <a:t>5/19/2025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77747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06982717-033A-408F-899C-E9F1CD7A00E8}" type="datetime1">
              <a:rPr lang="en-US" smtClean="0"/>
              <a:t>5/19/2025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29662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9BD59FF8-B3C9-4815-A93C-CBA4D936AEF6}" type="datetime1">
              <a:rPr lang="en-US" smtClean="0"/>
              <a:t>5/19/2025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1117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DF325959-CF15-4619-BBA5-D30CB1F0EBAB}" type="datetime1">
              <a:rPr lang="en-US" smtClean="0"/>
              <a:t>5/19/2025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3548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5C1A5-F251-4539-BBDD-5249182A16B6}"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75F5F783-1910-4A7E-AEE2-E3DD1E721036}" type="datetime1">
              <a:rPr lang="en-US" smtClean="0"/>
              <a:t>5/19/2025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00048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35E0420E-9318-4DA4-A341-2889C720E498}" type="datetime1">
              <a:rPr lang="en-US" smtClean="0"/>
              <a:t>5/19/2025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58893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1087EC6C-710B-4ACA-828C-334DC32512B3}" type="datetime1">
              <a:rPr lang="en-US" smtClean="0"/>
              <a:t>5/19/2025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30108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89016D68-42E9-4C5F-89AD-93DC91BE3BFE}" type="datetime1">
              <a:rPr lang="en-US" smtClean="0"/>
              <a:t>5/19/2025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998675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F092A9-038D-44B6-BBBC-F599F6C9E772}"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248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569D0-BDCF-4F05-901D-D58F8933D133}"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97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5AEA58-AF81-4384-B700-2DD4408D638B}"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575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7C53E2-C77D-4C7D-8FD7-13D6E5DE0251}"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350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F792BF-5490-4D39-9BC3-97C9E5D04C27}" type="datetime1">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756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ACF97A-2B53-4FBC-815F-464FEE80C78C}"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01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8DEC77-D980-4491-AF00-13283A9AE298}"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39218-E31A-4003-8113-91C908828761}"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8353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61653F-D122-4958-92F9-AA586BA0D4C4}"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663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EF7CF1-92B9-4B6D-8839-E039BA1DB7D6}"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593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8D9A9E-3E5A-45CA-B6D1-F4882ACBA92E}"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865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253459-DC21-4926-ACE7-61A53C1A9D35}"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808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977986-57F3-4863-BE3B-EBA07FF68EB6}" type="datetime1">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1D5A1F-3BB3-4A76-ACB9-724BE04B4B09}"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2CDB7-773A-4DE6-BF45-78471B652452}"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2F7B2-6BB1-4FE3-A069-D01968608D9E}"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0ED6AC-3776-4AE0-9E4D-26FC52FCBD7C}"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B8A00-0A6B-4A21-B1E8-F85CC9D42A5A}" type="datetime1">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DD4C7274-6A36-4401-97E4-5479C167B33B}"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60777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2072792-0065-4A31-90FC-65F8CDE2E83C}" type="datetime1">
              <a:rPr lang="en-US" smtClean="0"/>
              <a:t>5/19/2025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4656337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62139-CB2A-4055-8660-CD86AB99F382}" type="datetime1">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1683253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1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D40B1B-5BC6-8A22-DD61-1277479F2C46}"/>
              </a:ext>
            </a:extLst>
          </p:cNvPr>
          <p:cNvPicPr>
            <a:picLocks noChangeAspect="1"/>
          </p:cNvPicPr>
          <p:nvPr/>
        </p:nvPicPr>
        <p:blipFill>
          <a:blip r:embed="rId3"/>
          <a:stretch>
            <a:fillRect/>
          </a:stretch>
        </p:blipFill>
        <p:spPr>
          <a:xfrm>
            <a:off x="0" y="0"/>
            <a:ext cx="18288000" cy="10287000"/>
          </a:xfrm>
          <a:prstGeom prst="rect">
            <a:avLst/>
          </a:prstGeom>
        </p:spPr>
      </p:pic>
      <p:sp>
        <p:nvSpPr>
          <p:cNvPr id="4" name="Slide Number Placeholder 3">
            <a:extLst>
              <a:ext uri="{FF2B5EF4-FFF2-40B4-BE49-F238E27FC236}">
                <a16:creationId xmlns:a16="http://schemas.microsoft.com/office/drawing/2014/main" id="{FDBB5335-B800-75E8-B4EE-7CA6F80137FE}"/>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15867284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9757D9C-9212-88DA-1D4D-A8B5B0B86101}"/>
              </a:ext>
            </a:extLst>
          </p:cNvPr>
          <p:cNvGrpSpPr/>
          <p:nvPr/>
        </p:nvGrpSpPr>
        <p:grpSpPr>
          <a:xfrm>
            <a:off x="383047" y="3834939"/>
            <a:ext cx="15771353" cy="6452061"/>
            <a:chOff x="383047" y="3834939"/>
            <a:chExt cx="15771353" cy="6452061"/>
          </a:xfrm>
        </p:grpSpPr>
        <p:pic>
          <p:nvPicPr>
            <p:cNvPr id="7" name="Picture 6">
              <a:extLst>
                <a:ext uri="{FF2B5EF4-FFF2-40B4-BE49-F238E27FC236}">
                  <a16:creationId xmlns:a16="http://schemas.microsoft.com/office/drawing/2014/main" id="{3BD59F95-9DC8-D9DB-6736-E3263F97DE5C}"/>
                </a:ext>
              </a:extLst>
            </p:cNvPr>
            <p:cNvPicPr>
              <a:picLocks noChangeAspect="1"/>
            </p:cNvPicPr>
            <p:nvPr/>
          </p:nvPicPr>
          <p:blipFill>
            <a:blip r:embed="rId3"/>
            <a:stretch>
              <a:fillRect/>
            </a:stretch>
          </p:blipFill>
          <p:spPr>
            <a:xfrm>
              <a:off x="2024832" y="3834939"/>
              <a:ext cx="14129568" cy="6048948"/>
            </a:xfrm>
            <a:prstGeom prst="rect">
              <a:avLst/>
            </a:prstGeom>
          </p:spPr>
        </p:pic>
        <p:sp>
          <p:nvSpPr>
            <p:cNvPr id="17" name="TextBox 16">
              <a:extLst>
                <a:ext uri="{FF2B5EF4-FFF2-40B4-BE49-F238E27FC236}">
                  <a16:creationId xmlns:a16="http://schemas.microsoft.com/office/drawing/2014/main" id="{CAF353EC-267A-5826-4C8C-FA63955E6C46}"/>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Nombre de cas</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Jours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endParaRPr>
            </a:p>
          </p:txBody>
        </p:sp>
      </p:grpSp>
      <p:pic>
        <p:nvPicPr>
          <p:cNvPr id="3" name="Picture 2">
            <a:extLst>
              <a:ext uri="{FF2B5EF4-FFF2-40B4-BE49-F238E27FC236}">
                <a16:creationId xmlns:a16="http://schemas.microsoft.com/office/drawing/2014/main" id="{9C4F40FA-2687-D285-43DE-4E6C54105684}"/>
              </a:ext>
            </a:extLst>
          </p:cNvPr>
          <p:cNvPicPr>
            <a:picLocks noChangeAspect="1"/>
          </p:cNvPicPr>
          <p:nvPr/>
        </p:nvPicPr>
        <p:blipFill>
          <a:blip r:embed="rId4"/>
          <a:stretch>
            <a:fillRect/>
          </a:stretch>
        </p:blipFill>
        <p:spPr>
          <a:xfrm>
            <a:off x="383047" y="1691484"/>
            <a:ext cx="3733802" cy="1301625"/>
          </a:xfrm>
          <a:prstGeom prst="rect">
            <a:avLst/>
          </a:prstGeom>
        </p:spPr>
      </p:pic>
      <p:grpSp>
        <p:nvGrpSpPr>
          <p:cNvPr id="16" name="Group 15">
            <a:extLst>
              <a:ext uri="{FF2B5EF4-FFF2-40B4-BE49-F238E27FC236}">
                <a16:creationId xmlns:a16="http://schemas.microsoft.com/office/drawing/2014/main" id="{9A0C69A2-3943-F5C0-8DE8-D7112F214E90}"/>
              </a:ext>
            </a:extLst>
          </p:cNvPr>
          <p:cNvGrpSpPr/>
          <p:nvPr/>
        </p:nvGrpSpPr>
        <p:grpSpPr>
          <a:xfrm>
            <a:off x="7952321" y="3488302"/>
            <a:ext cx="1833675" cy="1747878"/>
            <a:chOff x="7952321" y="3488302"/>
            <a:chExt cx="1833675" cy="1747878"/>
          </a:xfrm>
        </p:grpSpPr>
        <p:sp>
          <p:nvSpPr>
            <p:cNvPr id="6" name="TextBox 6"/>
            <p:cNvSpPr txBox="1"/>
            <p:nvPr/>
          </p:nvSpPr>
          <p:spPr>
            <a:xfrm>
              <a:off x="7952321" y="3488302"/>
              <a:ext cx="1833675" cy="758541"/>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Retard à la </a:t>
              </a:r>
            </a:p>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réponse</a:t>
              </a:r>
              <a:endPar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endParaRPr>
            </a:p>
          </p:txBody>
        </p:sp>
        <p:sp>
          <p:nvSpPr>
            <p:cNvPr id="9" name="AutoShape 9"/>
            <p:cNvSpPr/>
            <p:nvPr/>
          </p:nvSpPr>
          <p:spPr>
            <a:xfrm>
              <a:off x="8764323" y="4407763"/>
              <a:ext cx="0" cy="828417"/>
            </a:xfrm>
            <a:prstGeom prst="line">
              <a:avLst/>
            </a:prstGeom>
            <a:ln w="76200" cap="rnd">
              <a:solidFill>
                <a:srgbClr val="C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7">
            <a:extLst>
              <a:ext uri="{FF2B5EF4-FFF2-40B4-BE49-F238E27FC236}">
                <a16:creationId xmlns:a16="http://schemas.microsoft.com/office/drawing/2014/main" id="{644C1383-460D-1338-0D97-AF4044BA35F5}"/>
              </a:ext>
            </a:extLst>
          </p:cNvPr>
          <p:cNvGrpSpPr/>
          <p:nvPr/>
        </p:nvGrpSpPr>
        <p:grpSpPr>
          <a:xfrm>
            <a:off x="-999432" y="-1927223"/>
            <a:ext cx="10213839"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76008" y="675789"/>
            <a:ext cx="10213839"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Détection précoce</a:t>
            </a:r>
          </a:p>
        </p:txBody>
      </p:sp>
      <p:grpSp>
        <p:nvGrpSpPr>
          <p:cNvPr id="15" name="Group 14">
            <a:extLst>
              <a:ext uri="{FF2B5EF4-FFF2-40B4-BE49-F238E27FC236}">
                <a16:creationId xmlns:a16="http://schemas.microsoft.com/office/drawing/2014/main" id="{22878C6A-1132-A42B-0204-1679397B6F67}"/>
              </a:ext>
            </a:extLst>
          </p:cNvPr>
          <p:cNvGrpSpPr/>
          <p:nvPr/>
        </p:nvGrpSpPr>
        <p:grpSpPr>
          <a:xfrm>
            <a:off x="6536865" y="4220760"/>
            <a:ext cx="1937081" cy="2133916"/>
            <a:chOff x="6536865" y="4220760"/>
            <a:chExt cx="1937081" cy="2133916"/>
          </a:xfrm>
        </p:grpSpPr>
        <p:sp>
          <p:nvSpPr>
            <p:cNvPr id="8" name="TextBox 8"/>
            <p:cNvSpPr txBox="1"/>
            <p:nvPr/>
          </p:nvSpPr>
          <p:spPr>
            <a:xfrm>
              <a:off x="6536865" y="4220760"/>
              <a:ext cx="1937081" cy="915635"/>
            </a:xfrm>
            <a:prstGeom prst="rect">
              <a:avLst/>
            </a:prstGeom>
          </p:spPr>
          <p:txBody>
            <a:bodyPr wrap="square" lIns="0" tIns="0" rIns="0" bIns="0" rtlCol="0" anchor="t">
              <a:spAutoFit/>
            </a:bodyPr>
            <a:lstStyle/>
            <a:p>
              <a:pPr marL="0" marR="0" lvl="0" indent="0" algn="ctr" defTabSz="914400" rtl="0" eaLnBrk="1" fontAlgn="auto" latinLnBrk="0" hangingPunct="1">
                <a:lnSpc>
                  <a:spcPts val="364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Retard à </a:t>
              </a:r>
            </a:p>
            <a:p>
              <a:pPr marL="0" marR="0" lvl="0" indent="0" algn="ctr" defTabSz="914400" rtl="0" eaLnBrk="1" fontAlgn="auto" latinLnBrk="0" hangingPunct="1">
                <a:lnSpc>
                  <a:spcPts val="364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la </a:t>
              </a:r>
              <a:r>
                <a:rPr kumimoji="0" lang="en-US" sz="2800" b="0" i="0" u="none" strike="noStrike" kern="1200" cap="none" spc="0" normalizeH="0" baseline="0" noProof="0" dirty="0" err="1">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détection</a:t>
              </a:r>
              <a:endPar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endParaRPr>
            </a:p>
          </p:txBody>
        </p:sp>
        <p:sp>
          <p:nvSpPr>
            <p:cNvPr id="2" name="AutoShape 9">
              <a:extLst>
                <a:ext uri="{FF2B5EF4-FFF2-40B4-BE49-F238E27FC236}">
                  <a16:creationId xmlns:a16="http://schemas.microsoft.com/office/drawing/2014/main" id="{1ADE3767-314A-8C9E-C5EE-225741737680}"/>
                </a:ext>
              </a:extLst>
            </p:cNvPr>
            <p:cNvSpPr/>
            <p:nvPr/>
          </p:nvSpPr>
          <p:spPr>
            <a:xfrm>
              <a:off x="8181474" y="5143500"/>
              <a:ext cx="2096" cy="1211176"/>
            </a:xfrm>
            <a:prstGeom prst="line">
              <a:avLst/>
            </a:prstGeom>
            <a:ln w="85725" cap="rnd">
              <a:solidFill>
                <a:srgbClr val="C00000"/>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A9957029-1623-6AF0-1B78-388962CC11F5}"/>
              </a:ext>
            </a:extLst>
          </p:cNvPr>
          <p:cNvSpPr txBox="1"/>
          <p:nvPr/>
        </p:nvSpPr>
        <p:spPr>
          <a:xfrm>
            <a:off x="977879" y="2104989"/>
            <a:ext cx="300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19" name="Slide Number Placeholder 18">
            <a:extLst>
              <a:ext uri="{FF2B5EF4-FFF2-40B4-BE49-F238E27FC236}">
                <a16:creationId xmlns:a16="http://schemas.microsoft.com/office/drawing/2014/main" id="{C1008982-6E2A-A638-A171-331C8265A43C}"/>
              </a:ext>
            </a:extLst>
          </p:cNvPr>
          <p:cNvSpPr>
            <a:spLocks noGrp="1"/>
          </p:cNvSpPr>
          <p:nvPr>
            <p:ph type="sldNum" sz="quarter" idx="12"/>
          </p:nvPr>
        </p:nvSpPr>
        <p:spPr>
          <a:xfrm>
            <a:off x="15358533" y="9537756"/>
            <a:ext cx="2133600" cy="365125"/>
          </a:xfrm>
        </p:spPr>
        <p:txBody>
          <a:bodyPr/>
          <a:lstStyle/>
          <a:p>
            <a:fld id="{B6F15528-21DE-4FAA-801E-634DDDAF4B2B}" type="slidenum">
              <a:rPr lang="en-US" sz="1800" smtClean="0"/>
              <a:pPr/>
              <a:t>10</a:t>
            </a:fld>
            <a:endParaRPr lang="en-US"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9F1AEC3-B550-D07E-70D7-403A7635C521}"/>
              </a:ext>
            </a:extLst>
          </p:cNvPr>
          <p:cNvPicPr preferRelativeResize="0">
            <a:picLocks/>
          </p:cNvPicPr>
          <p:nvPr/>
        </p:nvPicPr>
        <p:blipFill>
          <a:blip r:embed="rId3"/>
          <a:stretch>
            <a:fillRect/>
          </a:stretch>
        </p:blipFill>
        <p:spPr>
          <a:xfrm>
            <a:off x="1702141" y="3719573"/>
            <a:ext cx="14127480" cy="6364078"/>
          </a:xfrm>
          <a:prstGeom prst="rect">
            <a:avLst/>
          </a:prstGeom>
        </p:spPr>
      </p:pic>
      <p:grpSp>
        <p:nvGrpSpPr>
          <p:cNvPr id="15" name="Group 14">
            <a:extLst>
              <a:ext uri="{FF2B5EF4-FFF2-40B4-BE49-F238E27FC236}">
                <a16:creationId xmlns:a16="http://schemas.microsoft.com/office/drawing/2014/main" id="{A134ADA5-91C8-E8F2-A084-249F9EE4D3A2}"/>
              </a:ext>
            </a:extLst>
          </p:cNvPr>
          <p:cNvGrpSpPr/>
          <p:nvPr/>
        </p:nvGrpSpPr>
        <p:grpSpPr>
          <a:xfrm>
            <a:off x="3679274" y="6176317"/>
            <a:ext cx="1833675" cy="2822120"/>
            <a:chOff x="3679274" y="6176317"/>
            <a:chExt cx="1833675" cy="2822120"/>
          </a:xfrm>
        </p:grpSpPr>
        <p:sp>
          <p:nvSpPr>
            <p:cNvPr id="6" name="TextBox 6"/>
            <p:cNvSpPr txBox="1"/>
            <p:nvPr/>
          </p:nvSpPr>
          <p:spPr>
            <a:xfrm>
              <a:off x="3679274" y="6176317"/>
              <a:ext cx="1833675" cy="758541"/>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Réponse</a:t>
              </a:r>
              <a:endPar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endParaRPr>
            </a:p>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rapide</a:t>
              </a:r>
              <a:endPar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endParaRPr>
            </a:p>
          </p:txBody>
        </p:sp>
        <p:sp>
          <p:nvSpPr>
            <p:cNvPr id="9" name="AutoShape 9"/>
            <p:cNvSpPr/>
            <p:nvPr/>
          </p:nvSpPr>
          <p:spPr>
            <a:xfrm flipH="1">
              <a:off x="4599295" y="7124700"/>
              <a:ext cx="0" cy="1873737"/>
            </a:xfrm>
            <a:prstGeom prst="line">
              <a:avLst/>
            </a:prstGeom>
            <a:ln w="76200" cap="rnd">
              <a:solidFill>
                <a:srgbClr val="FF6565"/>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7">
            <a:extLst>
              <a:ext uri="{FF2B5EF4-FFF2-40B4-BE49-F238E27FC236}">
                <a16:creationId xmlns:a16="http://schemas.microsoft.com/office/drawing/2014/main" id="{644C1383-460D-1338-0D97-AF4044BA35F5}"/>
              </a:ext>
            </a:extLst>
          </p:cNvPr>
          <p:cNvGrpSpPr/>
          <p:nvPr/>
        </p:nvGrpSpPr>
        <p:grpSpPr>
          <a:xfrm>
            <a:off x="-786063" y="-1906433"/>
            <a:ext cx="9930063" cy="3389255"/>
            <a:chOff x="0" y="-47625"/>
            <a:chExt cx="1324948"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324948"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77879" y="454173"/>
            <a:ext cx="10069460"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Détection précoce</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Jours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endParaRPr>
          </a:p>
        </p:txBody>
      </p:sp>
      <p:grpSp>
        <p:nvGrpSpPr>
          <p:cNvPr id="10" name="Group 9">
            <a:extLst>
              <a:ext uri="{FF2B5EF4-FFF2-40B4-BE49-F238E27FC236}">
                <a16:creationId xmlns:a16="http://schemas.microsoft.com/office/drawing/2014/main" id="{B7A9A7C3-E6B9-910C-C760-CC648DCD9844}"/>
              </a:ext>
            </a:extLst>
          </p:cNvPr>
          <p:cNvGrpSpPr/>
          <p:nvPr/>
        </p:nvGrpSpPr>
        <p:grpSpPr>
          <a:xfrm>
            <a:off x="2659030" y="4345868"/>
            <a:ext cx="1937081" cy="4858869"/>
            <a:chOff x="2659030" y="4345868"/>
            <a:chExt cx="1937081" cy="4858869"/>
          </a:xfrm>
        </p:grpSpPr>
        <p:sp>
          <p:nvSpPr>
            <p:cNvPr id="8" name="TextBox 8"/>
            <p:cNvSpPr txBox="1"/>
            <p:nvPr/>
          </p:nvSpPr>
          <p:spPr>
            <a:xfrm>
              <a:off x="2659030" y="4345868"/>
              <a:ext cx="1937081" cy="915635"/>
            </a:xfrm>
            <a:prstGeom prst="rect">
              <a:avLst/>
            </a:prstGeom>
          </p:spPr>
          <p:txBody>
            <a:bodyPr wrap="square" lIns="0" tIns="0" rIns="0" bIns="0" rtlCol="0" anchor="t">
              <a:spAutoFit/>
            </a:bodyPr>
            <a:lstStyle/>
            <a:p>
              <a:pPr marL="0" marR="0" lvl="0" indent="0" algn="ctr" defTabSz="914400" rtl="0" eaLnBrk="1" fontAlgn="auto" latinLnBrk="0" hangingPunct="1">
                <a:lnSpc>
                  <a:spcPts val="364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Détection</a:t>
              </a:r>
              <a:endPar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endParaRPr>
            </a:p>
            <a:p>
              <a:pPr marL="0" marR="0" lvl="0" indent="0" algn="ctr" defTabSz="914400" rtl="0" eaLnBrk="1" fontAlgn="auto" latinLnBrk="0" hangingPunct="1">
                <a:lnSpc>
                  <a:spcPts val="364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6565"/>
                  </a:solidFill>
                  <a:effectLst/>
                  <a:uLnTx/>
                  <a:uFillTx/>
                  <a:latin typeface="Congenial" panose="02000503040000020004" pitchFamily="2" charset="0"/>
                  <a:ea typeface="Atkinson Hyperlegible Bold"/>
                  <a:cs typeface="Atkinson Hyperlegible Bold"/>
                  <a:sym typeface="Atkinson Hyperlegible Bold"/>
                </a:rPr>
                <a:t>précoce</a:t>
              </a:r>
              <a:endParaRPr kumimoji="0" lang="en-US" sz="2800" b="0" i="0" u="none" strike="noStrike" kern="1200" cap="none" spc="0" normalizeH="0" baseline="0" noProof="0" dirty="0">
                <a:ln>
                  <a:noFill/>
                </a:ln>
                <a:solidFill>
                  <a:srgbClr val="FF6565"/>
                </a:solidFill>
                <a:effectLst/>
                <a:uLnTx/>
                <a:uFillTx/>
                <a:latin typeface="Congenial" panose="02000503040000020004" pitchFamily="2" charset="0"/>
                <a:ea typeface="Atkinson Hyperlegible Bold"/>
                <a:cs typeface="Atkinson Hyperlegible Bold"/>
                <a:sym typeface="Atkinson Hyperlegible Bold"/>
              </a:endParaRPr>
            </a:p>
          </p:txBody>
        </p:sp>
        <p:sp>
          <p:nvSpPr>
            <p:cNvPr id="2" name="AutoShape 9">
              <a:extLst>
                <a:ext uri="{FF2B5EF4-FFF2-40B4-BE49-F238E27FC236}">
                  <a16:creationId xmlns:a16="http://schemas.microsoft.com/office/drawing/2014/main" id="{1ADE3767-314A-8C9E-C5EE-225741737680}"/>
                </a:ext>
              </a:extLst>
            </p:cNvPr>
            <p:cNvSpPr/>
            <p:nvPr/>
          </p:nvSpPr>
          <p:spPr>
            <a:xfrm flipH="1">
              <a:off x="3603459" y="5261503"/>
              <a:ext cx="0" cy="3943234"/>
            </a:xfrm>
            <a:prstGeom prst="line">
              <a:avLst/>
            </a:prstGeom>
            <a:ln w="85725" cap="rnd">
              <a:solidFill>
                <a:srgbClr val="FF6565"/>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7FFDC2CE-4390-9C40-CE2A-3F168F46F802}"/>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Nombre de cas</a:t>
            </a:r>
          </a:p>
        </p:txBody>
      </p:sp>
      <p:pic>
        <p:nvPicPr>
          <p:cNvPr id="3" name="Picture 2">
            <a:extLst>
              <a:ext uri="{FF2B5EF4-FFF2-40B4-BE49-F238E27FC236}">
                <a16:creationId xmlns:a16="http://schemas.microsoft.com/office/drawing/2014/main" id="{5720F1AC-D11F-CFBD-BB5F-2DF9A0ACCD0A}"/>
              </a:ext>
            </a:extLst>
          </p:cNvPr>
          <p:cNvPicPr>
            <a:picLocks noChangeAspect="1"/>
          </p:cNvPicPr>
          <p:nvPr/>
        </p:nvPicPr>
        <p:blipFill>
          <a:blip r:embed="rId4"/>
          <a:stretch>
            <a:fillRect/>
          </a:stretch>
        </p:blipFill>
        <p:spPr>
          <a:xfrm>
            <a:off x="383047" y="1691484"/>
            <a:ext cx="3733802" cy="1301625"/>
          </a:xfrm>
          <a:prstGeom prst="rect">
            <a:avLst/>
          </a:prstGeom>
        </p:spPr>
      </p:pic>
      <p:sp>
        <p:nvSpPr>
          <p:cNvPr id="5" name="TextBox 4">
            <a:extLst>
              <a:ext uri="{FF2B5EF4-FFF2-40B4-BE49-F238E27FC236}">
                <a16:creationId xmlns:a16="http://schemas.microsoft.com/office/drawing/2014/main" id="{A6E1B084-5A56-448D-AF96-60A30660B192}"/>
              </a:ext>
            </a:extLst>
          </p:cNvPr>
          <p:cNvSpPr txBox="1"/>
          <p:nvPr/>
        </p:nvSpPr>
        <p:spPr>
          <a:xfrm>
            <a:off x="977879" y="2104989"/>
            <a:ext cx="300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7" name="Slide Number Placeholder 6">
            <a:extLst>
              <a:ext uri="{FF2B5EF4-FFF2-40B4-BE49-F238E27FC236}">
                <a16:creationId xmlns:a16="http://schemas.microsoft.com/office/drawing/2014/main" id="{9DAC248D-6044-4A1D-86A0-FE3CFFAE24C6}"/>
              </a:ext>
            </a:extLst>
          </p:cNvPr>
          <p:cNvSpPr>
            <a:spLocks noGrp="1"/>
          </p:cNvSpPr>
          <p:nvPr>
            <p:ph type="sldNum" sz="quarter" idx="12"/>
          </p:nvPr>
        </p:nvSpPr>
        <p:spPr>
          <a:xfrm>
            <a:off x="15366839" y="9611994"/>
            <a:ext cx="2133600" cy="365125"/>
          </a:xfrm>
        </p:spPr>
        <p:txBody>
          <a:bodyPr/>
          <a:lstStyle/>
          <a:p>
            <a:fld id="{B6F15528-21DE-4FAA-801E-634DDDAF4B2B}" type="slidenum">
              <a:rPr lang="en-US" sz="1800" smtClean="0"/>
              <a:pPr/>
              <a:t>11</a:t>
            </a:fld>
            <a:endParaRPr lang="en-US" sz="1800" dirty="0"/>
          </a:p>
        </p:txBody>
      </p:sp>
    </p:spTree>
    <p:extLst>
      <p:ext uri="{BB962C8B-B14F-4D97-AF65-F5344CB8AC3E}">
        <p14:creationId xmlns:p14="http://schemas.microsoft.com/office/powerpoint/2010/main" val="1317195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8D92A04-BF64-E39C-9322-760BF43D785E}"/>
              </a:ext>
            </a:extLst>
          </p:cNvPr>
          <p:cNvPicPr preferRelativeResize="0">
            <a:picLocks/>
          </p:cNvPicPr>
          <p:nvPr/>
        </p:nvPicPr>
        <p:blipFill>
          <a:blip r:embed="rId3"/>
          <a:stretch>
            <a:fillRect/>
          </a:stretch>
        </p:blipFill>
        <p:spPr>
          <a:xfrm>
            <a:off x="1777802" y="4042231"/>
            <a:ext cx="14127480" cy="6053328"/>
          </a:xfrm>
          <a:prstGeom prst="rect">
            <a:avLst/>
          </a:prstGeom>
        </p:spPr>
      </p:pic>
      <p:grpSp>
        <p:nvGrpSpPr>
          <p:cNvPr id="11" name="Group 7">
            <a:extLst>
              <a:ext uri="{FF2B5EF4-FFF2-40B4-BE49-F238E27FC236}">
                <a16:creationId xmlns:a16="http://schemas.microsoft.com/office/drawing/2014/main" id="{644C1383-460D-1338-0D97-AF4044BA35F5}"/>
              </a:ext>
            </a:extLst>
          </p:cNvPr>
          <p:cNvGrpSpPr/>
          <p:nvPr/>
        </p:nvGrpSpPr>
        <p:grpSpPr>
          <a:xfrm>
            <a:off x="-1244599" y="-1896742"/>
            <a:ext cx="10388599"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904340" y="575344"/>
            <a:ext cx="11335786"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Détection précoce</a:t>
            </a:r>
          </a:p>
        </p:txBody>
      </p:sp>
      <p:sp>
        <p:nvSpPr>
          <p:cNvPr id="18" name="TextBox 17">
            <a:extLst>
              <a:ext uri="{FF2B5EF4-FFF2-40B4-BE49-F238E27FC236}">
                <a16:creationId xmlns:a16="http://schemas.microsoft.com/office/drawing/2014/main" id="{AFECCC30-8447-E515-114B-F5DF66504868}"/>
              </a:ext>
            </a:extLst>
          </p:cNvPr>
          <p:cNvSpPr txBox="1"/>
          <p:nvPr/>
        </p:nvSpPr>
        <p:spPr>
          <a:xfrm>
            <a:off x="8382091" y="9794557"/>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Jours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endParaRPr>
          </a:p>
        </p:txBody>
      </p:sp>
      <p:grpSp>
        <p:nvGrpSpPr>
          <p:cNvPr id="7" name="Group 6">
            <a:extLst>
              <a:ext uri="{FF2B5EF4-FFF2-40B4-BE49-F238E27FC236}">
                <a16:creationId xmlns:a16="http://schemas.microsoft.com/office/drawing/2014/main" id="{27567F87-A722-EE4E-9397-250B66A066F7}"/>
              </a:ext>
            </a:extLst>
          </p:cNvPr>
          <p:cNvGrpSpPr/>
          <p:nvPr/>
        </p:nvGrpSpPr>
        <p:grpSpPr>
          <a:xfrm>
            <a:off x="10123807" y="4015123"/>
            <a:ext cx="4553479" cy="2277318"/>
            <a:chOff x="10123807" y="4015123"/>
            <a:chExt cx="4553479" cy="2277318"/>
          </a:xfrm>
        </p:grpSpPr>
        <p:sp>
          <p:nvSpPr>
            <p:cNvPr id="4" name="TextBox 4"/>
            <p:cNvSpPr txBox="1"/>
            <p:nvPr/>
          </p:nvSpPr>
          <p:spPr>
            <a:xfrm>
              <a:off x="10123807" y="4015123"/>
              <a:ext cx="4553479" cy="1123513"/>
            </a:xfrm>
            <a:prstGeom prst="rect">
              <a:avLst/>
            </a:prstGeom>
          </p:spPr>
          <p:txBody>
            <a:bodyPr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Cas</a:t>
              </a: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 potentiels évités grâce à une détection précoce et une réponse rapide</a:t>
              </a:r>
            </a:p>
          </p:txBody>
        </p:sp>
        <p:cxnSp>
          <p:nvCxnSpPr>
            <p:cNvPr id="26" name="Straight Arrow Connector 25">
              <a:extLst>
                <a:ext uri="{FF2B5EF4-FFF2-40B4-BE49-F238E27FC236}">
                  <a16:creationId xmlns:a16="http://schemas.microsoft.com/office/drawing/2014/main" id="{2B9E4F42-F8AA-32F7-3730-CDF5B2D92B32}"/>
                </a:ext>
              </a:extLst>
            </p:cNvPr>
            <p:cNvCxnSpPr>
              <a:cxnSpLocks/>
            </p:cNvCxnSpPr>
            <p:nvPr/>
          </p:nvCxnSpPr>
          <p:spPr>
            <a:xfrm flipH="1">
              <a:off x="11165305" y="5143500"/>
              <a:ext cx="1074821" cy="114894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BF1AD957-9A31-634A-F44C-079F5A7C66F1}"/>
              </a:ext>
            </a:extLst>
          </p:cNvPr>
          <p:cNvSpPr txBox="1"/>
          <p:nvPr/>
        </p:nvSpPr>
        <p:spPr>
          <a:xfrm>
            <a:off x="383047" y="6160407"/>
            <a:ext cx="1750553"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Nombre de cas</a:t>
            </a:r>
          </a:p>
        </p:txBody>
      </p:sp>
      <p:pic>
        <p:nvPicPr>
          <p:cNvPr id="2" name="Picture 1">
            <a:extLst>
              <a:ext uri="{FF2B5EF4-FFF2-40B4-BE49-F238E27FC236}">
                <a16:creationId xmlns:a16="http://schemas.microsoft.com/office/drawing/2014/main" id="{F006073E-BBD6-CA0C-9971-F16900D74D84}"/>
              </a:ext>
            </a:extLst>
          </p:cNvPr>
          <p:cNvPicPr>
            <a:picLocks noChangeAspect="1"/>
          </p:cNvPicPr>
          <p:nvPr/>
        </p:nvPicPr>
        <p:blipFill>
          <a:blip r:embed="rId4"/>
          <a:stretch>
            <a:fillRect/>
          </a:stretch>
        </p:blipFill>
        <p:spPr>
          <a:xfrm>
            <a:off x="383047" y="1691484"/>
            <a:ext cx="3733802" cy="1301625"/>
          </a:xfrm>
          <a:prstGeom prst="rect">
            <a:avLst/>
          </a:prstGeom>
        </p:spPr>
      </p:pic>
      <p:sp>
        <p:nvSpPr>
          <p:cNvPr id="5" name="TextBox 4">
            <a:extLst>
              <a:ext uri="{FF2B5EF4-FFF2-40B4-BE49-F238E27FC236}">
                <a16:creationId xmlns:a16="http://schemas.microsoft.com/office/drawing/2014/main" id="{4598D434-82EA-8D2C-12D5-16BED541F24A}"/>
              </a:ext>
            </a:extLst>
          </p:cNvPr>
          <p:cNvSpPr txBox="1"/>
          <p:nvPr/>
        </p:nvSpPr>
        <p:spPr>
          <a:xfrm>
            <a:off x="977879" y="2104989"/>
            <a:ext cx="300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3" name="Rectangle 2">
            <a:extLst>
              <a:ext uri="{FF2B5EF4-FFF2-40B4-BE49-F238E27FC236}">
                <a16:creationId xmlns:a16="http://schemas.microsoft.com/office/drawing/2014/main" id="{0362330C-3BB9-DEC9-5887-74CD37C583DD}"/>
              </a:ext>
            </a:extLst>
          </p:cNvPr>
          <p:cNvSpPr/>
          <p:nvPr/>
        </p:nvSpPr>
        <p:spPr>
          <a:xfrm>
            <a:off x="5653349" y="2221506"/>
            <a:ext cx="457200" cy="457200"/>
          </a:xfrm>
          <a:prstGeom prst="rect">
            <a:avLst/>
          </a:prstGeom>
          <a:solidFill>
            <a:srgbClr val="FF6565"/>
          </a:solidFill>
          <a:ln>
            <a:solidFill>
              <a:srgbClr val="FF65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CAC8894-600A-7DEB-2173-6C321785D7B8}"/>
              </a:ext>
            </a:extLst>
          </p:cNvPr>
          <p:cNvPicPr>
            <a:picLocks noChangeAspect="1"/>
          </p:cNvPicPr>
          <p:nvPr/>
        </p:nvPicPr>
        <p:blipFill>
          <a:blip r:embed="rId5"/>
          <a:stretch>
            <a:fillRect/>
          </a:stretch>
        </p:blipFill>
        <p:spPr>
          <a:xfrm>
            <a:off x="8533699" y="2216099"/>
            <a:ext cx="443753" cy="457200"/>
          </a:xfrm>
          <a:prstGeom prst="rect">
            <a:avLst/>
          </a:prstGeom>
        </p:spPr>
      </p:pic>
      <p:sp>
        <p:nvSpPr>
          <p:cNvPr id="10" name="TextBox 9">
            <a:extLst>
              <a:ext uri="{FF2B5EF4-FFF2-40B4-BE49-F238E27FC236}">
                <a16:creationId xmlns:a16="http://schemas.microsoft.com/office/drawing/2014/main" id="{B16A5377-5289-A5FB-88A7-E688120DA754}"/>
              </a:ext>
            </a:extLst>
          </p:cNvPr>
          <p:cNvSpPr txBox="1"/>
          <p:nvPr/>
        </p:nvSpPr>
        <p:spPr>
          <a:xfrm>
            <a:off x="6263650" y="2221506"/>
            <a:ext cx="1643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Précoce</a:t>
            </a:r>
          </a:p>
        </p:txBody>
      </p:sp>
      <p:sp>
        <p:nvSpPr>
          <p:cNvPr id="15" name="TextBox 14">
            <a:extLst>
              <a:ext uri="{FF2B5EF4-FFF2-40B4-BE49-F238E27FC236}">
                <a16:creationId xmlns:a16="http://schemas.microsoft.com/office/drawing/2014/main" id="{D041F7DD-B643-087E-720B-7A1F945B411A}"/>
              </a:ext>
            </a:extLst>
          </p:cNvPr>
          <p:cNvSpPr txBox="1"/>
          <p:nvPr/>
        </p:nvSpPr>
        <p:spPr>
          <a:xfrm>
            <a:off x="9143999" y="2212582"/>
            <a:ext cx="20213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Retardée</a:t>
            </a:r>
            <a:endPar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Slide Number Placeholder 7">
            <a:extLst>
              <a:ext uri="{FF2B5EF4-FFF2-40B4-BE49-F238E27FC236}">
                <a16:creationId xmlns:a16="http://schemas.microsoft.com/office/drawing/2014/main" id="{652454B5-FE11-96DD-E4D7-50465F22952E}"/>
              </a:ext>
            </a:extLst>
          </p:cNvPr>
          <p:cNvSpPr>
            <a:spLocks noGrp="1"/>
          </p:cNvSpPr>
          <p:nvPr>
            <p:ph type="sldNum" sz="quarter" idx="12"/>
          </p:nvPr>
        </p:nvSpPr>
        <p:spPr>
          <a:xfrm>
            <a:off x="15443398" y="9429432"/>
            <a:ext cx="2133600" cy="365125"/>
          </a:xfrm>
        </p:spPr>
        <p:txBody>
          <a:bodyPr/>
          <a:lstStyle/>
          <a:p>
            <a:fld id="{B6F15528-21DE-4FAA-801E-634DDDAF4B2B}" type="slidenum">
              <a:rPr lang="en-US" sz="1800" smtClean="0"/>
              <a:pPr/>
              <a:t>12</a:t>
            </a:fld>
            <a:endParaRPr lang="en-US" sz="1800" dirty="0"/>
          </a:p>
        </p:txBody>
      </p:sp>
    </p:spTree>
    <p:extLst>
      <p:ext uri="{BB962C8B-B14F-4D97-AF65-F5344CB8AC3E}">
        <p14:creationId xmlns:p14="http://schemas.microsoft.com/office/powerpoint/2010/main" val="2857601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5932" y="-1905263"/>
            <a:ext cx="9994232" cy="3307722"/>
            <a:chOff x="0" y="-47625"/>
            <a:chExt cx="1333342" cy="277673"/>
          </a:xfrm>
          <a:scene3d>
            <a:camera prst="orthographicFront">
              <a:rot lat="0" lon="0" rev="0"/>
            </a:camera>
            <a:lightRig rig="balanced" dir="t">
              <a:rot lat="0" lon="0" rev="8700000"/>
            </a:lightRig>
          </a:scene3d>
        </p:grpSpPr>
        <p:sp>
          <p:nvSpPr>
            <p:cNvPr id="8" name="Freeform 8"/>
            <p:cNvSpPr/>
            <p:nvPr/>
          </p:nvSpPr>
          <p:spPr>
            <a:xfrm>
              <a:off x="0" y="0"/>
              <a:ext cx="1333342"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924628" y="570196"/>
            <a:ext cx="13055600"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Traçage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des clusters</a:t>
            </a:r>
          </a:p>
        </p:txBody>
      </p:sp>
      <p:sp>
        <p:nvSpPr>
          <p:cNvPr id="5" name="TextBox 4">
            <a:extLst>
              <a:ext uri="{FF2B5EF4-FFF2-40B4-BE49-F238E27FC236}">
                <a16:creationId xmlns:a16="http://schemas.microsoft.com/office/drawing/2014/main" id="{D46ED50B-77B4-7F1A-34BE-90A3DB819BE4}"/>
              </a:ext>
            </a:extLst>
          </p:cNvPr>
          <p:cNvSpPr txBox="1"/>
          <p:nvPr/>
        </p:nvSpPr>
        <p:spPr>
          <a:xfrm>
            <a:off x="6740992" y="2489423"/>
            <a:ext cx="10358812" cy="954107"/>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lang="en-US" sz="2800" dirty="0">
                <a:solidFill>
                  <a:srgbClr val="009999"/>
                </a:solidFill>
                <a:latin typeface="Atkinson Hyperlegible Bold"/>
                <a:sym typeface="Atkinson Hyperlegible Bold"/>
              </a:rPr>
              <a:t>C</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luster : </a:t>
            </a:r>
            <a:r>
              <a:rPr lang="en-US" sz="2800" dirty="0">
                <a:solidFill>
                  <a:prstClr val="black">
                    <a:lumMod val="95000"/>
                    <a:lumOff val="5000"/>
                  </a:prstClr>
                </a:solidFill>
                <a:latin typeface="Atkinson Hyperlegible"/>
                <a:sym typeface="Atkinson Hyperlegible Bold"/>
              </a:rPr>
              <a:t>D</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es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cas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groupés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se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sont</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infectés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les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uns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les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autres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ou</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par la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sym typeface="Atkinson Hyperlegible Bold"/>
              </a:rPr>
              <a:t>même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 source</a:t>
            </a:r>
          </a:p>
        </p:txBody>
      </p:sp>
      <p:sp>
        <p:nvSpPr>
          <p:cNvPr id="2" name="TextBox 5">
            <a:extLst>
              <a:ext uri="{FF2B5EF4-FFF2-40B4-BE49-F238E27FC236}">
                <a16:creationId xmlns:a16="http://schemas.microsoft.com/office/drawing/2014/main" id="{0E0C8E56-28BA-72B9-6F77-163291734698}"/>
              </a:ext>
            </a:extLst>
          </p:cNvPr>
          <p:cNvSpPr txBox="1"/>
          <p:nvPr/>
        </p:nvSpPr>
        <p:spPr>
          <a:xfrm>
            <a:off x="1905000" y="4007797"/>
            <a:ext cx="14706600" cy="36193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059492FB-E6BF-8E01-6515-5B9072796D33}"/>
              </a:ext>
            </a:extLst>
          </p:cNvPr>
          <p:cNvSpPr txBox="1"/>
          <p:nvPr/>
        </p:nvSpPr>
        <p:spPr>
          <a:xfrm>
            <a:off x="-100397" y="4904334"/>
            <a:ext cx="72680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96009"/>
                </a:solidFill>
                <a:effectLst/>
                <a:uLnTx/>
                <a:uFillTx/>
                <a:latin typeface="ADLaM Display" panose="02010000000000000000" pitchFamily="2" charset="0"/>
                <a:ea typeface="ADLaM Display" panose="02010000000000000000" pitchFamily="2" charset="0"/>
                <a:cs typeface="ADLaM Display" panose="02010000000000000000" pitchFamily="2" charset="0"/>
              </a:rPr>
              <a:t>Cluster</a:t>
            </a:r>
          </a:p>
        </p:txBody>
      </p:sp>
      <p:grpSp>
        <p:nvGrpSpPr>
          <p:cNvPr id="23" name="Group 22">
            <a:extLst>
              <a:ext uri="{FF2B5EF4-FFF2-40B4-BE49-F238E27FC236}">
                <a16:creationId xmlns:a16="http://schemas.microsoft.com/office/drawing/2014/main" id="{916AAAF1-35D6-1EAE-64E8-59849072382C}"/>
              </a:ext>
            </a:extLst>
          </p:cNvPr>
          <p:cNvGrpSpPr/>
          <p:nvPr/>
        </p:nvGrpSpPr>
        <p:grpSpPr>
          <a:xfrm>
            <a:off x="7304952" y="6265333"/>
            <a:ext cx="9371953" cy="2184400"/>
            <a:chOff x="7304952" y="6127720"/>
            <a:chExt cx="10408210" cy="2479258"/>
          </a:xfrm>
        </p:grpSpPr>
        <p:sp>
          <p:nvSpPr>
            <p:cNvPr id="18" name="Freeform 4">
              <a:extLst>
                <a:ext uri="{FF2B5EF4-FFF2-40B4-BE49-F238E27FC236}">
                  <a16:creationId xmlns:a16="http://schemas.microsoft.com/office/drawing/2014/main" id="{5CB92B05-2A4B-5376-3DA3-3A1F7240A41B}"/>
                </a:ext>
              </a:extLst>
            </p:cNvPr>
            <p:cNvSpPr/>
            <p:nvPr/>
          </p:nvSpPr>
          <p:spPr>
            <a:xfrm>
              <a:off x="7304952" y="6127720"/>
              <a:ext cx="10335684" cy="247925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ctr"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008080"/>
                </a:solidFill>
                <a:effectLst/>
                <a:uLnTx/>
                <a:uFillTx/>
                <a:latin typeface="Atkinson Hyperlegible Bold" panose="020B0604020202020204" charset="0"/>
                <a:ea typeface="+mn-ea"/>
                <a:cs typeface="+mn-cs"/>
              </a:endParaRPr>
            </a:p>
          </p:txBody>
        </p:sp>
        <p:sp>
          <p:nvSpPr>
            <p:cNvPr id="11" name="TextBox 10">
              <a:extLst>
                <a:ext uri="{FF2B5EF4-FFF2-40B4-BE49-F238E27FC236}">
                  <a16:creationId xmlns:a16="http://schemas.microsoft.com/office/drawing/2014/main" id="{BB96C785-BDA0-AECC-03BB-3AD01EEEE828}"/>
                </a:ext>
              </a:extLst>
            </p:cNvPr>
            <p:cNvSpPr txBox="1"/>
            <p:nvPr/>
          </p:nvSpPr>
          <p:spPr>
            <a:xfrm>
              <a:off x="7468734" y="6354956"/>
              <a:ext cx="10244428" cy="2060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4800"/>
                </a:spcAft>
                <a:buClr>
                  <a:srgbClr val="009999"/>
                </a:buClr>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Grâce à une surveillance </a:t>
              </a:r>
              <a:r>
                <a:rPr kumimoji="0" lang="en-US" sz="2800" b="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poussée</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et à des interventions très ciblées, il est possible d'</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interrompre la transmission au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stade</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cluster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avant</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qu'elle ne se propage </a:t>
              </a:r>
              <a:r>
                <a:rPr kumimoji="0" lang="fr-FR"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dans la communauté</a:t>
              </a:r>
              <a:endPar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grpSp>
        <p:nvGrpSpPr>
          <p:cNvPr id="22" name="Group 21">
            <a:extLst>
              <a:ext uri="{FF2B5EF4-FFF2-40B4-BE49-F238E27FC236}">
                <a16:creationId xmlns:a16="http://schemas.microsoft.com/office/drawing/2014/main" id="{B0A9E131-E9F9-60D4-40C5-694F7E8278CB}"/>
              </a:ext>
            </a:extLst>
          </p:cNvPr>
          <p:cNvGrpSpPr/>
          <p:nvPr/>
        </p:nvGrpSpPr>
        <p:grpSpPr>
          <a:xfrm>
            <a:off x="937049" y="5847009"/>
            <a:ext cx="5441120" cy="4165931"/>
            <a:chOff x="937049" y="5847009"/>
            <a:chExt cx="5441120" cy="4165931"/>
          </a:xfrm>
        </p:grpSpPr>
        <p:sp>
          <p:nvSpPr>
            <p:cNvPr id="60" name="TextBox 59">
              <a:extLst>
                <a:ext uri="{FF2B5EF4-FFF2-40B4-BE49-F238E27FC236}">
                  <a16:creationId xmlns:a16="http://schemas.microsoft.com/office/drawing/2014/main" id="{195A796A-1338-A124-82D9-A4B6278B7473}"/>
                </a:ext>
              </a:extLst>
            </p:cNvPr>
            <p:cNvSpPr txBox="1"/>
            <p:nvPr/>
          </p:nvSpPr>
          <p:spPr>
            <a:xfrm>
              <a:off x="937049" y="8935722"/>
              <a:ext cx="544112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A50021"/>
                  </a:solidFill>
                  <a:effectLst/>
                  <a:uLnTx/>
                  <a:uFillTx/>
                  <a:latin typeface="ADLaM Display" panose="02010000000000000000" pitchFamily="2" charset="0"/>
                  <a:ea typeface="ADLaM Display" panose="02010000000000000000" pitchFamily="2" charset="0"/>
                  <a:cs typeface="ADLaM Display" panose="02010000000000000000" pitchFamily="2" charset="0"/>
                </a:rPr>
                <a:t>Epidémie</a:t>
              </a:r>
              <a:r>
                <a:rPr kumimoji="0" lang="en-US" sz="3200" b="0" i="0" u="none" strike="noStrike" kern="1200" cap="none" spc="0" normalizeH="0" baseline="0" noProof="0" dirty="0">
                  <a:ln>
                    <a:noFill/>
                  </a:ln>
                  <a:solidFill>
                    <a:srgbClr val="A50021"/>
                  </a:solidFill>
                  <a:effectLst/>
                  <a:uLnTx/>
                  <a:uFillTx/>
                  <a:latin typeface="ADLaM Display" panose="02010000000000000000" pitchFamily="2" charset="0"/>
                  <a:ea typeface="ADLaM Display" panose="02010000000000000000" pitchFamily="2" charset="0"/>
                  <a:cs typeface="ADLaM Display" panose="02010000000000000000" pitchFamily="2" charset="0"/>
                </a:rPr>
                <a:t> diffuse dans la communauté</a:t>
              </a:r>
            </a:p>
          </p:txBody>
        </p:sp>
        <p:pic>
          <p:nvPicPr>
            <p:cNvPr id="32" name="Picture 31">
              <a:extLst>
                <a:ext uri="{FF2B5EF4-FFF2-40B4-BE49-F238E27FC236}">
                  <a16:creationId xmlns:a16="http://schemas.microsoft.com/office/drawing/2014/main" id="{8FCE8BDD-7169-5B36-A2D3-5C753A4026C1}"/>
                </a:ext>
              </a:extLst>
            </p:cNvPr>
            <p:cNvPicPr>
              <a:picLocks noChangeAspect="1"/>
            </p:cNvPicPr>
            <p:nvPr/>
          </p:nvPicPr>
          <p:blipFill>
            <a:blip r:embed="rId4"/>
            <a:stretch>
              <a:fillRect/>
            </a:stretch>
          </p:blipFill>
          <p:spPr>
            <a:xfrm>
              <a:off x="1169619" y="5847009"/>
              <a:ext cx="4737375" cy="2957792"/>
            </a:xfrm>
            <a:prstGeom prst="rect">
              <a:avLst/>
            </a:prstGeom>
          </p:spPr>
        </p:pic>
      </p:grpSp>
      <p:sp>
        <p:nvSpPr>
          <p:cNvPr id="19" name="TextBox 18">
            <a:extLst>
              <a:ext uri="{FF2B5EF4-FFF2-40B4-BE49-F238E27FC236}">
                <a16:creationId xmlns:a16="http://schemas.microsoft.com/office/drawing/2014/main" id="{316D135F-5D0A-2C6E-7B71-5A5555E61DAD}"/>
              </a:ext>
            </a:extLst>
          </p:cNvPr>
          <p:cNvSpPr txBox="1"/>
          <p:nvPr/>
        </p:nvSpPr>
        <p:spPr>
          <a:xfrm>
            <a:off x="6740992" y="4045079"/>
            <a:ext cx="11007127"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Survient généralement au </a:t>
            </a:r>
            <a:r>
              <a:rPr kumimoji="0" lang="fr-FR"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tout début </a:t>
            </a:r>
            <a:r>
              <a:rPr kumimoji="0" lang="fr-FR"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de</a:t>
            </a:r>
            <a:r>
              <a:rPr kumimoji="0" lang="fr-FR"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a:rPr>
              <a:t> l'</a:t>
            </a:r>
            <a:r>
              <a:rPr kumimoji="0" lang="fr-FR"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introduction du choléra dans une nouvelle zone géographique</a:t>
            </a:r>
            <a:endParaRPr kumimoji="0" lang="fr-FR" sz="2800" b="0" i="0" u="none" strike="noStrike" kern="1200" cap="none" spc="0" normalizeH="0" baseline="0" noProof="0" dirty="0">
              <a:ln>
                <a:noFill/>
              </a:ln>
              <a:solidFill>
                <a:srgbClr val="009999"/>
              </a:solidFill>
              <a:effectLst/>
              <a:uLnTx/>
              <a:uFillTx/>
              <a:latin typeface="Atkinson Hyperlegible Bold"/>
              <a:ea typeface="+mn-ea"/>
              <a:cs typeface="+mn-cs"/>
            </a:endParaRPr>
          </a:p>
        </p:txBody>
      </p:sp>
      <p:pic>
        <p:nvPicPr>
          <p:cNvPr id="20" name="Picture 19">
            <a:extLst>
              <a:ext uri="{FF2B5EF4-FFF2-40B4-BE49-F238E27FC236}">
                <a16:creationId xmlns:a16="http://schemas.microsoft.com/office/drawing/2014/main" id="{26518BFE-BE83-EF95-5CEA-970F14ABD4A3}"/>
              </a:ext>
            </a:extLst>
          </p:cNvPr>
          <p:cNvPicPr>
            <a:picLocks noChangeAspect="1"/>
          </p:cNvPicPr>
          <p:nvPr/>
        </p:nvPicPr>
        <p:blipFill>
          <a:blip r:embed="rId5"/>
          <a:stretch>
            <a:fillRect/>
          </a:stretch>
        </p:blipFill>
        <p:spPr>
          <a:xfrm>
            <a:off x="1905000" y="2160596"/>
            <a:ext cx="3175559" cy="2624429"/>
          </a:xfrm>
          <a:prstGeom prst="rect">
            <a:avLst/>
          </a:prstGeom>
        </p:spPr>
      </p:pic>
      <p:sp>
        <p:nvSpPr>
          <p:cNvPr id="4" name="Slide Number Placeholder 3">
            <a:extLst>
              <a:ext uri="{FF2B5EF4-FFF2-40B4-BE49-F238E27FC236}">
                <a16:creationId xmlns:a16="http://schemas.microsoft.com/office/drawing/2014/main" id="{FC72912E-19F9-EB0F-A600-A621613775EE}"/>
              </a:ext>
            </a:extLst>
          </p:cNvPr>
          <p:cNvSpPr>
            <a:spLocks noGrp="1"/>
          </p:cNvSpPr>
          <p:nvPr>
            <p:ph type="sldNum" sz="quarter" idx="12"/>
          </p:nvPr>
        </p:nvSpPr>
        <p:spPr>
          <a:xfrm>
            <a:off x="15544800" y="9533317"/>
            <a:ext cx="2133600" cy="365125"/>
          </a:xfrm>
        </p:spPr>
        <p:txBody>
          <a:bodyPr/>
          <a:lstStyle/>
          <a:p>
            <a:fld id="{B6F15528-21DE-4FAA-801E-634DDDAF4B2B}" type="slidenum">
              <a:rPr lang="en-US" sz="1800" smtClean="0"/>
              <a:pPr/>
              <a:t>13</a:t>
            </a:fld>
            <a:endParaRPr lang="en-US" sz="1800" dirty="0"/>
          </a:p>
        </p:txBody>
      </p:sp>
    </p:spTree>
    <p:extLst>
      <p:ext uri="{BB962C8B-B14F-4D97-AF65-F5344CB8AC3E}">
        <p14:creationId xmlns:p14="http://schemas.microsoft.com/office/powerpoint/2010/main" val="3116974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4C2FD-45B9-5280-AA56-7E16DEF45998}"/>
              </a:ext>
            </a:extLst>
          </p:cNvPr>
          <p:cNvPicPr>
            <a:picLocks noChangeAspect="1"/>
          </p:cNvPicPr>
          <p:nvPr/>
        </p:nvPicPr>
        <p:blipFill>
          <a:blip r:embed="rId3"/>
          <a:stretch>
            <a:fillRect/>
          </a:stretch>
        </p:blipFill>
        <p:spPr>
          <a:xfrm>
            <a:off x="1584976" y="4392859"/>
            <a:ext cx="15062296" cy="5373257"/>
          </a:xfrm>
          <a:prstGeom prst="rect">
            <a:avLst/>
          </a:prstGeom>
        </p:spPr>
      </p:pic>
      <p:pic>
        <p:nvPicPr>
          <p:cNvPr id="2" name="Picture 1">
            <a:extLst>
              <a:ext uri="{FF2B5EF4-FFF2-40B4-BE49-F238E27FC236}">
                <a16:creationId xmlns:a16="http://schemas.microsoft.com/office/drawing/2014/main" id="{EA58B3AC-26DE-828C-7DB6-E2BBD7649D6D}"/>
              </a:ext>
            </a:extLst>
          </p:cNvPr>
          <p:cNvPicPr>
            <a:picLocks noChangeAspect="1"/>
          </p:cNvPicPr>
          <p:nvPr/>
        </p:nvPicPr>
        <p:blipFill>
          <a:blip r:embed="rId4"/>
          <a:stretch>
            <a:fillRect/>
          </a:stretch>
        </p:blipFill>
        <p:spPr>
          <a:xfrm>
            <a:off x="380999" y="1458615"/>
            <a:ext cx="3733802" cy="1301625"/>
          </a:xfrm>
          <a:prstGeom prst="rect">
            <a:avLst/>
          </a:prstGeom>
        </p:spPr>
      </p:pic>
      <p:grpSp>
        <p:nvGrpSpPr>
          <p:cNvPr id="8" name="Group 7">
            <a:extLst>
              <a:ext uri="{FF2B5EF4-FFF2-40B4-BE49-F238E27FC236}">
                <a16:creationId xmlns:a16="http://schemas.microsoft.com/office/drawing/2014/main" id="{0332BA4C-3749-D49D-691A-1BD94B7D6E1C}"/>
              </a:ext>
            </a:extLst>
          </p:cNvPr>
          <p:cNvGrpSpPr/>
          <p:nvPr/>
        </p:nvGrpSpPr>
        <p:grpSpPr>
          <a:xfrm>
            <a:off x="6609974" y="3116890"/>
            <a:ext cx="5366316" cy="4105307"/>
            <a:chOff x="5978279" y="3979914"/>
            <a:chExt cx="5366316" cy="4105307"/>
          </a:xfrm>
        </p:grpSpPr>
        <p:sp>
          <p:nvSpPr>
            <p:cNvPr id="4" name="TextBox 4">
              <a:extLst>
                <a:ext uri="{FF2B5EF4-FFF2-40B4-BE49-F238E27FC236}">
                  <a16:creationId xmlns:a16="http://schemas.microsoft.com/office/drawing/2014/main" id="{E685E527-567C-061E-9681-6F8EB3F7A51B}"/>
                </a:ext>
              </a:extLst>
            </p:cNvPr>
            <p:cNvSpPr txBox="1"/>
            <p:nvPr/>
          </p:nvSpPr>
          <p:spPr>
            <a:xfrm>
              <a:off x="5978279" y="3979914"/>
              <a:ext cx="5366316" cy="1123513"/>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Cas</a:t>
              </a:r>
              <a:r>
                <a:rPr kumimoji="0" lang="en-US" sz="2800" b="0" i="0" u="none" strike="noStrike" kern="1200" cap="none" spc="0" normalizeH="0" baseline="0" noProof="0" dirty="0">
                  <a:ln>
                    <a:noFill/>
                  </a:ln>
                  <a:solidFill>
                    <a:srgbClr val="C00000"/>
                  </a:solidFill>
                  <a:effectLst/>
                  <a:uLnTx/>
                  <a:uFillTx/>
                  <a:latin typeface="Congenial" panose="02000503040000020004" pitchFamily="2" charset="0"/>
                  <a:ea typeface="Atkinson Hyperlegible Bold"/>
                  <a:cs typeface="Atkinson Hyperlegible Bold"/>
                  <a:sym typeface="Atkinson Hyperlegible Bold"/>
                </a:rPr>
                <a:t> potentiels évités en interrompant la transmission au stade de cluster</a:t>
              </a:r>
            </a:p>
          </p:txBody>
        </p:sp>
        <p:cxnSp>
          <p:nvCxnSpPr>
            <p:cNvPr id="7" name="Straight Arrow Connector 6">
              <a:extLst>
                <a:ext uri="{FF2B5EF4-FFF2-40B4-BE49-F238E27FC236}">
                  <a16:creationId xmlns:a16="http://schemas.microsoft.com/office/drawing/2014/main" id="{ED79A197-C86C-81BA-2E2D-C23133A6D9CD}"/>
                </a:ext>
              </a:extLst>
            </p:cNvPr>
            <p:cNvCxnSpPr>
              <a:cxnSpLocks/>
            </p:cNvCxnSpPr>
            <p:nvPr/>
          </p:nvCxnSpPr>
          <p:spPr>
            <a:xfrm flipH="1">
              <a:off x="6513716" y="5143500"/>
              <a:ext cx="1793705" cy="2941721"/>
            </a:xfrm>
            <a:prstGeom prst="straightConnector1">
              <a:avLst/>
            </a:prstGeom>
            <a:ln w="76200">
              <a:solidFill>
                <a:srgbClr val="FF6565"/>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457B68E-F7D0-B6C1-34D9-70792DD9B45B}"/>
                </a:ext>
              </a:extLst>
            </p:cNvPr>
            <p:cNvCxnSpPr>
              <a:cxnSpLocks/>
            </p:cNvCxnSpPr>
            <p:nvPr/>
          </p:nvCxnSpPr>
          <p:spPr>
            <a:xfrm>
              <a:off x="8307421" y="5143500"/>
              <a:ext cx="354016" cy="696228"/>
            </a:xfrm>
            <a:prstGeom prst="straightConnector1">
              <a:avLst/>
            </a:prstGeom>
            <a:ln w="76200">
              <a:solidFill>
                <a:srgbClr val="C00000"/>
              </a:solidFill>
              <a:headEnd type="oval"/>
              <a:tailEnd type="triangle"/>
            </a:ln>
          </p:spPr>
          <p:style>
            <a:lnRef idx="1">
              <a:schemeClr val="accent1"/>
            </a:lnRef>
            <a:fillRef idx="0">
              <a:schemeClr val="accent1"/>
            </a:fillRef>
            <a:effectRef idx="0">
              <a:schemeClr val="accent1"/>
            </a:effectRef>
            <a:fontRef idx="minor">
              <a:schemeClr val="tx1"/>
            </a:fontRef>
          </p:style>
        </p:cxnSp>
      </p:grpSp>
      <p:sp>
        <p:nvSpPr>
          <p:cNvPr id="10" name="TextBox 4">
            <a:extLst>
              <a:ext uri="{FF2B5EF4-FFF2-40B4-BE49-F238E27FC236}">
                <a16:creationId xmlns:a16="http://schemas.microsoft.com/office/drawing/2014/main" id="{301DEC29-46F7-41E6-CE61-FFC5CCB07F51}"/>
              </a:ext>
            </a:extLst>
          </p:cNvPr>
          <p:cNvSpPr txBox="1"/>
          <p:nvPr/>
        </p:nvSpPr>
        <p:spPr>
          <a:xfrm>
            <a:off x="2662790" y="6351861"/>
            <a:ext cx="3206468" cy="1130438"/>
          </a:xfrm>
          <a:prstGeom prst="rect">
            <a:avLst/>
          </a:prstGeom>
        </p:spPr>
        <p:txBody>
          <a:bodyPr wrap="square" lIns="0" tIns="0" rIns="0" bIns="0" rtlCol="0" anchor="t">
            <a:spAutoFit/>
          </a:bodyPr>
          <a:lstStyle/>
          <a:p>
            <a:pPr marL="0" marR="0" lvl="0" indent="0" algn="ctr" defTabSz="914400" rtl="0" eaLnBrk="1" fontAlgn="auto" latinLnBrk="0" hangingPunct="1">
              <a:lnSpc>
                <a:spcPts val="288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96009"/>
                </a:solidFill>
                <a:effectLst/>
                <a:uLnTx/>
                <a:uFillTx/>
                <a:latin typeface="Congenial" panose="02000503040000020004" pitchFamily="2" charset="0"/>
                <a:ea typeface="Atkinson Hyperlegible Bold"/>
                <a:cs typeface="Atkinson Hyperlegible Bold"/>
                <a:sym typeface="Atkinson Hyperlegible Bold"/>
              </a:rPr>
              <a:t>Transmission interrompue au </a:t>
            </a:r>
            <a:r>
              <a:rPr kumimoji="0" lang="en-US" sz="2800" b="0" i="0" u="none" strike="noStrike" kern="1200" cap="none" spc="0" normalizeH="0" baseline="0" noProof="0" dirty="0" err="1">
                <a:ln>
                  <a:noFill/>
                </a:ln>
                <a:solidFill>
                  <a:srgbClr val="C96009"/>
                </a:solidFill>
                <a:effectLst/>
                <a:uLnTx/>
                <a:uFillTx/>
                <a:latin typeface="Congenial" panose="02000503040000020004" pitchFamily="2" charset="0"/>
                <a:ea typeface="Atkinson Hyperlegible Bold"/>
                <a:cs typeface="Atkinson Hyperlegible Bold"/>
                <a:sym typeface="Atkinson Hyperlegible Bold"/>
              </a:rPr>
              <a:t>stade</a:t>
            </a:r>
            <a:r>
              <a:rPr kumimoji="0" lang="en-US" sz="2800" b="0" i="0" u="none" strike="noStrike" kern="1200" cap="none" spc="0" normalizeH="0" baseline="0" noProof="0" dirty="0">
                <a:ln>
                  <a:noFill/>
                </a:ln>
                <a:solidFill>
                  <a:srgbClr val="C96009"/>
                </a:solidFill>
                <a:effectLst/>
                <a:uLnTx/>
                <a:uFillTx/>
                <a:latin typeface="Congenial" panose="02000503040000020004" pitchFamily="2" charset="0"/>
                <a:ea typeface="Atkinson Hyperlegible Bold"/>
                <a:cs typeface="Atkinson Hyperlegible Bold"/>
                <a:sym typeface="Atkinson Hyperlegible Bold"/>
              </a:rPr>
              <a:t> de cluster</a:t>
            </a:r>
          </a:p>
        </p:txBody>
      </p:sp>
      <p:cxnSp>
        <p:nvCxnSpPr>
          <p:cNvPr id="15" name="Straight Arrow Connector 14">
            <a:extLst>
              <a:ext uri="{FF2B5EF4-FFF2-40B4-BE49-F238E27FC236}">
                <a16:creationId xmlns:a16="http://schemas.microsoft.com/office/drawing/2014/main" id="{348B402E-5CD0-266F-D5B1-713BEC2D0EB7}"/>
              </a:ext>
            </a:extLst>
          </p:cNvPr>
          <p:cNvCxnSpPr>
            <a:cxnSpLocks/>
          </p:cNvCxnSpPr>
          <p:nvPr/>
        </p:nvCxnSpPr>
        <p:spPr>
          <a:xfrm>
            <a:off x="3968453" y="7543039"/>
            <a:ext cx="0" cy="978569"/>
          </a:xfrm>
          <a:prstGeom prst="straightConnector1">
            <a:avLst/>
          </a:prstGeom>
          <a:ln w="76200">
            <a:solidFill>
              <a:srgbClr val="C96009"/>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7">
            <a:extLst>
              <a:ext uri="{FF2B5EF4-FFF2-40B4-BE49-F238E27FC236}">
                <a16:creationId xmlns:a16="http://schemas.microsoft.com/office/drawing/2014/main" id="{5C6CA067-4CCC-1F36-15D6-C3E5508B4C54}"/>
              </a:ext>
            </a:extLst>
          </p:cNvPr>
          <p:cNvGrpSpPr/>
          <p:nvPr/>
        </p:nvGrpSpPr>
        <p:grpSpPr>
          <a:xfrm>
            <a:off x="-687763" y="-1879477"/>
            <a:ext cx="9863847" cy="3307722"/>
            <a:chOff x="0" y="-47625"/>
            <a:chExt cx="1333342" cy="277673"/>
          </a:xfrm>
          <a:scene3d>
            <a:camera prst="orthographicFront">
              <a:rot lat="0" lon="0" rev="0"/>
            </a:camera>
            <a:lightRig rig="balanced" dir="t">
              <a:rot lat="0" lon="0" rev="8700000"/>
            </a:lightRig>
          </a:scene3d>
        </p:grpSpPr>
        <p:sp>
          <p:nvSpPr>
            <p:cNvPr id="24" name="Freeform 8">
              <a:extLst>
                <a:ext uri="{FF2B5EF4-FFF2-40B4-BE49-F238E27FC236}">
                  <a16:creationId xmlns:a16="http://schemas.microsoft.com/office/drawing/2014/main" id="{E45740A1-189B-4222-EF86-70499EC5A19C}"/>
                </a:ext>
              </a:extLst>
            </p:cNvPr>
            <p:cNvSpPr/>
            <p:nvPr/>
          </p:nvSpPr>
          <p:spPr>
            <a:xfrm>
              <a:off x="0" y="0"/>
              <a:ext cx="1333342"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9">
              <a:extLst>
                <a:ext uri="{FF2B5EF4-FFF2-40B4-BE49-F238E27FC236}">
                  <a16:creationId xmlns:a16="http://schemas.microsoft.com/office/drawing/2014/main" id="{FE115B4D-79AC-B2CE-B07F-73D1D844417A}"/>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10">
            <a:extLst>
              <a:ext uri="{FF2B5EF4-FFF2-40B4-BE49-F238E27FC236}">
                <a16:creationId xmlns:a16="http://schemas.microsoft.com/office/drawing/2014/main" id="{FF408BDD-EE63-A343-4172-02122FBA9A24}"/>
              </a:ext>
            </a:extLst>
          </p:cNvPr>
          <p:cNvSpPr txBox="1"/>
          <p:nvPr/>
        </p:nvSpPr>
        <p:spPr>
          <a:xfrm>
            <a:off x="975831" y="620560"/>
            <a:ext cx="13257179"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Traçage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des clusters</a:t>
            </a:r>
          </a:p>
        </p:txBody>
      </p:sp>
      <p:sp>
        <p:nvSpPr>
          <p:cNvPr id="11" name="TextBox 10">
            <a:extLst>
              <a:ext uri="{FF2B5EF4-FFF2-40B4-BE49-F238E27FC236}">
                <a16:creationId xmlns:a16="http://schemas.microsoft.com/office/drawing/2014/main" id="{21640412-98F9-0412-7630-DA1315189319}"/>
              </a:ext>
            </a:extLst>
          </p:cNvPr>
          <p:cNvSpPr txBox="1"/>
          <p:nvPr/>
        </p:nvSpPr>
        <p:spPr>
          <a:xfrm>
            <a:off x="975831" y="1872120"/>
            <a:ext cx="300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Illustration</a:t>
            </a:r>
          </a:p>
        </p:txBody>
      </p:sp>
      <p:sp>
        <p:nvSpPr>
          <p:cNvPr id="13" name="TextBox 12">
            <a:extLst>
              <a:ext uri="{FF2B5EF4-FFF2-40B4-BE49-F238E27FC236}">
                <a16:creationId xmlns:a16="http://schemas.microsoft.com/office/drawing/2014/main" id="{462A8ABB-5AB5-63F1-A422-12A3EFCDF8CE}"/>
              </a:ext>
            </a:extLst>
          </p:cNvPr>
          <p:cNvSpPr txBox="1"/>
          <p:nvPr/>
        </p:nvSpPr>
        <p:spPr>
          <a:xfrm>
            <a:off x="523526" y="5986425"/>
            <a:ext cx="1750553"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Nombre de cas</a:t>
            </a:r>
          </a:p>
        </p:txBody>
      </p:sp>
      <p:sp>
        <p:nvSpPr>
          <p:cNvPr id="14" name="TextBox 13">
            <a:extLst>
              <a:ext uri="{FF2B5EF4-FFF2-40B4-BE49-F238E27FC236}">
                <a16:creationId xmlns:a16="http://schemas.microsoft.com/office/drawing/2014/main" id="{3788DB7F-0012-5387-A49D-5E3B5D571CA8}"/>
              </a:ext>
            </a:extLst>
          </p:cNvPr>
          <p:cNvSpPr txBox="1"/>
          <p:nvPr/>
        </p:nvSpPr>
        <p:spPr>
          <a:xfrm>
            <a:off x="8607333" y="9732749"/>
            <a:ext cx="13715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rPr>
              <a:t>Jours</a:t>
            </a:r>
            <a:endParaRPr kumimoji="0" lang="en-US" sz="2600" b="1" i="0" u="none" strike="noStrike" kern="1200" cap="none" spc="0" normalizeH="0" baseline="0" noProof="0" dirty="0">
              <a:ln>
                <a:noFill/>
              </a:ln>
              <a:solidFill>
                <a:prstClr val="white">
                  <a:lumMod val="50000"/>
                </a:prstClr>
              </a:solidFill>
              <a:effectLst/>
              <a:uLnTx/>
              <a:uFillTx/>
              <a:latin typeface="Congenial" panose="02000503040000020004" pitchFamily="2" charset="0"/>
              <a:ea typeface="+mn-ea"/>
              <a:cs typeface="+mn-cs"/>
            </a:endParaRPr>
          </a:p>
        </p:txBody>
      </p:sp>
      <p:sp>
        <p:nvSpPr>
          <p:cNvPr id="9" name="Slide Number Placeholder 8">
            <a:extLst>
              <a:ext uri="{FF2B5EF4-FFF2-40B4-BE49-F238E27FC236}">
                <a16:creationId xmlns:a16="http://schemas.microsoft.com/office/drawing/2014/main" id="{8D0A2C57-5403-3E5E-6D11-FF662C05793F}"/>
              </a:ext>
            </a:extLst>
          </p:cNvPr>
          <p:cNvSpPr>
            <a:spLocks noGrp="1"/>
          </p:cNvSpPr>
          <p:nvPr>
            <p:ph type="sldNum" sz="quarter" idx="12"/>
          </p:nvPr>
        </p:nvSpPr>
        <p:spPr>
          <a:xfrm>
            <a:off x="15443200" y="9513374"/>
            <a:ext cx="2133600" cy="365125"/>
          </a:xfrm>
        </p:spPr>
        <p:txBody>
          <a:bodyPr/>
          <a:lstStyle/>
          <a:p>
            <a:fld id="{B6F15528-21DE-4FAA-801E-634DDDAF4B2B}" type="slidenum">
              <a:rPr lang="en-US" sz="1800" smtClean="0"/>
              <a:pPr/>
              <a:t>14</a:t>
            </a:fld>
            <a:endParaRPr lang="en-US" sz="1800" dirty="0"/>
          </a:p>
        </p:txBody>
      </p:sp>
    </p:spTree>
    <p:extLst>
      <p:ext uri="{BB962C8B-B14F-4D97-AF65-F5344CB8AC3E}">
        <p14:creationId xmlns:p14="http://schemas.microsoft.com/office/powerpoint/2010/main" val="3071473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128409" y="-2009228"/>
            <a:ext cx="10272409" cy="3544348"/>
            <a:chOff x="0" y="-47625"/>
            <a:chExt cx="856633" cy="279012"/>
          </a:xfrm>
          <a:scene3d>
            <a:camera prst="orthographicFront">
              <a:rot lat="0" lon="0" rev="0"/>
            </a:camera>
            <a:lightRig rig="balanced" dir="t">
              <a:rot lat="0" lon="0" rev="8700000"/>
            </a:lightRig>
          </a:scene3d>
        </p:grpSpPr>
        <p:sp>
          <p:nvSpPr>
            <p:cNvPr id="8" name="Freeform 8"/>
            <p:cNvSpPr/>
            <p:nvPr/>
          </p:nvSpPr>
          <p:spPr>
            <a:xfrm>
              <a:off x="0" y="1339"/>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90124" y="678393"/>
            <a:ext cx="12096302"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Suivi des épidémies</a:t>
            </a:r>
          </a:p>
        </p:txBody>
      </p:sp>
      <p:sp>
        <p:nvSpPr>
          <p:cNvPr id="18" name="TextBox 17">
            <a:extLst>
              <a:ext uri="{FF2B5EF4-FFF2-40B4-BE49-F238E27FC236}">
                <a16:creationId xmlns:a16="http://schemas.microsoft.com/office/drawing/2014/main" id="{B7545F47-6789-0F66-E70F-D625E56A9731}"/>
              </a:ext>
            </a:extLst>
          </p:cNvPr>
          <p:cNvSpPr txBox="1"/>
          <p:nvPr/>
        </p:nvSpPr>
        <p:spPr>
          <a:xfrm>
            <a:off x="2013626" y="4615797"/>
            <a:ext cx="14525188" cy="1615827"/>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3"/>
              </a:buBlip>
              <a:tabLst/>
              <a:defRPr/>
            </a:pP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La surveillance </a:t>
            </a:r>
            <a:r>
              <a:rPr lang="en-CA" sz="2800" dirty="0">
                <a:solidFill>
                  <a:srgbClr val="2A1720"/>
                </a:solidFill>
                <a:latin typeface="Atkinson Hyperlegible"/>
              </a:rPr>
              <a:t>guide les </a:t>
            </a:r>
            <a:r>
              <a:rPr lang="en-CA" sz="2800" dirty="0">
                <a:solidFill>
                  <a:srgbClr val="2A1720"/>
                </a:solidFill>
                <a:latin typeface="Atkinson Hyperlegible Bold" panose="020B0604020202020204" charset="0"/>
              </a:rPr>
              <a:t>interventions pour tous les piliers</a:t>
            </a:r>
          </a:p>
          <a:p>
            <a:pPr marL="914400" lvl="1" indent="-457200">
              <a:spcAft>
                <a:spcPts val="1800"/>
              </a:spcAft>
              <a:buClr>
                <a:srgbClr val="008080"/>
              </a:buClr>
              <a:buFont typeface="Arial" panose="020B0604020202020204" pitchFamily="34" charset="0"/>
              <a:buChar char="•"/>
              <a:defRPr/>
            </a:pP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a:t>
            </a:r>
            <a:r>
              <a:rPr lang="en-CA" sz="2800" dirty="0">
                <a:solidFill>
                  <a:srgbClr val="2A1720"/>
                </a:solidFill>
                <a:latin typeface="Atkinson Hyperlegible"/>
              </a:rPr>
              <a:t>V</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accination</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eau,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hygiène</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et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assainissement</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a:t>
            </a:r>
            <a:r>
              <a:rPr lang="en-CA" sz="2800" dirty="0">
                <a:solidFill>
                  <a:srgbClr val="2A1720"/>
                </a:solidFill>
                <a:latin typeface="Atkinson Hyperlegible"/>
              </a:rPr>
              <a:t>(EHA);</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engagement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communautaire</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prise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en</a:t>
            </a:r>
            <a:r>
              <a:rPr kumimoji="0" lang="en-CA" sz="2800" b="0" i="0" u="none" strike="noStrike" kern="1200" cap="none" spc="0" normalizeH="0" baseline="0" noProof="0" dirty="0">
                <a:ln>
                  <a:noFill/>
                </a:ln>
                <a:solidFill>
                  <a:srgbClr val="2A1720"/>
                </a:solidFill>
                <a:effectLst/>
                <a:uLnTx/>
                <a:uFillTx/>
                <a:latin typeface="Atkinson Hyperlegible"/>
                <a:ea typeface="+mn-ea"/>
                <a:cs typeface="+mn-cs"/>
              </a:rPr>
              <a:t> charge des </a:t>
            </a:r>
            <a:r>
              <a:rPr kumimoji="0" lang="en-CA" sz="2800" b="0" i="0" u="none" strike="noStrike" kern="1200" cap="none" spc="0" normalizeH="0" baseline="0" noProof="0" dirty="0" err="1">
                <a:ln>
                  <a:noFill/>
                </a:ln>
                <a:solidFill>
                  <a:srgbClr val="2A1720"/>
                </a:solidFill>
                <a:effectLst/>
                <a:uLnTx/>
                <a:uFillTx/>
                <a:latin typeface="Atkinson Hyperlegible"/>
                <a:ea typeface="+mn-ea"/>
                <a:cs typeface="+mn-cs"/>
              </a:rPr>
              <a:t>cas</a:t>
            </a:r>
            <a:endParaRPr kumimoji="0" lang="en-CA" sz="2800" b="0" i="0" u="none" strike="noStrike" kern="1200" cap="none" spc="0" normalizeH="0" baseline="0" noProof="0" dirty="0">
              <a:ln>
                <a:noFill/>
              </a:ln>
              <a:solidFill>
                <a:srgbClr val="2A1720"/>
              </a:solidFill>
              <a:effectLst/>
              <a:uLnTx/>
              <a:uFillTx/>
              <a:latin typeface="Atkinson Hyperlegible"/>
              <a:ea typeface="+mn-ea"/>
              <a:cs typeface="+mn-cs"/>
            </a:endParaRPr>
          </a:p>
        </p:txBody>
      </p:sp>
      <p:sp>
        <p:nvSpPr>
          <p:cNvPr id="32" name="Freeform 4">
            <a:extLst>
              <a:ext uri="{FF2B5EF4-FFF2-40B4-BE49-F238E27FC236}">
                <a16:creationId xmlns:a16="http://schemas.microsoft.com/office/drawing/2014/main" id="{D65BC6F6-2347-191E-BEE3-D026B0F904EA}"/>
              </a:ext>
            </a:extLst>
          </p:cNvPr>
          <p:cNvSpPr/>
          <p:nvPr/>
        </p:nvSpPr>
        <p:spPr>
          <a:xfrm>
            <a:off x="1790700" y="2505092"/>
            <a:ext cx="14706600" cy="136065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4"/>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33" name="TextBox 5">
            <a:extLst>
              <a:ext uri="{FF2B5EF4-FFF2-40B4-BE49-F238E27FC236}">
                <a16:creationId xmlns:a16="http://schemas.microsoft.com/office/drawing/2014/main" id="{24D0BF25-CDF8-BF86-5CBC-4391DBE93D4D}"/>
              </a:ext>
            </a:extLst>
          </p:cNvPr>
          <p:cNvSpPr txBox="1"/>
          <p:nvPr/>
        </p:nvSpPr>
        <p:spPr>
          <a:xfrm>
            <a:off x="1832213" y="3035220"/>
            <a:ext cx="14706600" cy="36193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B3B04475-0C1E-D123-0C36-745BE6ADA5D5}"/>
              </a:ext>
            </a:extLst>
          </p:cNvPr>
          <p:cNvSpPr txBox="1"/>
          <p:nvPr/>
        </p:nvSpPr>
        <p:spPr>
          <a:xfrm>
            <a:off x="2095340" y="2711064"/>
            <a:ext cx="142586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CA"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Lors d'une épidémie, les informations générées par la surveillance sont </a:t>
            </a:r>
            <a:r>
              <a:rPr kumimoji="0" lang="en-CA"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utilisées</a:t>
            </a:r>
            <a:r>
              <a:rPr kumimoji="0" lang="en-CA"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 pour </a:t>
            </a:r>
            <a:r>
              <a:rPr kumimoji="0" lang="en-CA"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cibler</a:t>
            </a:r>
            <a:r>
              <a:rPr kumimoji="0" lang="en-CA"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des stratégies multisectorielles pour </a:t>
            </a:r>
            <a:r>
              <a:rPr kumimoji="0" lang="en-CA"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contrôler</a:t>
            </a:r>
            <a:r>
              <a:rPr kumimoji="0" lang="en-CA"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CA"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l'épidémie</a:t>
            </a:r>
            <a:endParaRPr kumimoji="0" lang="en-CA"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3" name="Group 2">
            <a:extLst>
              <a:ext uri="{FF2B5EF4-FFF2-40B4-BE49-F238E27FC236}">
                <a16:creationId xmlns:a16="http://schemas.microsoft.com/office/drawing/2014/main" id="{2B9365ED-A17A-F6BC-B072-76614A39EDF9}"/>
              </a:ext>
            </a:extLst>
          </p:cNvPr>
          <p:cNvGrpSpPr/>
          <p:nvPr/>
        </p:nvGrpSpPr>
        <p:grpSpPr>
          <a:xfrm>
            <a:off x="1314833" y="6502407"/>
            <a:ext cx="15658333" cy="2997186"/>
            <a:chOff x="1218499" y="4611474"/>
            <a:chExt cx="15658333" cy="2997186"/>
          </a:xfrm>
        </p:grpSpPr>
        <p:pic>
          <p:nvPicPr>
            <p:cNvPr id="4" name="Picture 3">
              <a:extLst>
                <a:ext uri="{FF2B5EF4-FFF2-40B4-BE49-F238E27FC236}">
                  <a16:creationId xmlns:a16="http://schemas.microsoft.com/office/drawing/2014/main" id="{16D91892-4DBB-4E09-BF24-A2F0DFDEEA07}"/>
                </a:ext>
              </a:extLst>
            </p:cNvPr>
            <p:cNvPicPr>
              <a:picLocks noChangeAspect="1"/>
            </p:cNvPicPr>
            <p:nvPr/>
          </p:nvPicPr>
          <p:blipFill>
            <a:blip r:embed="rId5"/>
            <a:stretch>
              <a:fillRect/>
            </a:stretch>
          </p:blipFill>
          <p:spPr>
            <a:xfrm>
              <a:off x="10740816" y="4663997"/>
              <a:ext cx="3082204" cy="2910653"/>
            </a:xfrm>
            <a:prstGeom prst="rect">
              <a:avLst/>
            </a:prstGeom>
          </p:spPr>
        </p:pic>
        <p:pic>
          <p:nvPicPr>
            <p:cNvPr id="5" name="Picture 4">
              <a:extLst>
                <a:ext uri="{FF2B5EF4-FFF2-40B4-BE49-F238E27FC236}">
                  <a16:creationId xmlns:a16="http://schemas.microsoft.com/office/drawing/2014/main" id="{E206A8E1-A9B5-C764-AD8D-4E20AD774168}"/>
                </a:ext>
              </a:extLst>
            </p:cNvPr>
            <p:cNvPicPr>
              <a:picLocks noChangeAspect="1"/>
            </p:cNvPicPr>
            <p:nvPr/>
          </p:nvPicPr>
          <p:blipFill>
            <a:blip r:embed="rId6"/>
            <a:stretch>
              <a:fillRect/>
            </a:stretch>
          </p:blipFill>
          <p:spPr>
            <a:xfrm>
              <a:off x="4502765" y="4621952"/>
              <a:ext cx="3084711" cy="2986708"/>
            </a:xfrm>
            <a:prstGeom prst="rect">
              <a:avLst/>
            </a:prstGeom>
          </p:spPr>
        </p:pic>
        <p:pic>
          <p:nvPicPr>
            <p:cNvPr id="6" name="Picture 5">
              <a:extLst>
                <a:ext uri="{FF2B5EF4-FFF2-40B4-BE49-F238E27FC236}">
                  <a16:creationId xmlns:a16="http://schemas.microsoft.com/office/drawing/2014/main" id="{41963D42-3D93-4B61-04A1-FB3EE98771A8}"/>
                </a:ext>
              </a:extLst>
            </p:cNvPr>
            <p:cNvPicPr>
              <a:picLocks noChangeAspect="1"/>
            </p:cNvPicPr>
            <p:nvPr/>
          </p:nvPicPr>
          <p:blipFill>
            <a:blip r:embed="rId7"/>
            <a:stretch>
              <a:fillRect/>
            </a:stretch>
          </p:blipFill>
          <p:spPr>
            <a:xfrm>
              <a:off x="1218499" y="4679513"/>
              <a:ext cx="3433883" cy="2879620"/>
            </a:xfrm>
            <a:prstGeom prst="rect">
              <a:avLst/>
            </a:prstGeom>
          </p:spPr>
        </p:pic>
        <p:pic>
          <p:nvPicPr>
            <p:cNvPr id="23" name="Picture 22">
              <a:extLst>
                <a:ext uri="{FF2B5EF4-FFF2-40B4-BE49-F238E27FC236}">
                  <a16:creationId xmlns:a16="http://schemas.microsoft.com/office/drawing/2014/main" id="{576180D8-F9A0-0DA4-59B0-0850BC59111F}"/>
                </a:ext>
              </a:extLst>
            </p:cNvPr>
            <p:cNvPicPr>
              <a:picLocks noChangeAspect="1"/>
            </p:cNvPicPr>
            <p:nvPr/>
          </p:nvPicPr>
          <p:blipFill>
            <a:blip r:embed="rId8"/>
            <a:stretch>
              <a:fillRect/>
            </a:stretch>
          </p:blipFill>
          <p:spPr>
            <a:xfrm>
              <a:off x="7473023" y="4611474"/>
              <a:ext cx="3206179" cy="2910653"/>
            </a:xfrm>
            <a:prstGeom prst="rect">
              <a:avLst/>
            </a:prstGeom>
          </p:spPr>
        </p:pic>
        <p:pic>
          <p:nvPicPr>
            <p:cNvPr id="24" name="Picture 23">
              <a:extLst>
                <a:ext uri="{FF2B5EF4-FFF2-40B4-BE49-F238E27FC236}">
                  <a16:creationId xmlns:a16="http://schemas.microsoft.com/office/drawing/2014/main" id="{BEB16099-3687-9E65-BE4D-50C39E49DBBF}"/>
                </a:ext>
              </a:extLst>
            </p:cNvPr>
            <p:cNvPicPr>
              <a:picLocks noChangeAspect="1"/>
            </p:cNvPicPr>
            <p:nvPr/>
          </p:nvPicPr>
          <p:blipFill>
            <a:blip r:embed="rId9"/>
            <a:stretch>
              <a:fillRect/>
            </a:stretch>
          </p:blipFill>
          <p:spPr>
            <a:xfrm>
              <a:off x="13884634" y="4720051"/>
              <a:ext cx="2992198" cy="2854599"/>
            </a:xfrm>
            <a:prstGeom prst="rect">
              <a:avLst/>
            </a:prstGeom>
          </p:spPr>
        </p:pic>
      </p:grpSp>
      <p:sp>
        <p:nvSpPr>
          <p:cNvPr id="11" name="Slide Number Placeholder 10">
            <a:extLst>
              <a:ext uri="{FF2B5EF4-FFF2-40B4-BE49-F238E27FC236}">
                <a16:creationId xmlns:a16="http://schemas.microsoft.com/office/drawing/2014/main" id="{86056458-0565-7A08-7C31-7ED3A2CC1A63}"/>
              </a:ext>
            </a:extLst>
          </p:cNvPr>
          <p:cNvSpPr>
            <a:spLocks noGrp="1"/>
          </p:cNvSpPr>
          <p:nvPr>
            <p:ph type="sldNum" sz="quarter" idx="12"/>
          </p:nvPr>
        </p:nvSpPr>
        <p:spPr>
          <a:xfrm>
            <a:off x="15477067" y="9662380"/>
            <a:ext cx="2133600" cy="365125"/>
          </a:xfrm>
        </p:spPr>
        <p:txBody>
          <a:bodyPr/>
          <a:lstStyle/>
          <a:p>
            <a:fld id="{B6F15528-21DE-4FAA-801E-634DDDAF4B2B}" type="slidenum">
              <a:rPr lang="en-US" sz="1800" smtClean="0"/>
              <a:pPr/>
              <a:t>15</a:t>
            </a:fld>
            <a:endParaRPr lang="en-US"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91B37875-EE97-C9B5-288F-729CBA0D7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F71E1556-DDCA-2842-20C5-D600D5DE1FF5}"/>
              </a:ext>
            </a:extLst>
          </p:cNvPr>
          <p:cNvSpPr txBox="1"/>
          <p:nvPr/>
        </p:nvSpPr>
        <p:spPr>
          <a:xfrm>
            <a:off x="14358027" y="9948446"/>
            <a:ext cx="3929974" cy="338554"/>
          </a:xfrm>
          <a:prstGeom prst="rect">
            <a:avLst/>
          </a:prstGeom>
          <a:solidFill>
            <a:srgbClr val="BBE2E4"/>
          </a:solidFill>
        </p:spPr>
        <p:txBody>
          <a:bodyPr wrap="square" rtlCol="0">
            <a:spAutoFit/>
          </a:bodyPr>
          <a:lstStyle/>
          <a:p>
            <a:pPr algn="ctr" defTabSz="1371600">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OMS / Julio Takayama</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ea typeface="+mn-ea"/>
              <a:cs typeface="Arial" panose="020B0604020202020204" pitchFamily="34" charset="0"/>
            </a:endParaRPr>
          </a:p>
        </p:txBody>
      </p:sp>
      <p:sp>
        <p:nvSpPr>
          <p:cNvPr id="8" name="Rectangle: Diagonal Corners Rounded 7">
            <a:extLst>
              <a:ext uri="{FF2B5EF4-FFF2-40B4-BE49-F238E27FC236}">
                <a16:creationId xmlns:a16="http://schemas.microsoft.com/office/drawing/2014/main" id="{3FB9B555-3BCD-FA71-9011-776A20B12F76}"/>
              </a:ext>
            </a:extLst>
          </p:cNvPr>
          <p:cNvSpPr/>
          <p:nvPr/>
        </p:nvSpPr>
        <p:spPr>
          <a:xfrm>
            <a:off x="0" y="3788944"/>
            <a:ext cx="7587916" cy="2709111"/>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latin typeface="Cavolini" panose="03000502040302020204" pitchFamily="66" charset="0"/>
                <a:cs typeface="Cavolini" panose="03000502040302020204" pitchFamily="66" charset="0"/>
              </a:rPr>
              <a:t>Rôle</a:t>
            </a:r>
            <a:r>
              <a:rPr lang="en-US" sz="4800" b="1" dirty="0">
                <a:solidFill>
                  <a:prstClr val="white"/>
                </a:solidFill>
                <a:latin typeface="Cavolini" panose="03000502040302020204" pitchFamily="66" charset="0"/>
                <a:cs typeface="Cavolini" panose="03000502040302020204" pitchFamily="66" charset="0"/>
              </a:rPr>
              <a:t> des </a:t>
            </a:r>
            <a:r>
              <a:rPr lang="en-US" sz="4800" b="1" dirty="0" err="1">
                <a:solidFill>
                  <a:prstClr val="white"/>
                </a:solidFill>
                <a:latin typeface="Cavolini" panose="03000502040302020204" pitchFamily="66" charset="0"/>
                <a:cs typeface="Cavolini" panose="03000502040302020204" pitchFamily="66" charset="0"/>
              </a:rPr>
              <a:t>autorités</a:t>
            </a:r>
            <a:r>
              <a:rPr lang="en-US" sz="4800" b="1" dirty="0">
                <a:solidFill>
                  <a:prstClr val="white"/>
                </a:solidFill>
                <a:latin typeface="Cavolini" panose="03000502040302020204" pitchFamily="66" charset="0"/>
                <a:cs typeface="Cavolini" panose="03000502040302020204" pitchFamily="66" charset="0"/>
              </a:rPr>
              <a:t> sanitaires dans la surveillance</a:t>
            </a:r>
          </a:p>
        </p:txBody>
      </p:sp>
    </p:spTree>
    <p:extLst>
      <p:ext uri="{BB962C8B-B14F-4D97-AF65-F5344CB8AC3E}">
        <p14:creationId xmlns:p14="http://schemas.microsoft.com/office/powerpoint/2010/main" val="3861367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376CEB-4D9D-7ADC-974F-356FB64DA387}"/>
              </a:ext>
            </a:extLst>
          </p:cNvPr>
          <p:cNvGrpSpPr/>
          <p:nvPr/>
        </p:nvGrpSpPr>
        <p:grpSpPr>
          <a:xfrm>
            <a:off x="-360445" y="-1896252"/>
            <a:ext cx="9629970" cy="3362639"/>
            <a:chOff x="0" y="-47625"/>
            <a:chExt cx="927073" cy="277673"/>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F673AB06-EC09-4039-24B6-7A2F76C46E1B}"/>
                </a:ext>
              </a:extLst>
            </p:cNvPr>
            <p:cNvSpPr/>
            <p:nvPr/>
          </p:nvSpPr>
          <p:spPr>
            <a:xfrm>
              <a:off x="0" y="0"/>
              <a:ext cx="92707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3E307726-8242-570A-E3E2-5140B11E15FF}"/>
              </a:ext>
            </a:extLst>
          </p:cNvPr>
          <p:cNvSpPr txBox="1"/>
          <p:nvPr/>
        </p:nvSpPr>
        <p:spPr>
          <a:xfrm>
            <a:off x="801560" y="515143"/>
            <a:ext cx="10212844"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adaptative</a:t>
            </a:r>
          </a:p>
        </p:txBody>
      </p:sp>
      <p:sp>
        <p:nvSpPr>
          <p:cNvPr id="13" name="TextBox 12">
            <a:extLst>
              <a:ext uri="{FF2B5EF4-FFF2-40B4-BE49-F238E27FC236}">
                <a16:creationId xmlns:a16="http://schemas.microsoft.com/office/drawing/2014/main" id="{E8B51471-9B13-07CD-9B42-6CB53ED442D5}"/>
              </a:ext>
            </a:extLst>
          </p:cNvPr>
          <p:cNvSpPr txBox="1"/>
          <p:nvPr/>
        </p:nvSpPr>
        <p:spPr>
          <a:xfrm>
            <a:off x="801560" y="8299540"/>
            <a:ext cx="17634663" cy="1605119"/>
          </a:xfrm>
          <a:prstGeom prst="rect">
            <a:avLst/>
          </a:prstGeom>
          <a:noFill/>
        </p:spPr>
        <p:txBody>
          <a:bodyPr wrap="square">
            <a:spAutoFit/>
          </a:bodyPr>
          <a:lstStyle/>
          <a:p>
            <a:pPr marL="457200" marR="0" indent="-457200" algn="just">
              <a:lnSpc>
                <a:spcPct val="115000"/>
              </a:lnSpc>
              <a:spcBef>
                <a:spcPts val="620"/>
              </a:spcBef>
              <a:spcAft>
                <a:spcPts val="0"/>
              </a:spcAft>
              <a:buClr>
                <a:srgbClr val="009999"/>
              </a:buClr>
              <a:buFont typeface="Arial" panose="020B0604020202020204" pitchFamily="34" charset="0"/>
              <a:buChar char="•"/>
            </a:pPr>
            <a:r>
              <a:rPr lang="en-US" sz="2600" dirty="0">
                <a:solidFill>
                  <a:srgbClr val="2A1720"/>
                </a:solidFill>
                <a:latin typeface="Atkinson Hyperlegible" panose="020B0604020202020204" charset="0"/>
              </a:rPr>
              <a:t>Niveau administratif le plus bas auquel sont prises les </a:t>
            </a:r>
            <a:r>
              <a:rPr lang="en-US" sz="2600" dirty="0" err="1">
                <a:solidFill>
                  <a:srgbClr val="2A1720"/>
                </a:solidFill>
                <a:latin typeface="Atkinson Hyperlegible" panose="020B0604020202020204" charset="0"/>
              </a:rPr>
              <a:t>décisions</a:t>
            </a:r>
            <a:r>
              <a:rPr lang="en-US" sz="2600" dirty="0">
                <a:solidFill>
                  <a:srgbClr val="2A1720"/>
                </a:solidFill>
                <a:latin typeface="Atkinson Hyperlegible" panose="020B0604020202020204" charset="0"/>
              </a:rPr>
              <a:t> pour la </a:t>
            </a:r>
            <a:r>
              <a:rPr lang="en-US" sz="2600" dirty="0" err="1">
                <a:solidFill>
                  <a:srgbClr val="2A1720"/>
                </a:solidFill>
                <a:latin typeface="Atkinson Hyperlegible" panose="020B0604020202020204" charset="0"/>
              </a:rPr>
              <a:t>prévention</a:t>
            </a:r>
            <a:r>
              <a:rPr lang="en-US" sz="2600" dirty="0">
                <a:solidFill>
                  <a:srgbClr val="2A1720"/>
                </a:solidFill>
                <a:latin typeface="Atkinson Hyperlegible" panose="020B0604020202020204" charset="0"/>
              </a:rPr>
              <a:t> et à la lutte contre le choléra</a:t>
            </a:r>
          </a:p>
          <a:p>
            <a:pPr marL="457200" marR="0" indent="-457200" algn="just">
              <a:lnSpc>
                <a:spcPct val="115000"/>
              </a:lnSpc>
              <a:spcBef>
                <a:spcPts val="620"/>
              </a:spcBef>
              <a:spcAft>
                <a:spcPts val="0"/>
              </a:spcAft>
              <a:buClr>
                <a:srgbClr val="009999"/>
              </a:buClr>
              <a:buFont typeface="Arial" panose="020B0604020202020204" pitchFamily="34" charset="0"/>
              <a:buChar char="•"/>
            </a:pPr>
            <a:r>
              <a:rPr lang="en-US" sz="2600" dirty="0">
                <a:solidFill>
                  <a:srgbClr val="009999"/>
                </a:solidFill>
                <a:latin typeface="Atkinson Hyperlegible Bold" panose="020B0604020202020204" charset="0"/>
              </a:rPr>
              <a:t>Le niveau administratif correspondant </a:t>
            </a:r>
            <a:r>
              <a:rPr lang="en-US" sz="2600" dirty="0" err="1">
                <a:solidFill>
                  <a:srgbClr val="009999"/>
                </a:solidFill>
                <a:latin typeface="Atkinson Hyperlegible Bold" panose="020B0604020202020204" charset="0"/>
              </a:rPr>
              <a:t>est</a:t>
            </a:r>
            <a:r>
              <a:rPr lang="en-US" sz="2600" dirty="0">
                <a:solidFill>
                  <a:srgbClr val="009999"/>
                </a:solidFill>
                <a:latin typeface="Atkinson Hyperlegible Bold" panose="020B0604020202020204" charset="0"/>
              </a:rPr>
              <a:t> propre à chaque pays </a:t>
            </a:r>
          </a:p>
          <a:p>
            <a:pPr marL="914400" lvl="1" indent="-457200" algn="just">
              <a:lnSpc>
                <a:spcPct val="115000"/>
              </a:lnSpc>
              <a:spcBef>
                <a:spcPts val="620"/>
              </a:spcBef>
              <a:buClr>
                <a:srgbClr val="009999"/>
              </a:buClr>
              <a:buFont typeface="Courier New" panose="02070309020205020404" pitchFamily="49" charset="0"/>
              <a:buChar char="o"/>
            </a:pPr>
            <a:r>
              <a:rPr lang="en-US" sz="2600" dirty="0">
                <a:solidFill>
                  <a:srgbClr val="2A1720"/>
                </a:solidFill>
                <a:latin typeface="Atkinson Hyperlegible" panose="020B0604020202020204" charset="0"/>
              </a:rPr>
              <a:t>Généralement, </a:t>
            </a:r>
            <a:r>
              <a:rPr lang="en-US" sz="2600" dirty="0" err="1">
                <a:solidFill>
                  <a:srgbClr val="2A1720"/>
                </a:solidFill>
                <a:latin typeface="Atkinson Hyperlegible Bold" panose="020B0604020202020204" charset="0"/>
              </a:rPr>
              <a:t>niveau</a:t>
            </a:r>
            <a:r>
              <a:rPr lang="en-US" sz="2600" dirty="0">
                <a:solidFill>
                  <a:srgbClr val="2A1720"/>
                </a:solidFill>
                <a:latin typeface="Atkinson Hyperlegible Bold" panose="020B0604020202020204" charset="0"/>
              </a:rPr>
              <a:t> </a:t>
            </a:r>
            <a:r>
              <a:rPr lang="en-US" sz="2600" dirty="0" err="1">
                <a:solidFill>
                  <a:srgbClr val="2A1720"/>
                </a:solidFill>
                <a:latin typeface="Atkinson Hyperlegible Bold" panose="020B0604020202020204" charset="0"/>
              </a:rPr>
              <a:t>administratif</a:t>
            </a:r>
            <a:r>
              <a:rPr lang="en-US" sz="2600" dirty="0">
                <a:solidFill>
                  <a:srgbClr val="2A1720"/>
                </a:solidFill>
                <a:latin typeface="Atkinson Hyperlegible Bold" panose="020B0604020202020204" charset="0"/>
              </a:rPr>
              <a:t> 2 ou 3</a:t>
            </a:r>
          </a:p>
        </p:txBody>
      </p:sp>
      <p:sp>
        <p:nvSpPr>
          <p:cNvPr id="14" name="TextBox 13">
            <a:extLst>
              <a:ext uri="{FF2B5EF4-FFF2-40B4-BE49-F238E27FC236}">
                <a16:creationId xmlns:a16="http://schemas.microsoft.com/office/drawing/2014/main" id="{3C33D065-A714-78EB-FA2D-B37BEBF5A15A}"/>
              </a:ext>
            </a:extLst>
          </p:cNvPr>
          <p:cNvSpPr txBox="1"/>
          <p:nvPr/>
        </p:nvSpPr>
        <p:spPr>
          <a:xfrm>
            <a:off x="801560" y="7636406"/>
            <a:ext cx="7051126" cy="584775"/>
          </a:xfrm>
          <a:prstGeom prst="rect">
            <a:avLst/>
          </a:prstGeom>
          <a:noFill/>
        </p:spPr>
        <p:txBody>
          <a:bodyPr wrap="square" rtlCol="0">
            <a:spAutoFit/>
          </a:bodyPr>
          <a:lstStyle/>
          <a:p>
            <a:pPr marL="457200" indent="-457200">
              <a:buBlip>
                <a:blip r:embed="rId3"/>
              </a:buBlip>
            </a:pPr>
            <a:r>
              <a:rPr lang="en-US" sz="3200" dirty="0">
                <a:latin typeface="ADLaM Display" panose="02010000000000000000" pitchFamily="2" charset="0"/>
                <a:ea typeface="ADLaM Display" panose="02010000000000000000" pitchFamily="2" charset="0"/>
                <a:cs typeface="ADLaM Display" panose="02010000000000000000" pitchFamily="2" charset="0"/>
              </a:rPr>
              <a:t>Unités de surveillance</a:t>
            </a:r>
          </a:p>
        </p:txBody>
      </p:sp>
      <p:grpSp>
        <p:nvGrpSpPr>
          <p:cNvPr id="12" name="Group 11">
            <a:extLst>
              <a:ext uri="{FF2B5EF4-FFF2-40B4-BE49-F238E27FC236}">
                <a16:creationId xmlns:a16="http://schemas.microsoft.com/office/drawing/2014/main" id="{D2FE6D94-98F7-BF20-5002-4F2FA944466C}"/>
              </a:ext>
            </a:extLst>
          </p:cNvPr>
          <p:cNvGrpSpPr/>
          <p:nvPr/>
        </p:nvGrpSpPr>
        <p:grpSpPr>
          <a:xfrm>
            <a:off x="10504914" y="2237912"/>
            <a:ext cx="7013064" cy="1960958"/>
            <a:chOff x="10585125" y="2412425"/>
            <a:chExt cx="6551705" cy="1960958"/>
          </a:xfrm>
        </p:grpSpPr>
        <p:pic>
          <p:nvPicPr>
            <p:cNvPr id="21" name="Picture 20">
              <a:extLst>
                <a:ext uri="{FF2B5EF4-FFF2-40B4-BE49-F238E27FC236}">
                  <a16:creationId xmlns:a16="http://schemas.microsoft.com/office/drawing/2014/main" id="{D530AB36-43D7-05C4-2C42-EE2049994151}"/>
                </a:ext>
              </a:extLst>
            </p:cNvPr>
            <p:cNvPicPr>
              <a:picLocks noChangeAspect="1"/>
            </p:cNvPicPr>
            <p:nvPr/>
          </p:nvPicPr>
          <p:blipFill>
            <a:blip r:embed="rId4"/>
            <a:stretch>
              <a:fillRect/>
            </a:stretch>
          </p:blipFill>
          <p:spPr>
            <a:xfrm rot="313707">
              <a:off x="10585125" y="2952549"/>
              <a:ext cx="858558" cy="774614"/>
            </a:xfrm>
            <a:prstGeom prst="rect">
              <a:avLst/>
            </a:prstGeom>
          </p:spPr>
        </p:pic>
        <p:sp>
          <p:nvSpPr>
            <p:cNvPr id="18" name="Rectangle 17">
              <a:extLst>
                <a:ext uri="{FF2B5EF4-FFF2-40B4-BE49-F238E27FC236}">
                  <a16:creationId xmlns:a16="http://schemas.microsoft.com/office/drawing/2014/main" id="{FEFC64C4-1970-E243-EBD0-1DEB6C15C71E}"/>
                </a:ext>
              </a:extLst>
            </p:cNvPr>
            <p:cNvSpPr/>
            <p:nvPr/>
          </p:nvSpPr>
          <p:spPr>
            <a:xfrm rot="5400000">
              <a:off x="13329011" y="590578"/>
              <a:ext cx="1837734" cy="5481427"/>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19" name="TextBox 18">
              <a:extLst>
                <a:ext uri="{FF2B5EF4-FFF2-40B4-BE49-F238E27FC236}">
                  <a16:creationId xmlns:a16="http://schemas.microsoft.com/office/drawing/2014/main" id="{7BFB1895-4DEC-36AE-645D-673D1FD0524F}"/>
                </a:ext>
              </a:extLst>
            </p:cNvPr>
            <p:cNvSpPr txBox="1"/>
            <p:nvPr/>
          </p:nvSpPr>
          <p:spPr>
            <a:xfrm>
              <a:off x="11358926" y="2619057"/>
              <a:ext cx="5777904" cy="1754326"/>
            </a:xfrm>
            <a:prstGeom prst="rect">
              <a:avLst/>
            </a:prstGeom>
            <a:noFill/>
          </p:spPr>
          <p:txBody>
            <a:bodyPr wrap="square" rtlCol="0">
              <a:spAutoFit/>
            </a:bodyPr>
            <a:lstStyle/>
            <a:p>
              <a:pPr algn="ctr"/>
              <a:r>
                <a:rPr lang="en-US" sz="3000" b="1" dirty="0">
                  <a:solidFill>
                    <a:schemeClr val="bg1"/>
                  </a:solidFill>
                  <a:latin typeface="Cavolini" panose="03000502040302020204" pitchFamily="66" charset="0"/>
                  <a:cs typeface="Cavolini" panose="03000502040302020204" pitchFamily="66" charset="0"/>
                </a:rPr>
                <a:t>Différentes stratégies de surveillance pour </a:t>
              </a:r>
              <a:r>
                <a:rPr lang="en-US" sz="3000" b="1" dirty="0" err="1">
                  <a:solidFill>
                    <a:schemeClr val="bg1"/>
                  </a:solidFill>
                  <a:latin typeface="Cavolini" panose="03000502040302020204" pitchFamily="66" charset="0"/>
                  <a:cs typeface="Cavolini" panose="03000502040302020204" pitchFamily="66" charset="0"/>
                </a:rPr>
                <a:t>atteindre</a:t>
              </a:r>
              <a:r>
                <a:rPr lang="en-US" sz="3000" b="1" dirty="0">
                  <a:solidFill>
                    <a:schemeClr val="bg1"/>
                  </a:solidFill>
                  <a:latin typeface="Cavolini" panose="03000502040302020204" pitchFamily="66" charset="0"/>
                  <a:cs typeface="Cavolini" panose="03000502040302020204" pitchFamily="66" charset="0"/>
                </a:rPr>
                <a:t> </a:t>
              </a:r>
              <a:r>
                <a:rPr lang="en-US" sz="3000" b="1" dirty="0" err="1">
                  <a:solidFill>
                    <a:schemeClr val="bg1"/>
                  </a:solidFill>
                  <a:latin typeface="Cavolini" panose="03000502040302020204" pitchFamily="66" charset="0"/>
                  <a:cs typeface="Cavolini" panose="03000502040302020204" pitchFamily="66" charset="0"/>
                </a:rPr>
                <a:t>ces</a:t>
              </a:r>
              <a:r>
                <a:rPr lang="en-US" sz="3000" b="1" dirty="0">
                  <a:solidFill>
                    <a:schemeClr val="bg1"/>
                  </a:solidFill>
                  <a:latin typeface="Cavolini" panose="03000502040302020204" pitchFamily="66" charset="0"/>
                  <a:cs typeface="Cavolini" panose="03000502040302020204" pitchFamily="66" charset="0"/>
                </a:rPr>
                <a:t> </a:t>
              </a:r>
              <a:r>
                <a:rPr lang="en-US" sz="3000" b="1" dirty="0" err="1">
                  <a:solidFill>
                    <a:schemeClr val="bg1"/>
                  </a:solidFill>
                  <a:latin typeface="Cavolini" panose="03000502040302020204" pitchFamily="66" charset="0"/>
                  <a:cs typeface="Cavolini" panose="03000502040302020204" pitchFamily="66" charset="0"/>
                </a:rPr>
                <a:t>objectifs</a:t>
              </a:r>
              <a:endParaRPr lang="en-US" sz="3000" b="1" dirty="0">
                <a:solidFill>
                  <a:schemeClr val="bg1"/>
                </a:solidFill>
                <a:latin typeface="Cavolini" panose="03000502040302020204" pitchFamily="66" charset="0"/>
                <a:cs typeface="Cavolini" panose="03000502040302020204" pitchFamily="66" charset="0"/>
              </a:endParaRPr>
            </a:p>
            <a:p>
              <a:endParaRPr lang="en-US" dirty="0"/>
            </a:p>
          </p:txBody>
        </p:sp>
      </p:grpSp>
      <p:grpSp>
        <p:nvGrpSpPr>
          <p:cNvPr id="11" name="Group 10">
            <a:extLst>
              <a:ext uri="{FF2B5EF4-FFF2-40B4-BE49-F238E27FC236}">
                <a16:creationId xmlns:a16="http://schemas.microsoft.com/office/drawing/2014/main" id="{670EA01E-C9CF-DB0B-A8E2-EAEE9337DAB8}"/>
              </a:ext>
            </a:extLst>
          </p:cNvPr>
          <p:cNvGrpSpPr/>
          <p:nvPr/>
        </p:nvGrpSpPr>
        <p:grpSpPr>
          <a:xfrm>
            <a:off x="1455443" y="2290048"/>
            <a:ext cx="9049476" cy="1785596"/>
            <a:chOff x="1901856" y="2464561"/>
            <a:chExt cx="8683273" cy="1785596"/>
          </a:xfrm>
        </p:grpSpPr>
        <p:sp>
          <p:nvSpPr>
            <p:cNvPr id="16" name="Rectangle 15">
              <a:extLst>
                <a:ext uri="{FF2B5EF4-FFF2-40B4-BE49-F238E27FC236}">
                  <a16:creationId xmlns:a16="http://schemas.microsoft.com/office/drawing/2014/main" id="{31E25D5E-264E-0A63-0F6F-C3BAECB176A8}"/>
                </a:ext>
              </a:extLst>
            </p:cNvPr>
            <p:cNvSpPr/>
            <p:nvPr/>
          </p:nvSpPr>
          <p:spPr>
            <a:xfrm rot="5400000">
              <a:off x="7776493" y="1441521"/>
              <a:ext cx="1784871" cy="3832401"/>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17" name="TextBox 16">
              <a:extLst>
                <a:ext uri="{FF2B5EF4-FFF2-40B4-BE49-F238E27FC236}">
                  <a16:creationId xmlns:a16="http://schemas.microsoft.com/office/drawing/2014/main" id="{ED7D7CA9-9FE2-44FF-4730-45927C2DE87B}"/>
                </a:ext>
              </a:extLst>
            </p:cNvPr>
            <p:cNvSpPr txBox="1"/>
            <p:nvPr/>
          </p:nvSpPr>
          <p:spPr>
            <a:xfrm>
              <a:off x="6885933" y="2619057"/>
              <a:ext cx="3565990" cy="1477328"/>
            </a:xfrm>
            <a:prstGeom prst="rect">
              <a:avLst/>
            </a:prstGeom>
            <a:noFill/>
          </p:spPr>
          <p:txBody>
            <a:bodyPr wrap="square" rtlCol="0">
              <a:spAutoFit/>
            </a:bodyPr>
            <a:lstStyle/>
            <a:p>
              <a:pPr algn="ctr"/>
              <a:r>
                <a:rPr lang="en-US" sz="3000" b="1" dirty="0">
                  <a:solidFill>
                    <a:schemeClr val="bg1"/>
                  </a:solidFill>
                  <a:latin typeface="Cavolini" panose="03000502040302020204" pitchFamily="66" charset="0"/>
                  <a:cs typeface="Cavolini" panose="03000502040302020204" pitchFamily="66" charset="0"/>
                </a:rPr>
                <a:t>Différents objectifs de surveillance</a:t>
              </a:r>
            </a:p>
          </p:txBody>
        </p:sp>
        <p:sp>
          <p:nvSpPr>
            <p:cNvPr id="2" name="Rectangle 1">
              <a:extLst>
                <a:ext uri="{FF2B5EF4-FFF2-40B4-BE49-F238E27FC236}">
                  <a16:creationId xmlns:a16="http://schemas.microsoft.com/office/drawing/2014/main" id="{B3D30461-2FCE-9806-AD87-3EFE3913F7A8}"/>
                </a:ext>
              </a:extLst>
            </p:cNvPr>
            <p:cNvSpPr/>
            <p:nvPr/>
          </p:nvSpPr>
          <p:spPr>
            <a:xfrm>
              <a:off x="1901856" y="2464561"/>
              <a:ext cx="3799959" cy="175059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363DEF-0E18-7B99-46DA-3B3AC865E64E}"/>
                </a:ext>
              </a:extLst>
            </p:cNvPr>
            <p:cNvSpPr txBox="1"/>
            <p:nvPr/>
          </p:nvSpPr>
          <p:spPr>
            <a:xfrm>
              <a:off x="1933258" y="2601192"/>
              <a:ext cx="3672605" cy="1477328"/>
            </a:xfrm>
            <a:prstGeom prst="rect">
              <a:avLst/>
            </a:prstGeom>
            <a:noFill/>
          </p:spPr>
          <p:txBody>
            <a:bodyPr wrap="square" rtlCol="0">
              <a:spAutoFit/>
            </a:bodyPr>
            <a:lstStyle/>
            <a:p>
              <a:pPr algn="ctr"/>
              <a:r>
                <a:rPr lang="en-US" sz="3000" b="1" dirty="0">
                  <a:solidFill>
                    <a:schemeClr val="bg1"/>
                  </a:solidFill>
                  <a:latin typeface="Cavolini" panose="03000502040302020204" pitchFamily="66" charset="0"/>
                  <a:cs typeface="Cavolini" panose="03000502040302020204" pitchFamily="66" charset="0"/>
                </a:rPr>
                <a:t>Différentes situations </a:t>
              </a:r>
              <a:r>
                <a:rPr lang="en-US" sz="3000" b="1" dirty="0" err="1">
                  <a:solidFill>
                    <a:schemeClr val="bg1"/>
                  </a:solidFill>
                  <a:latin typeface="Cavolini" panose="03000502040302020204" pitchFamily="66" charset="0"/>
                  <a:cs typeface="Cavolini" panose="03000502040302020204" pitchFamily="66" charset="0"/>
                </a:rPr>
                <a:t>épidémiologiques</a:t>
              </a:r>
              <a:endParaRPr lang="en-US" sz="3000" b="1" dirty="0">
                <a:solidFill>
                  <a:schemeClr val="bg1"/>
                </a:solidFill>
                <a:latin typeface="Cavolini" panose="03000502040302020204" pitchFamily="66" charset="0"/>
                <a:cs typeface="Cavolini" panose="03000502040302020204" pitchFamily="66" charset="0"/>
              </a:endParaRPr>
            </a:p>
          </p:txBody>
        </p:sp>
        <p:pic>
          <p:nvPicPr>
            <p:cNvPr id="20" name="Picture 19">
              <a:extLst>
                <a:ext uri="{FF2B5EF4-FFF2-40B4-BE49-F238E27FC236}">
                  <a16:creationId xmlns:a16="http://schemas.microsoft.com/office/drawing/2014/main" id="{32CE05C6-A7C0-434F-DB13-A275F63C55C7}"/>
                </a:ext>
              </a:extLst>
            </p:cNvPr>
            <p:cNvPicPr>
              <a:picLocks noChangeAspect="1"/>
            </p:cNvPicPr>
            <p:nvPr/>
          </p:nvPicPr>
          <p:blipFill>
            <a:blip r:embed="rId4"/>
            <a:stretch>
              <a:fillRect/>
            </a:stretch>
          </p:blipFill>
          <p:spPr>
            <a:xfrm rot="313707">
              <a:off x="5771149" y="2947973"/>
              <a:ext cx="858558" cy="774614"/>
            </a:xfrm>
            <a:prstGeom prst="rect">
              <a:avLst/>
            </a:prstGeom>
          </p:spPr>
        </p:pic>
      </p:grpSp>
      <p:grpSp>
        <p:nvGrpSpPr>
          <p:cNvPr id="15" name="Group 14">
            <a:extLst>
              <a:ext uri="{FF2B5EF4-FFF2-40B4-BE49-F238E27FC236}">
                <a16:creationId xmlns:a16="http://schemas.microsoft.com/office/drawing/2014/main" id="{D1CB8205-25B5-30C8-A9AA-279A8039D914}"/>
              </a:ext>
            </a:extLst>
          </p:cNvPr>
          <p:cNvGrpSpPr/>
          <p:nvPr/>
        </p:nvGrpSpPr>
        <p:grpSpPr>
          <a:xfrm>
            <a:off x="2554753" y="4381444"/>
            <a:ext cx="13342973" cy="3070019"/>
            <a:chOff x="2554753" y="4381444"/>
            <a:chExt cx="13342973" cy="3070019"/>
          </a:xfrm>
        </p:grpSpPr>
        <p:pic>
          <p:nvPicPr>
            <p:cNvPr id="10" name="Picture 9">
              <a:extLst>
                <a:ext uri="{FF2B5EF4-FFF2-40B4-BE49-F238E27FC236}">
                  <a16:creationId xmlns:a16="http://schemas.microsoft.com/office/drawing/2014/main" id="{0D9DD346-E8ED-A946-7265-9DB9B9C91F9C}"/>
                </a:ext>
              </a:extLst>
            </p:cNvPr>
            <p:cNvPicPr>
              <a:picLocks noChangeAspect="1"/>
            </p:cNvPicPr>
            <p:nvPr/>
          </p:nvPicPr>
          <p:blipFill>
            <a:blip r:embed="rId5"/>
            <a:stretch>
              <a:fillRect/>
            </a:stretch>
          </p:blipFill>
          <p:spPr>
            <a:xfrm>
              <a:off x="3240506" y="4381444"/>
              <a:ext cx="12657220" cy="3070019"/>
            </a:xfrm>
            <a:prstGeom prst="rect">
              <a:avLst/>
            </a:prstGeom>
          </p:spPr>
        </p:pic>
        <p:sp>
          <p:nvSpPr>
            <p:cNvPr id="24" name="TextBox 23">
              <a:extLst>
                <a:ext uri="{FF2B5EF4-FFF2-40B4-BE49-F238E27FC236}">
                  <a16:creationId xmlns:a16="http://schemas.microsoft.com/office/drawing/2014/main" id="{11F4866C-2C1F-3E22-B433-9812D964F1C3}"/>
                </a:ext>
              </a:extLst>
            </p:cNvPr>
            <p:cNvSpPr txBox="1"/>
            <p:nvPr/>
          </p:nvSpPr>
          <p:spPr>
            <a:xfrm>
              <a:off x="2554753" y="5174637"/>
              <a:ext cx="13178494" cy="584775"/>
            </a:xfrm>
            <a:prstGeom prst="rect">
              <a:avLst/>
            </a:prstGeom>
            <a:noFill/>
          </p:spPr>
          <p:txBody>
            <a:bodyPr wrap="square">
              <a:spAutoFit/>
            </a:bodyPr>
            <a:lstStyle/>
            <a:p>
              <a:pPr algn="ctr">
                <a:spcAft>
                  <a:spcPts val="1200"/>
                </a:spcAft>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Surveillance adaptative</a:t>
              </a:r>
            </a:p>
          </p:txBody>
        </p:sp>
        <p:sp>
          <p:nvSpPr>
            <p:cNvPr id="25" name="TextBox 24">
              <a:extLst>
                <a:ext uri="{FF2B5EF4-FFF2-40B4-BE49-F238E27FC236}">
                  <a16:creationId xmlns:a16="http://schemas.microsoft.com/office/drawing/2014/main" id="{5730241D-8431-BE94-DB49-42CF1D47DAED}"/>
                </a:ext>
              </a:extLst>
            </p:cNvPr>
            <p:cNvSpPr txBox="1"/>
            <p:nvPr/>
          </p:nvSpPr>
          <p:spPr>
            <a:xfrm>
              <a:off x="4454539" y="5882638"/>
              <a:ext cx="10336281" cy="1169551"/>
            </a:xfrm>
            <a:prstGeom prst="rect">
              <a:avLst/>
            </a:prstGeom>
            <a:noFill/>
          </p:spPr>
          <p:txBody>
            <a:bodyPr wrap="square" rtlCol="0">
              <a:spAutoFit/>
            </a:bodyPr>
            <a:lstStyle/>
            <a:p>
              <a:pPr algn="ct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Stratégies de surveillance adaptées localement en fonction de la situation du choléra au </a:t>
              </a:r>
              <a:r>
                <a:rPr lang="en-US" sz="26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niveau</a:t>
              </a: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a:t>
              </a:r>
              <a:r>
                <a:rPr lang="en-US" sz="26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d’unités</a:t>
              </a:r>
              <a:r>
                <a:rPr lang="en-US"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de surveillance</a:t>
              </a:r>
              <a:endParaRPr lang="en-US" sz="2600" dirty="0">
                <a:solidFill>
                  <a:srgbClr val="2A1720"/>
                </a:solidFill>
                <a:latin typeface="Atkinson Hyperlegible" panose="020B0604020202020204" charset="0"/>
              </a:endParaRPr>
            </a:p>
            <a:p>
              <a:endParaRPr lang="en-US" dirty="0"/>
            </a:p>
          </p:txBody>
        </p:sp>
      </p:grpSp>
      <p:sp>
        <p:nvSpPr>
          <p:cNvPr id="9" name="Slide Number Placeholder 8">
            <a:extLst>
              <a:ext uri="{FF2B5EF4-FFF2-40B4-BE49-F238E27FC236}">
                <a16:creationId xmlns:a16="http://schemas.microsoft.com/office/drawing/2014/main" id="{15C602FC-4F18-DECF-1451-3CA64306EFEE}"/>
              </a:ext>
            </a:extLst>
          </p:cNvPr>
          <p:cNvSpPr>
            <a:spLocks noGrp="1"/>
          </p:cNvSpPr>
          <p:nvPr>
            <p:ph type="sldNum" sz="quarter" idx="12"/>
          </p:nvPr>
        </p:nvSpPr>
        <p:spPr>
          <a:xfrm>
            <a:off x="15384378" y="9617893"/>
            <a:ext cx="2133600" cy="365125"/>
          </a:xfrm>
        </p:spPr>
        <p:txBody>
          <a:bodyPr/>
          <a:lstStyle/>
          <a:p>
            <a:fld id="{B6F15528-21DE-4FAA-801E-634DDDAF4B2B}" type="slidenum">
              <a:rPr lang="en-US" sz="1800" smtClean="0"/>
              <a:pPr/>
              <a:t>17</a:t>
            </a:fld>
            <a:endParaRPr lang="en-US" sz="1800" dirty="0"/>
          </a:p>
        </p:txBody>
      </p:sp>
    </p:spTree>
    <p:extLst>
      <p:ext uri="{BB962C8B-B14F-4D97-AF65-F5344CB8AC3E}">
        <p14:creationId xmlns:p14="http://schemas.microsoft.com/office/powerpoint/2010/main" val="3089880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E85843-C7BC-4285-92AB-C706BCB4B0E0}"/>
              </a:ext>
            </a:extLst>
          </p:cNvPr>
          <p:cNvPicPr>
            <a:picLocks noChangeAspect="1"/>
          </p:cNvPicPr>
          <p:nvPr/>
        </p:nvPicPr>
        <p:blipFill>
          <a:blip r:embed="rId3"/>
          <a:stretch>
            <a:fillRect/>
          </a:stretch>
        </p:blipFill>
        <p:spPr>
          <a:xfrm>
            <a:off x="334390" y="1755589"/>
            <a:ext cx="4050336" cy="1602908"/>
          </a:xfrm>
          <a:prstGeom prst="rect">
            <a:avLst/>
          </a:prstGeom>
        </p:spPr>
      </p:pic>
      <p:grpSp>
        <p:nvGrpSpPr>
          <p:cNvPr id="5" name="Group 4">
            <a:extLst>
              <a:ext uri="{FF2B5EF4-FFF2-40B4-BE49-F238E27FC236}">
                <a16:creationId xmlns:a16="http://schemas.microsoft.com/office/drawing/2014/main" id="{90376CEB-4D9D-7ADC-974F-356FB64DA387}"/>
              </a:ext>
            </a:extLst>
          </p:cNvPr>
          <p:cNvGrpSpPr/>
          <p:nvPr/>
        </p:nvGrpSpPr>
        <p:grpSpPr>
          <a:xfrm>
            <a:off x="-739301" y="-2009228"/>
            <a:ext cx="9883302" cy="3531177"/>
            <a:chOff x="0" y="-47625"/>
            <a:chExt cx="927073" cy="277673"/>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F673AB06-EC09-4039-24B6-7A2F76C46E1B}"/>
                </a:ext>
              </a:extLst>
            </p:cNvPr>
            <p:cNvSpPr/>
            <p:nvPr/>
          </p:nvSpPr>
          <p:spPr>
            <a:xfrm>
              <a:off x="0" y="0"/>
              <a:ext cx="92707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3E307726-8242-570A-E3E2-5140B11E15FF}"/>
              </a:ext>
            </a:extLst>
          </p:cNvPr>
          <p:cNvSpPr txBox="1"/>
          <p:nvPr/>
        </p:nvSpPr>
        <p:spPr>
          <a:xfrm>
            <a:off x="876222" y="507528"/>
            <a:ext cx="11760327"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 adaptative</a:t>
            </a:r>
          </a:p>
        </p:txBody>
      </p:sp>
      <p:pic>
        <p:nvPicPr>
          <p:cNvPr id="3" name="Picture 2">
            <a:extLst>
              <a:ext uri="{FF2B5EF4-FFF2-40B4-BE49-F238E27FC236}">
                <a16:creationId xmlns:a16="http://schemas.microsoft.com/office/drawing/2014/main" id="{826226CD-5B36-660C-8C75-6F720679FBA0}"/>
              </a:ext>
            </a:extLst>
          </p:cNvPr>
          <p:cNvPicPr>
            <a:picLocks noChangeAspect="1"/>
          </p:cNvPicPr>
          <p:nvPr/>
        </p:nvPicPr>
        <p:blipFill>
          <a:blip r:embed="rId4"/>
          <a:stretch>
            <a:fillRect/>
          </a:stretch>
        </p:blipFill>
        <p:spPr>
          <a:xfrm>
            <a:off x="495766" y="3358497"/>
            <a:ext cx="6191332" cy="6114258"/>
          </a:xfrm>
          <a:prstGeom prst="rect">
            <a:avLst/>
          </a:prstGeom>
        </p:spPr>
      </p:pic>
      <p:sp>
        <p:nvSpPr>
          <p:cNvPr id="9" name="TextBox 8">
            <a:extLst>
              <a:ext uri="{FF2B5EF4-FFF2-40B4-BE49-F238E27FC236}">
                <a16:creationId xmlns:a16="http://schemas.microsoft.com/office/drawing/2014/main" id="{CEFAF7BF-CCFB-C22A-5AE9-71EF483F4D6E}"/>
              </a:ext>
            </a:extLst>
          </p:cNvPr>
          <p:cNvSpPr txBox="1"/>
          <p:nvPr/>
        </p:nvSpPr>
        <p:spPr>
          <a:xfrm>
            <a:off x="0" y="2240338"/>
            <a:ext cx="47191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Illustration</a:t>
            </a:r>
          </a:p>
        </p:txBody>
      </p:sp>
      <p:grpSp>
        <p:nvGrpSpPr>
          <p:cNvPr id="15" name="Group 14">
            <a:extLst>
              <a:ext uri="{FF2B5EF4-FFF2-40B4-BE49-F238E27FC236}">
                <a16:creationId xmlns:a16="http://schemas.microsoft.com/office/drawing/2014/main" id="{EBE463E9-55AF-6960-D82C-86F923733B67}"/>
              </a:ext>
            </a:extLst>
          </p:cNvPr>
          <p:cNvGrpSpPr/>
          <p:nvPr/>
        </p:nvGrpSpPr>
        <p:grpSpPr>
          <a:xfrm>
            <a:off x="6848474" y="6904396"/>
            <a:ext cx="11853071" cy="1058504"/>
            <a:chOff x="7287623" y="7006339"/>
            <a:chExt cx="11853071" cy="1058504"/>
          </a:xfrm>
        </p:grpSpPr>
        <p:sp>
          <p:nvSpPr>
            <p:cNvPr id="18" name="Rectangle: Rounded Corners 17">
              <a:extLst>
                <a:ext uri="{FF2B5EF4-FFF2-40B4-BE49-F238E27FC236}">
                  <a16:creationId xmlns:a16="http://schemas.microsoft.com/office/drawing/2014/main" id="{491327E8-4EE3-171A-6CCA-3DCA451C453D}"/>
                </a:ext>
              </a:extLst>
            </p:cNvPr>
            <p:cNvSpPr/>
            <p:nvPr/>
          </p:nvSpPr>
          <p:spPr>
            <a:xfrm>
              <a:off x="7287623" y="7040326"/>
              <a:ext cx="579120" cy="492443"/>
            </a:xfrm>
            <a:prstGeom prst="roundRect">
              <a:avLst/>
            </a:prstGeom>
            <a:solidFill>
              <a:srgbClr val="FFFFCC"/>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E204923-6EDC-514A-89EC-65E14AA2AF51}"/>
                </a:ext>
              </a:extLst>
            </p:cNvPr>
            <p:cNvSpPr txBox="1"/>
            <p:nvPr/>
          </p:nvSpPr>
          <p:spPr>
            <a:xfrm>
              <a:off x="8035559" y="7006339"/>
              <a:ext cx="9756674" cy="523220"/>
            </a:xfrm>
            <a:prstGeom prst="rect">
              <a:avLst/>
            </a:prstGeom>
            <a:noFill/>
          </p:spPr>
          <p:txBody>
            <a:bodyPr wrap="square" rtlCol="0">
              <a:spAutoFit/>
            </a:bodyPr>
            <a:lstStyle/>
            <a:p>
              <a:pPr>
                <a:spcAft>
                  <a:spcPts val="600"/>
                </a:spcAft>
              </a:pPr>
              <a:r>
                <a:rPr lang="en-US" sz="2800" dirty="0">
                  <a:latin typeface="Atkinson Hyperlegible Bold" panose="020B0604020202020204" charset="0"/>
                </a:rPr>
                <a:t>Unités où il n'y a pas d'épidémie active de choléra</a:t>
              </a:r>
            </a:p>
          </p:txBody>
        </p:sp>
        <p:sp>
          <p:nvSpPr>
            <p:cNvPr id="4" name="TextBox 3">
              <a:extLst>
                <a:ext uri="{FF2B5EF4-FFF2-40B4-BE49-F238E27FC236}">
                  <a16:creationId xmlns:a16="http://schemas.microsoft.com/office/drawing/2014/main" id="{40E8662F-CF48-8F98-2973-BD512E53708A}"/>
                </a:ext>
              </a:extLst>
            </p:cNvPr>
            <p:cNvSpPr txBox="1"/>
            <p:nvPr/>
          </p:nvSpPr>
          <p:spPr>
            <a:xfrm>
              <a:off x="8117888" y="7529558"/>
              <a:ext cx="11022806" cy="5352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La surveillance vise à </a:t>
              </a:r>
              <a:r>
                <a:rPr lang="en-US" sz="2800" dirty="0" err="1">
                  <a:solidFill>
                    <a:srgbClr val="009999"/>
                  </a:solidFill>
                  <a:latin typeface="Atkinson Hyperlegible Bold" panose="020B0604020202020204" charset="0"/>
                </a:rPr>
                <a:t>détecter</a:t>
              </a:r>
              <a:r>
                <a:rPr lang="en-US" sz="2800" dirty="0">
                  <a:solidFill>
                    <a:srgbClr val="009999"/>
                  </a:solidFill>
                  <a:latin typeface="Atkinson Hyperlegible Bold" panose="020B0604020202020204" charset="0"/>
                </a:rPr>
                <a:t> </a:t>
              </a:r>
              <a:r>
                <a:rPr lang="en-US" sz="2800" dirty="0" err="1">
                  <a:solidFill>
                    <a:srgbClr val="009999"/>
                  </a:solidFill>
                  <a:latin typeface="Atkinson Hyperlegible Bold" panose="020B0604020202020204" charset="0"/>
                </a:rPr>
                <a:t>précocement</a:t>
              </a:r>
              <a:r>
                <a:rPr lang="en-US" sz="2800" dirty="0">
                  <a:solidFill>
                    <a:srgbClr val="009999"/>
                  </a:solidFill>
                  <a:latin typeface="Atkinson Hyperlegible Bold" panose="020B0604020202020204" charset="0"/>
                </a:rPr>
                <a:t> toute épidémie</a:t>
              </a:r>
            </a:p>
          </p:txBody>
        </p:sp>
      </p:grpSp>
      <p:grpSp>
        <p:nvGrpSpPr>
          <p:cNvPr id="13" name="Group 12">
            <a:extLst>
              <a:ext uri="{FF2B5EF4-FFF2-40B4-BE49-F238E27FC236}">
                <a16:creationId xmlns:a16="http://schemas.microsoft.com/office/drawing/2014/main" id="{3D2572C4-E869-43CE-A729-8843E06CA3B8}"/>
              </a:ext>
            </a:extLst>
          </p:cNvPr>
          <p:cNvGrpSpPr/>
          <p:nvPr/>
        </p:nvGrpSpPr>
        <p:grpSpPr>
          <a:xfrm>
            <a:off x="6848474" y="3729950"/>
            <a:ext cx="9803631" cy="1492120"/>
            <a:chOff x="7287623" y="3831893"/>
            <a:chExt cx="9803631" cy="1492120"/>
          </a:xfrm>
        </p:grpSpPr>
        <p:sp>
          <p:nvSpPr>
            <p:cNvPr id="16" name="Rectangle: Rounded Corners 15">
              <a:extLst>
                <a:ext uri="{FF2B5EF4-FFF2-40B4-BE49-F238E27FC236}">
                  <a16:creationId xmlns:a16="http://schemas.microsoft.com/office/drawing/2014/main" id="{FC6D5CFA-F509-5FC0-02F6-BFE4E58103D6}"/>
                </a:ext>
              </a:extLst>
            </p:cNvPr>
            <p:cNvSpPr/>
            <p:nvPr/>
          </p:nvSpPr>
          <p:spPr>
            <a:xfrm>
              <a:off x="7287623" y="3894455"/>
              <a:ext cx="579120" cy="492443"/>
            </a:xfrm>
            <a:prstGeom prst="roundRect">
              <a:avLst/>
            </a:prstGeom>
            <a:solidFill>
              <a:srgbClr val="B93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13274EE-3186-C67A-B87A-FBF437FFF853}"/>
                </a:ext>
              </a:extLst>
            </p:cNvPr>
            <p:cNvSpPr txBox="1"/>
            <p:nvPr/>
          </p:nvSpPr>
          <p:spPr>
            <a:xfrm>
              <a:off x="8076253" y="3831893"/>
              <a:ext cx="8800042" cy="954107"/>
            </a:xfrm>
            <a:prstGeom prst="rect">
              <a:avLst/>
            </a:prstGeom>
            <a:noFill/>
          </p:spPr>
          <p:txBody>
            <a:bodyPr wrap="square" rtlCol="0">
              <a:spAutoFit/>
            </a:bodyPr>
            <a:lstStyle/>
            <a:p>
              <a:r>
                <a:rPr lang="en-US" sz="2800" dirty="0">
                  <a:latin typeface="Atkinson Hyperlegible Bold" panose="020B0604020202020204" charset="0"/>
                </a:rPr>
                <a:t>Unités où une épidémie de choléra </a:t>
              </a:r>
              <a:r>
                <a:rPr lang="en-US" sz="2800" dirty="0" err="1">
                  <a:latin typeface="Atkinson Hyperlegible Bold" panose="020B0604020202020204" charset="0"/>
                </a:rPr>
                <a:t>est</a:t>
              </a:r>
              <a:r>
                <a:rPr lang="en-US" sz="2800" dirty="0">
                  <a:latin typeface="Atkinson Hyperlegible Bold" panose="020B0604020202020204" charset="0"/>
                </a:rPr>
                <a:t> active</a:t>
              </a:r>
            </a:p>
            <a:p>
              <a:pPr>
                <a:spcAft>
                  <a:spcPts val="600"/>
                </a:spcAft>
              </a:pPr>
              <a:r>
                <a:rPr lang="en-US" sz="2800" dirty="0">
                  <a:latin typeface="Atkinson Hyperlegible Bold" panose="020B0604020202020204" charset="0"/>
                </a:rPr>
                <a:t>(transmission communautaire)</a:t>
              </a:r>
            </a:p>
          </p:txBody>
        </p:sp>
        <p:sp>
          <p:nvSpPr>
            <p:cNvPr id="11" name="TextBox 10">
              <a:extLst>
                <a:ext uri="{FF2B5EF4-FFF2-40B4-BE49-F238E27FC236}">
                  <a16:creationId xmlns:a16="http://schemas.microsoft.com/office/drawing/2014/main" id="{D24835C9-7075-83C3-D9CA-5295B4B702DE}"/>
                </a:ext>
              </a:extLst>
            </p:cNvPr>
            <p:cNvSpPr txBox="1"/>
            <p:nvPr/>
          </p:nvSpPr>
          <p:spPr>
            <a:xfrm>
              <a:off x="8076252" y="4800793"/>
              <a:ext cx="9015002"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La surveillance vise à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contrôler l'épidémie</a:t>
              </a:r>
            </a:p>
          </p:txBody>
        </p:sp>
      </p:grpSp>
      <p:grpSp>
        <p:nvGrpSpPr>
          <p:cNvPr id="14" name="Group 13">
            <a:extLst>
              <a:ext uri="{FF2B5EF4-FFF2-40B4-BE49-F238E27FC236}">
                <a16:creationId xmlns:a16="http://schemas.microsoft.com/office/drawing/2014/main" id="{87195B31-C3CB-14E2-2432-59C2A1A0F7AE}"/>
              </a:ext>
            </a:extLst>
          </p:cNvPr>
          <p:cNvGrpSpPr/>
          <p:nvPr/>
        </p:nvGrpSpPr>
        <p:grpSpPr>
          <a:xfrm>
            <a:off x="6848474" y="5428167"/>
            <a:ext cx="12748560" cy="1072914"/>
            <a:chOff x="7287623" y="5530110"/>
            <a:chExt cx="12748560" cy="1072914"/>
          </a:xfrm>
        </p:grpSpPr>
        <p:sp>
          <p:nvSpPr>
            <p:cNvPr id="20" name="Rectangle: Rounded Corners 19">
              <a:extLst>
                <a:ext uri="{FF2B5EF4-FFF2-40B4-BE49-F238E27FC236}">
                  <a16:creationId xmlns:a16="http://schemas.microsoft.com/office/drawing/2014/main" id="{BD3542F7-6F0A-964A-7F25-AC0229CA8D8B}"/>
                </a:ext>
              </a:extLst>
            </p:cNvPr>
            <p:cNvSpPr/>
            <p:nvPr/>
          </p:nvSpPr>
          <p:spPr>
            <a:xfrm>
              <a:off x="7287623" y="5698756"/>
              <a:ext cx="579120" cy="492443"/>
            </a:xfrm>
            <a:prstGeom prst="roundRect">
              <a:avLst/>
            </a:prstGeom>
            <a:solidFill>
              <a:srgbClr val="FF7F00"/>
            </a:solidFill>
            <a:ln>
              <a:solidFill>
                <a:srgbClr val="FF7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3E3F8AC-DE19-FE4B-B5AF-5A99969481D5}"/>
                </a:ext>
              </a:extLst>
            </p:cNvPr>
            <p:cNvSpPr txBox="1"/>
            <p:nvPr/>
          </p:nvSpPr>
          <p:spPr>
            <a:xfrm>
              <a:off x="8076253" y="5530110"/>
              <a:ext cx="11959930" cy="523220"/>
            </a:xfrm>
            <a:prstGeom prst="rect">
              <a:avLst/>
            </a:prstGeom>
            <a:noFill/>
          </p:spPr>
          <p:txBody>
            <a:bodyPr wrap="square" rtlCol="0">
              <a:spAutoFit/>
            </a:bodyPr>
            <a:lstStyle/>
            <a:p>
              <a:r>
                <a:rPr lang="en-US" sz="2800" dirty="0">
                  <a:latin typeface="Atkinson Hyperlegible Bold" panose="020B0604020202020204" charset="0"/>
                </a:rPr>
                <a:t>Unité où il y a un cluster de </a:t>
              </a:r>
              <a:r>
                <a:rPr lang="en-US" sz="2800" dirty="0" err="1">
                  <a:latin typeface="Atkinson Hyperlegible Bold" panose="020B0604020202020204" charset="0"/>
                </a:rPr>
                <a:t>cas</a:t>
              </a:r>
              <a:r>
                <a:rPr lang="en-US" sz="2800" dirty="0">
                  <a:latin typeface="Atkinson Hyperlegible Bold" panose="020B0604020202020204" charset="0"/>
                </a:rPr>
                <a:t> de choléra</a:t>
              </a:r>
            </a:p>
          </p:txBody>
        </p:sp>
        <p:sp>
          <p:nvSpPr>
            <p:cNvPr id="12" name="TextBox 11">
              <a:extLst>
                <a:ext uri="{FF2B5EF4-FFF2-40B4-BE49-F238E27FC236}">
                  <a16:creationId xmlns:a16="http://schemas.microsoft.com/office/drawing/2014/main" id="{83BAE099-FF72-6007-C35D-F0D03AFE50B9}"/>
                </a:ext>
              </a:extLst>
            </p:cNvPr>
            <p:cNvSpPr txBox="1"/>
            <p:nvPr/>
          </p:nvSpPr>
          <p:spPr>
            <a:xfrm>
              <a:off x="8035558" y="6079804"/>
              <a:ext cx="9756675" cy="523220"/>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La surveillance vise à </a:t>
              </a:r>
              <a:r>
                <a:rPr lang="en-US" sz="2800" dirty="0">
                  <a:solidFill>
                    <a:srgbClr val="009999"/>
                  </a:solidFill>
                  <a:latin typeface="Atkinson Hyperlegible Bold" panose="020B0604020202020204" charset="0"/>
                </a:rPr>
                <a:t>tracer le cluster</a:t>
              </a:r>
            </a:p>
          </p:txBody>
        </p:sp>
      </p:grpSp>
      <p:sp>
        <p:nvSpPr>
          <p:cNvPr id="22" name="Slide Number Placeholder 21">
            <a:extLst>
              <a:ext uri="{FF2B5EF4-FFF2-40B4-BE49-F238E27FC236}">
                <a16:creationId xmlns:a16="http://schemas.microsoft.com/office/drawing/2014/main" id="{07D7E91A-923D-679D-9E1C-4FC6EC7D5958}"/>
              </a:ext>
            </a:extLst>
          </p:cNvPr>
          <p:cNvSpPr>
            <a:spLocks noGrp="1"/>
          </p:cNvSpPr>
          <p:nvPr>
            <p:ph type="sldNum" sz="quarter" idx="12"/>
          </p:nvPr>
        </p:nvSpPr>
        <p:spPr>
          <a:xfrm>
            <a:off x="15370346" y="9495419"/>
            <a:ext cx="2133600" cy="365125"/>
          </a:xfrm>
        </p:spPr>
        <p:txBody>
          <a:bodyPr/>
          <a:lstStyle/>
          <a:p>
            <a:fld id="{B6F15528-21DE-4FAA-801E-634DDDAF4B2B}" type="slidenum">
              <a:rPr lang="en-US" sz="1800" smtClean="0"/>
              <a:pPr/>
              <a:t>18</a:t>
            </a:fld>
            <a:endParaRPr lang="en-US" sz="1800"/>
          </a:p>
        </p:txBody>
      </p:sp>
    </p:spTree>
    <p:extLst>
      <p:ext uri="{BB962C8B-B14F-4D97-AF65-F5344CB8AC3E}">
        <p14:creationId xmlns:p14="http://schemas.microsoft.com/office/powerpoint/2010/main" val="2944907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376CEB-4D9D-7ADC-974F-356FB64DA387}"/>
              </a:ext>
            </a:extLst>
          </p:cNvPr>
          <p:cNvGrpSpPr/>
          <p:nvPr/>
        </p:nvGrpSpPr>
        <p:grpSpPr>
          <a:xfrm>
            <a:off x="-369236" y="-2001916"/>
            <a:ext cx="10602736" cy="3362639"/>
            <a:chOff x="0" y="-47625"/>
            <a:chExt cx="927073" cy="277673"/>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F673AB06-EC09-4039-24B6-7A2F76C46E1B}"/>
                </a:ext>
              </a:extLst>
            </p:cNvPr>
            <p:cNvSpPr/>
            <p:nvPr/>
          </p:nvSpPr>
          <p:spPr>
            <a:xfrm>
              <a:off x="0" y="0"/>
              <a:ext cx="92707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3E307726-8242-570A-E3E2-5140B11E15FF}"/>
              </a:ext>
            </a:extLst>
          </p:cNvPr>
          <p:cNvSpPr txBox="1"/>
          <p:nvPr/>
        </p:nvSpPr>
        <p:spPr>
          <a:xfrm>
            <a:off x="853166" y="460403"/>
            <a:ext cx="10212844"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Autorités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sanitaires</a:t>
            </a:r>
          </a:p>
        </p:txBody>
      </p:sp>
      <p:grpSp>
        <p:nvGrpSpPr>
          <p:cNvPr id="3" name="Group 2">
            <a:extLst>
              <a:ext uri="{FF2B5EF4-FFF2-40B4-BE49-F238E27FC236}">
                <a16:creationId xmlns:a16="http://schemas.microsoft.com/office/drawing/2014/main" id="{35712CD9-B5EB-B22B-A371-C18638E35844}"/>
              </a:ext>
            </a:extLst>
          </p:cNvPr>
          <p:cNvGrpSpPr/>
          <p:nvPr/>
        </p:nvGrpSpPr>
        <p:grpSpPr>
          <a:xfrm>
            <a:off x="2610937" y="5242984"/>
            <a:ext cx="15677063" cy="3615009"/>
            <a:chOff x="2610937" y="5242984"/>
            <a:chExt cx="15677063" cy="3615009"/>
          </a:xfrm>
        </p:grpSpPr>
        <p:pic>
          <p:nvPicPr>
            <p:cNvPr id="13" name="Picture 12">
              <a:extLst>
                <a:ext uri="{FF2B5EF4-FFF2-40B4-BE49-F238E27FC236}">
                  <a16:creationId xmlns:a16="http://schemas.microsoft.com/office/drawing/2014/main" id="{AB9D1E43-2649-79FF-68DE-BCE180B1CDDA}"/>
                </a:ext>
              </a:extLst>
            </p:cNvPr>
            <p:cNvPicPr>
              <a:picLocks noChangeAspect="1"/>
            </p:cNvPicPr>
            <p:nvPr/>
          </p:nvPicPr>
          <p:blipFill>
            <a:blip r:embed="rId3"/>
            <a:stretch>
              <a:fillRect/>
            </a:stretch>
          </p:blipFill>
          <p:spPr>
            <a:xfrm>
              <a:off x="2610937" y="5242984"/>
              <a:ext cx="13607631" cy="3615009"/>
            </a:xfrm>
            <a:prstGeom prst="rect">
              <a:avLst/>
            </a:prstGeom>
          </p:spPr>
        </p:pic>
        <p:sp>
          <p:nvSpPr>
            <p:cNvPr id="4" name="TextBox 3">
              <a:extLst>
                <a:ext uri="{FF2B5EF4-FFF2-40B4-BE49-F238E27FC236}">
                  <a16:creationId xmlns:a16="http://schemas.microsoft.com/office/drawing/2014/main" id="{327DFA78-9615-86DD-8BA1-AF49E4D0DFBA}"/>
                </a:ext>
              </a:extLst>
            </p:cNvPr>
            <p:cNvSpPr txBox="1"/>
            <p:nvPr/>
          </p:nvSpPr>
          <p:spPr>
            <a:xfrm>
              <a:off x="5221875" y="6080992"/>
              <a:ext cx="13066125" cy="1938992"/>
            </a:xfrm>
            <a:prstGeom prst="rect">
              <a:avLst/>
            </a:prstGeom>
            <a:noFill/>
          </p:spPr>
          <p:txBody>
            <a:bodyPr wrap="square">
              <a:spAutoFit/>
            </a:bodyPr>
            <a:lstStyle/>
            <a:p>
              <a:pPr marL="457200" marR="0" lvl="0" indent="-457200" defTabSz="914400" rtl="0" eaLnBrk="1" fontAlgn="auto" latinLnBrk="0" hangingPunct="1">
                <a:lnSpc>
                  <a:spcPct val="100000"/>
                </a:lnSpc>
                <a:spcBef>
                  <a:spcPts val="0"/>
                </a:spcBef>
                <a:spcAft>
                  <a:spcPts val="1800"/>
                </a:spcAft>
                <a:buClr>
                  <a:schemeClr val="bg1"/>
                </a:buClr>
                <a:buSzTx/>
                <a:buFont typeface="Arial" panose="020B0604020202020204" pitchFamily="34" charset="0"/>
                <a:buChar char="•"/>
                <a:tabLst/>
                <a:defRPr/>
              </a:pPr>
              <a:r>
                <a:rPr kumimoji="0" lang="en-US" sz="300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Adaptée</a:t>
              </a:r>
              <a:r>
                <a:rPr kumimoji="0" lang="en-US"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à la situation du choléra</a:t>
              </a:r>
            </a:p>
            <a:p>
              <a:pPr marL="457200" marR="0" lvl="0" indent="-457200" defTabSz="914400" rtl="0" eaLnBrk="1" fontAlgn="auto" latinLnBrk="0" hangingPunct="1">
                <a:lnSpc>
                  <a:spcPct val="100000"/>
                </a:lnSpc>
                <a:spcBef>
                  <a:spcPts val="0"/>
                </a:spcBef>
                <a:spcAft>
                  <a:spcPts val="1800"/>
                </a:spcAft>
                <a:buClr>
                  <a:schemeClr val="bg1"/>
                </a:buClr>
                <a:buSzTx/>
                <a:buFont typeface="Arial" panose="020B0604020202020204" pitchFamily="34" charset="0"/>
                <a:buChar char="•"/>
                <a:tabLst/>
                <a:defRPr/>
              </a:pPr>
              <a:r>
                <a:rPr kumimoji="0" lang="en-US"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Mise en </a:t>
              </a:r>
              <a:r>
                <a:rPr kumimoji="0" lang="en-US" sz="300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œuvre</a:t>
              </a:r>
              <a:r>
                <a:rPr kumimoji="0" lang="en-US"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00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efficacement</a:t>
              </a:r>
              <a:endParaRPr kumimoji="0" lang="en-US"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457200" marR="0" lvl="0" indent="-457200" defTabSz="914400" rtl="0" eaLnBrk="1" fontAlgn="auto" latinLnBrk="0" hangingPunct="1">
                <a:lnSpc>
                  <a:spcPct val="100000"/>
                </a:lnSpc>
                <a:spcBef>
                  <a:spcPts val="0"/>
                </a:spcBef>
                <a:spcAft>
                  <a:spcPts val="1200"/>
                </a:spcAft>
                <a:buClr>
                  <a:schemeClr val="bg1"/>
                </a:buClr>
                <a:buSzTx/>
                <a:buFont typeface="Arial" panose="020B0604020202020204" pitchFamily="34" charset="0"/>
                <a:buChar char="•"/>
                <a:tabLst/>
                <a:defRPr/>
              </a:pPr>
              <a:r>
                <a:rPr lang="en-US" sz="30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Utilisée</a:t>
              </a: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pour guider la prévention et le contrôle</a:t>
              </a:r>
            </a:p>
          </p:txBody>
        </p:sp>
      </p:grpSp>
      <p:sp>
        <p:nvSpPr>
          <p:cNvPr id="16" name="Freeform 4">
            <a:extLst>
              <a:ext uri="{FF2B5EF4-FFF2-40B4-BE49-F238E27FC236}">
                <a16:creationId xmlns:a16="http://schemas.microsoft.com/office/drawing/2014/main" id="{AA83FEF2-B70F-6421-2956-C7FC7EE90DD6}"/>
              </a:ext>
            </a:extLst>
          </p:cNvPr>
          <p:cNvSpPr/>
          <p:nvPr/>
        </p:nvSpPr>
        <p:spPr>
          <a:xfrm>
            <a:off x="2719137" y="2198732"/>
            <a:ext cx="12849728" cy="123026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4"/>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sp>
        <p:nvSpPr>
          <p:cNvPr id="17" name="TextBox 16">
            <a:extLst>
              <a:ext uri="{FF2B5EF4-FFF2-40B4-BE49-F238E27FC236}">
                <a16:creationId xmlns:a16="http://schemas.microsoft.com/office/drawing/2014/main" id="{732E8351-1F44-7487-AF67-6F632873078C}"/>
              </a:ext>
            </a:extLst>
          </p:cNvPr>
          <p:cNvSpPr txBox="1"/>
          <p:nvPr/>
        </p:nvSpPr>
        <p:spPr>
          <a:xfrm>
            <a:off x="2863515" y="2350373"/>
            <a:ext cx="12560970" cy="95410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600"/>
              </a:spcAft>
              <a:buClrTx/>
              <a:buSzTx/>
              <a:tabLst/>
              <a:defRPr/>
            </a:pPr>
            <a:r>
              <a:rPr kumimoji="0" lang="en-US"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La </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surveillance du </a:t>
            </a:r>
            <a:r>
              <a:rPr kumimoji="0" lang="en-US"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choléra </a:t>
            </a:r>
            <a:r>
              <a:rPr kumimoji="0" lang="en-US"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étant</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adaptée au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niveau</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local, les autorités sanitaires locales </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jouent un rôle essentiel dans sa mise </a:t>
            </a:r>
            <a:r>
              <a:rPr lang="en-US"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en</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œuvre</a:t>
            </a:r>
            <a:endPar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extLst>
              <a:ext uri="{FF2B5EF4-FFF2-40B4-BE49-F238E27FC236}">
                <a16:creationId xmlns:a16="http://schemas.microsoft.com/office/drawing/2014/main" id="{4B07AD46-5248-A3B9-E5F7-448E2D6AFC73}"/>
              </a:ext>
            </a:extLst>
          </p:cNvPr>
          <p:cNvSpPr txBox="1"/>
          <p:nvPr/>
        </p:nvSpPr>
        <p:spPr>
          <a:xfrm>
            <a:off x="1027494" y="4356081"/>
            <a:ext cx="17153825" cy="523220"/>
          </a:xfrm>
          <a:prstGeom prst="rect">
            <a:avLst/>
          </a:prstGeom>
          <a:noFill/>
        </p:spPr>
        <p:txBody>
          <a:bodyPr wrap="square">
            <a:spAutoFit/>
          </a:bodyPr>
          <a:lstStyle/>
          <a:p>
            <a:pPr marL="457200" lvl="0" indent="-457200">
              <a:spcAft>
                <a:spcPts val="1800"/>
              </a:spcAft>
              <a:buBlip>
                <a:blip r:embed="rId5"/>
              </a:buBlip>
              <a:defRPr/>
            </a:pPr>
            <a:r>
              <a:rPr lang="en-US" sz="2800" dirty="0">
                <a:solidFill>
                  <a:srgbClr val="009999"/>
                </a:solidFill>
                <a:latin typeface="Atkinson Hyperlegible Bold" panose="020B0604020202020204" charset="0"/>
              </a:rPr>
              <a:t>Les autorités sanitaires </a:t>
            </a:r>
            <a:r>
              <a:rPr lang="en-US" sz="2800" dirty="0" err="1">
                <a:solidFill>
                  <a:srgbClr val="2A1720"/>
                </a:solidFill>
                <a:latin typeface="Atkinson Hyperlegible" panose="020B0604020202020204" charset="0"/>
              </a:rPr>
              <a:t>veillent</a:t>
            </a:r>
            <a:r>
              <a:rPr lang="en-US" sz="2800" dirty="0">
                <a:solidFill>
                  <a:srgbClr val="2A1720"/>
                </a:solidFill>
                <a:latin typeface="Atkinson Hyperlegible" panose="020B0604020202020204" charset="0"/>
              </a:rPr>
              <a:t> à ce que la surveillance du choléra </a:t>
            </a:r>
            <a:r>
              <a:rPr lang="en-US" sz="2800" dirty="0" err="1">
                <a:solidFill>
                  <a:srgbClr val="2A1720"/>
                </a:solidFill>
                <a:latin typeface="Atkinson Hyperlegible" panose="020B0604020202020204" charset="0"/>
              </a:rPr>
              <a:t>soit</a:t>
            </a:r>
            <a:r>
              <a:rPr lang="en-US" sz="2800" dirty="0">
                <a:solidFill>
                  <a:srgbClr val="2A1720"/>
                </a:solidFill>
                <a:latin typeface="Atkinson Hyperlegible" panose="020B0604020202020204" charset="0"/>
              </a:rPr>
              <a:t> </a:t>
            </a:r>
            <a:r>
              <a:rPr lang="en-US" sz="2800" dirty="0" err="1">
                <a:solidFill>
                  <a:srgbClr val="2A1720"/>
                </a:solidFill>
                <a:latin typeface="Atkinson Hyperlegible Bold" panose="020B0604020202020204" charset="0"/>
              </a:rPr>
              <a:t>en</a:t>
            </a:r>
            <a:r>
              <a:rPr lang="en-US" sz="2800" dirty="0">
                <a:solidFill>
                  <a:srgbClr val="2A1720"/>
                </a:solidFill>
                <a:latin typeface="Atkinson Hyperlegible Bold" panose="020B0604020202020204" charset="0"/>
              </a:rPr>
              <a:t> </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rPr>
              <a:t>permanence </a:t>
            </a:r>
            <a:r>
              <a:rPr lang="en-US" sz="2800" dirty="0">
                <a:solidFill>
                  <a:srgbClr val="2A1720"/>
                </a:solidFill>
                <a:latin typeface="Atkinson Hyperlegible" panose="020B0604020202020204" charset="0"/>
              </a:rPr>
              <a:t>:</a:t>
            </a:r>
          </a:p>
        </p:txBody>
      </p:sp>
      <p:sp>
        <p:nvSpPr>
          <p:cNvPr id="10" name="Slide Number Placeholder 9">
            <a:extLst>
              <a:ext uri="{FF2B5EF4-FFF2-40B4-BE49-F238E27FC236}">
                <a16:creationId xmlns:a16="http://schemas.microsoft.com/office/drawing/2014/main" id="{A49560BD-5AEB-9371-5AD8-C6EC60F7CCB4}"/>
              </a:ext>
            </a:extLst>
          </p:cNvPr>
          <p:cNvSpPr>
            <a:spLocks noGrp="1"/>
          </p:cNvSpPr>
          <p:nvPr>
            <p:ph type="sldNum" sz="quarter" idx="12"/>
          </p:nvPr>
        </p:nvSpPr>
        <p:spPr>
          <a:xfrm>
            <a:off x="15424485" y="9513438"/>
            <a:ext cx="2133600" cy="365125"/>
          </a:xfrm>
        </p:spPr>
        <p:txBody>
          <a:bodyPr/>
          <a:lstStyle/>
          <a:p>
            <a:fld id="{B6F15528-21DE-4FAA-801E-634DDDAF4B2B}" type="slidenum">
              <a:rPr lang="en-US" sz="1800" smtClean="0"/>
              <a:pPr/>
              <a:t>19</a:t>
            </a:fld>
            <a:endParaRPr lang="en-US" sz="1800" dirty="0"/>
          </a:p>
        </p:txBody>
      </p:sp>
    </p:spTree>
    <p:extLst>
      <p:ext uri="{BB962C8B-B14F-4D97-AF65-F5344CB8AC3E}">
        <p14:creationId xmlns:p14="http://schemas.microsoft.com/office/powerpoint/2010/main" val="2182819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080970-EEB4-FF6A-864F-ED732A2FA4CF}"/>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0376CEB-4D9D-7ADC-974F-356FB64DA387}"/>
              </a:ext>
            </a:extLst>
          </p:cNvPr>
          <p:cNvGrpSpPr/>
          <p:nvPr/>
        </p:nvGrpSpPr>
        <p:grpSpPr>
          <a:xfrm>
            <a:off x="-469586" y="-1771723"/>
            <a:ext cx="9649425" cy="3252550"/>
            <a:chOff x="0" y="-47625"/>
            <a:chExt cx="927073" cy="277673"/>
          </a:xfrm>
          <a:scene3d>
            <a:camera prst="orthographicFront">
              <a:rot lat="0" lon="0" rev="0"/>
            </a:camera>
            <a:lightRig rig="balanced" dir="t">
              <a:rot lat="0" lon="0" rev="8700000"/>
            </a:lightRig>
          </a:scene3d>
        </p:grpSpPr>
        <p:sp>
          <p:nvSpPr>
            <p:cNvPr id="7" name="Freeform 5">
              <a:extLst>
                <a:ext uri="{FF2B5EF4-FFF2-40B4-BE49-F238E27FC236}">
                  <a16:creationId xmlns:a16="http://schemas.microsoft.com/office/drawing/2014/main" id="{F673AB06-EC09-4039-24B6-7A2F76C46E1B}"/>
                </a:ext>
              </a:extLst>
            </p:cNvPr>
            <p:cNvSpPr/>
            <p:nvPr/>
          </p:nvSpPr>
          <p:spPr>
            <a:xfrm>
              <a:off x="0" y="0"/>
              <a:ext cx="92707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3E307726-8242-570A-E3E2-5140B11E15FF}"/>
              </a:ext>
            </a:extLst>
          </p:cNvPr>
          <p:cNvSpPr txBox="1"/>
          <p:nvPr/>
        </p:nvSpPr>
        <p:spPr>
          <a:xfrm>
            <a:off x="810653" y="543149"/>
            <a:ext cx="11907631"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Mise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oeuvre</a:t>
            </a:r>
          </a:p>
        </p:txBody>
      </p:sp>
      <p:sp>
        <p:nvSpPr>
          <p:cNvPr id="9" name="Freeform 4">
            <a:extLst>
              <a:ext uri="{FF2B5EF4-FFF2-40B4-BE49-F238E27FC236}">
                <a16:creationId xmlns:a16="http://schemas.microsoft.com/office/drawing/2014/main" id="{0E3E4FFB-62E3-FB1E-0FAD-7E73F742E238}"/>
              </a:ext>
            </a:extLst>
          </p:cNvPr>
          <p:cNvSpPr/>
          <p:nvPr/>
        </p:nvSpPr>
        <p:spPr>
          <a:xfrm>
            <a:off x="1462318" y="2415193"/>
            <a:ext cx="15363364" cy="123026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3"/>
              </a:buBlip>
              <a:tabLst/>
              <a:defRPr/>
            </a:pPr>
            <a:endParaRPr kumimoji="0" lang="en-CA" sz="2600" b="0" i="0" u="none" strike="noStrike" kern="1200" cap="none" spc="0" normalizeH="0" baseline="0" noProof="0">
              <a:ln>
                <a:noFill/>
              </a:ln>
              <a:solidFill>
                <a:srgbClr val="008080"/>
              </a:solidFill>
              <a:effectLst/>
              <a:uLnTx/>
              <a:uFillTx/>
              <a:latin typeface="Atkinson Hyperlegible Bold" panose="020B0604020202020204" charset="0"/>
              <a:ea typeface="+mn-ea"/>
              <a:cs typeface="+mn-cs"/>
            </a:endParaRPr>
          </a:p>
        </p:txBody>
      </p:sp>
      <p:grpSp>
        <p:nvGrpSpPr>
          <p:cNvPr id="11" name="Group 10">
            <a:extLst>
              <a:ext uri="{FF2B5EF4-FFF2-40B4-BE49-F238E27FC236}">
                <a16:creationId xmlns:a16="http://schemas.microsoft.com/office/drawing/2014/main" id="{A97DED7A-35BE-9365-D03F-ED49717600FA}"/>
              </a:ext>
            </a:extLst>
          </p:cNvPr>
          <p:cNvGrpSpPr/>
          <p:nvPr/>
        </p:nvGrpSpPr>
        <p:grpSpPr>
          <a:xfrm>
            <a:off x="1647336" y="4643311"/>
            <a:ext cx="6967275" cy="4228014"/>
            <a:chOff x="612190" y="4169086"/>
            <a:chExt cx="6967275" cy="4228014"/>
          </a:xfrm>
        </p:grpSpPr>
        <p:pic>
          <p:nvPicPr>
            <p:cNvPr id="4" name="Picture 3">
              <a:extLst>
                <a:ext uri="{FF2B5EF4-FFF2-40B4-BE49-F238E27FC236}">
                  <a16:creationId xmlns:a16="http://schemas.microsoft.com/office/drawing/2014/main" id="{2A8F9ED5-5DCA-14FB-5B5B-B187F839A70D}"/>
                </a:ext>
              </a:extLst>
            </p:cNvPr>
            <p:cNvPicPr>
              <a:picLocks noChangeAspect="1"/>
            </p:cNvPicPr>
            <p:nvPr/>
          </p:nvPicPr>
          <p:blipFill>
            <a:blip r:embed="rId4"/>
            <a:stretch>
              <a:fillRect/>
            </a:stretch>
          </p:blipFill>
          <p:spPr>
            <a:xfrm>
              <a:off x="612190" y="6016848"/>
              <a:ext cx="6967275" cy="2380252"/>
            </a:xfrm>
            <a:prstGeom prst="rect">
              <a:avLst/>
            </a:prstGeom>
          </p:spPr>
        </p:pic>
        <p:sp>
          <p:nvSpPr>
            <p:cNvPr id="3" name="Rectangle 2">
              <a:extLst>
                <a:ext uri="{FF2B5EF4-FFF2-40B4-BE49-F238E27FC236}">
                  <a16:creationId xmlns:a16="http://schemas.microsoft.com/office/drawing/2014/main" id="{23EB4456-342B-0581-1157-FDF025EB995C}"/>
                </a:ext>
              </a:extLst>
            </p:cNvPr>
            <p:cNvSpPr/>
            <p:nvPr/>
          </p:nvSpPr>
          <p:spPr>
            <a:xfrm>
              <a:off x="820278" y="4169086"/>
              <a:ext cx="6399529" cy="97441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01783D8-98A9-F39C-67DA-2FED85C5D683}"/>
                </a:ext>
              </a:extLst>
            </p:cNvPr>
            <p:cNvSpPr txBox="1"/>
            <p:nvPr/>
          </p:nvSpPr>
          <p:spPr>
            <a:xfrm>
              <a:off x="935398" y="6702079"/>
              <a:ext cx="6284409" cy="954107"/>
            </a:xfrm>
            <a:prstGeom prst="rect">
              <a:avLst/>
            </a:prstGeom>
            <a:noFill/>
          </p:spPr>
          <p:txBody>
            <a:bodyPr wrap="square">
              <a:spAutoFit/>
            </a:bodyPr>
            <a:lstStyle/>
            <a:p>
              <a:pPr lvl="0" algn="ctr">
                <a:defRPr/>
              </a:pPr>
              <a:r>
                <a:rPr lang="en-US" sz="2800" dirty="0">
                  <a:solidFill>
                    <a:srgbClr val="2A1720"/>
                  </a:solidFill>
                  <a:latin typeface="Atkinson Hyperlegible Bold" panose="020B0604020202020204" charset="0"/>
                </a:rPr>
                <a:t>Certaines </a:t>
              </a:r>
              <a:r>
                <a:rPr lang="en-US" sz="2800" dirty="0">
                  <a:solidFill>
                    <a:srgbClr val="009999"/>
                  </a:solidFill>
                  <a:latin typeface="Atkinson Hyperlegible Bold" panose="020B0604020202020204" charset="0"/>
                </a:rPr>
                <a:t>fonctions essentielles </a:t>
              </a:r>
              <a:r>
                <a:rPr lang="en-US" sz="2800" dirty="0">
                  <a:solidFill>
                    <a:srgbClr val="2A1720"/>
                  </a:solidFill>
                  <a:latin typeface="Atkinson Hyperlegible Bold" panose="020B0604020202020204" charset="0"/>
                </a:rPr>
                <a:t>sont mises en </a:t>
              </a:r>
              <a:r>
                <a:rPr lang="en-US" sz="2800" dirty="0" err="1">
                  <a:solidFill>
                    <a:srgbClr val="2A1720"/>
                  </a:solidFill>
                  <a:latin typeface="Atkinson Hyperlegible Bold" panose="020B0604020202020204" charset="0"/>
                </a:rPr>
                <a:t>œuvre</a:t>
              </a:r>
              <a:r>
                <a:rPr lang="en-US" sz="2800" dirty="0">
                  <a:solidFill>
                    <a:srgbClr val="2A1720"/>
                  </a:solidFill>
                  <a:latin typeface="Atkinson Hyperlegible Bold" panose="020B0604020202020204" charset="0"/>
                </a:rPr>
                <a:t> </a:t>
              </a:r>
              <a:r>
                <a:rPr lang="en-US" sz="2800" dirty="0" err="1">
                  <a:solidFill>
                    <a:srgbClr val="2A1720"/>
                  </a:solidFill>
                  <a:latin typeface="Atkinson Hyperlegible Bold" panose="020B0604020202020204" charset="0"/>
                </a:rPr>
                <a:t>en</a:t>
              </a:r>
              <a:r>
                <a:rPr lang="en-US" sz="2800" dirty="0">
                  <a:solidFill>
                    <a:srgbClr val="2A1720"/>
                  </a:solidFill>
                  <a:latin typeface="Atkinson Hyperlegible Bold" panose="020B0604020202020204" charset="0"/>
                </a:rPr>
                <a:t> </a:t>
              </a:r>
              <a:r>
                <a:rPr lang="en-US" sz="2800" dirty="0" err="1">
                  <a:solidFill>
                    <a:srgbClr val="2A1720"/>
                  </a:solidFill>
                  <a:latin typeface="Atkinson Hyperlegible Bold" panose="020B0604020202020204" charset="0"/>
                </a:rPr>
                <a:t>continu</a:t>
              </a:r>
              <a:endParaRPr lang="en-US" sz="2800" dirty="0">
                <a:solidFill>
                  <a:srgbClr val="2A1720"/>
                </a:solidFill>
                <a:latin typeface="Atkinson Hyperlegible" panose="020B0604020202020204" charset="0"/>
              </a:endParaRPr>
            </a:p>
          </p:txBody>
        </p:sp>
        <p:sp>
          <p:nvSpPr>
            <p:cNvPr id="36" name="TextBox 35">
              <a:extLst>
                <a:ext uri="{FF2B5EF4-FFF2-40B4-BE49-F238E27FC236}">
                  <a16:creationId xmlns:a16="http://schemas.microsoft.com/office/drawing/2014/main" id="{3C91B5BD-8A65-227D-EC48-57983957797E}"/>
                </a:ext>
              </a:extLst>
            </p:cNvPr>
            <p:cNvSpPr txBox="1"/>
            <p:nvPr/>
          </p:nvSpPr>
          <p:spPr>
            <a:xfrm>
              <a:off x="1215539" y="4363905"/>
              <a:ext cx="56335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Stabilité</a:t>
              </a:r>
            </a:p>
          </p:txBody>
        </p:sp>
      </p:grpSp>
      <p:sp>
        <p:nvSpPr>
          <p:cNvPr id="2" name="TextBox 1">
            <a:extLst>
              <a:ext uri="{FF2B5EF4-FFF2-40B4-BE49-F238E27FC236}">
                <a16:creationId xmlns:a16="http://schemas.microsoft.com/office/drawing/2014/main" id="{970CBC9A-4ABC-4BC6-EDE7-5BF44DA18C2B}"/>
              </a:ext>
            </a:extLst>
          </p:cNvPr>
          <p:cNvSpPr txBox="1"/>
          <p:nvPr/>
        </p:nvSpPr>
        <p:spPr>
          <a:xfrm>
            <a:off x="1462318" y="2768717"/>
            <a:ext cx="15363364" cy="523220"/>
          </a:xfrm>
          <a:prstGeom prst="rect">
            <a:avLst/>
          </a:prstGeom>
          <a:noFill/>
        </p:spPr>
        <p:txBody>
          <a:bodyPr wrap="square" rtlCol="0">
            <a:spAutoFit/>
          </a:bodyPr>
          <a:lstStyle/>
          <a:p>
            <a:pPr algn="ctr">
              <a:spcAft>
                <a:spcPts val="600"/>
              </a:spcAft>
            </a:pP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La surveillance adaptative est mise en </a:t>
            </a:r>
            <a:r>
              <a:rPr lang="en-US"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rPr>
              <a:t>œuvre</a:t>
            </a: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au sein d’un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système de surveillance stable</a:t>
            </a:r>
          </a:p>
        </p:txBody>
      </p:sp>
      <p:grpSp>
        <p:nvGrpSpPr>
          <p:cNvPr id="14" name="Group 13">
            <a:extLst>
              <a:ext uri="{FF2B5EF4-FFF2-40B4-BE49-F238E27FC236}">
                <a16:creationId xmlns:a16="http://schemas.microsoft.com/office/drawing/2014/main" id="{BBB1CF9C-F6B5-2206-8702-5ABBE68453A5}"/>
              </a:ext>
            </a:extLst>
          </p:cNvPr>
          <p:cNvGrpSpPr/>
          <p:nvPr/>
        </p:nvGrpSpPr>
        <p:grpSpPr>
          <a:xfrm>
            <a:off x="9410867" y="4643311"/>
            <a:ext cx="7119521" cy="4228013"/>
            <a:chOff x="9764618" y="4272098"/>
            <a:chExt cx="7119521" cy="4228013"/>
          </a:xfrm>
        </p:grpSpPr>
        <p:sp>
          <p:nvSpPr>
            <p:cNvPr id="15" name="Rectangle 14">
              <a:extLst>
                <a:ext uri="{FF2B5EF4-FFF2-40B4-BE49-F238E27FC236}">
                  <a16:creationId xmlns:a16="http://schemas.microsoft.com/office/drawing/2014/main" id="{6D4E931C-7C18-40A6-5260-171772CE8BBB}"/>
                </a:ext>
              </a:extLst>
            </p:cNvPr>
            <p:cNvSpPr/>
            <p:nvPr/>
          </p:nvSpPr>
          <p:spPr>
            <a:xfrm>
              <a:off x="9953948" y="4272098"/>
              <a:ext cx="6440378" cy="97441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2C86BB-DC84-B423-CFCD-0BB93292A45D}"/>
                </a:ext>
              </a:extLst>
            </p:cNvPr>
            <p:cNvPicPr>
              <a:picLocks noChangeAspect="1"/>
            </p:cNvPicPr>
            <p:nvPr/>
          </p:nvPicPr>
          <p:blipFill>
            <a:blip r:embed="rId4"/>
            <a:stretch>
              <a:fillRect/>
            </a:stretch>
          </p:blipFill>
          <p:spPr>
            <a:xfrm>
              <a:off x="9764618" y="6016848"/>
              <a:ext cx="7119521" cy="2483263"/>
            </a:xfrm>
            <a:prstGeom prst="rect">
              <a:avLst/>
            </a:prstGeom>
          </p:spPr>
        </p:pic>
        <p:sp>
          <p:nvSpPr>
            <p:cNvPr id="24" name="TextBox 23">
              <a:extLst>
                <a:ext uri="{FF2B5EF4-FFF2-40B4-BE49-F238E27FC236}">
                  <a16:creationId xmlns:a16="http://schemas.microsoft.com/office/drawing/2014/main" id="{79A4F6E5-57CB-3958-16C4-3C455B641D1D}"/>
                </a:ext>
              </a:extLst>
            </p:cNvPr>
            <p:cNvSpPr txBox="1"/>
            <p:nvPr/>
          </p:nvSpPr>
          <p:spPr>
            <a:xfrm>
              <a:off x="10187562" y="6589648"/>
              <a:ext cx="6206764" cy="1384995"/>
            </a:xfrm>
            <a:prstGeom prst="rect">
              <a:avLst/>
            </a:prstGeom>
            <a:noFill/>
          </p:spPr>
          <p:txBody>
            <a:bodyPr wrap="square">
              <a:spAutoFit/>
            </a:bodyPr>
            <a:lstStyle/>
            <a:p>
              <a:pPr marR="0" lvl="0" algn="ctr" defTabSz="914400" rtl="0" eaLnBrk="1" fontAlgn="auto" latinLnBrk="0" hangingPunct="1">
                <a:lnSpc>
                  <a:spcPct val="100000"/>
                </a:lnSpc>
                <a:spcBef>
                  <a:spcPts val="0"/>
                </a:spcBef>
                <a:buClrTx/>
                <a:buSzTx/>
                <a:tabLst/>
                <a:defRPr/>
              </a:pP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rPr>
                <a:t>Certaines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rPr>
                <a:t>stratégies </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rPr>
                <a:t>sont adaptées en fonction de la situation </a:t>
              </a:r>
              <a:r>
                <a:rPr lang="en-US" sz="2800" dirty="0" err="1">
                  <a:solidFill>
                    <a:srgbClr val="2A1720"/>
                  </a:solidFill>
                  <a:latin typeface="Atkinson Hyperlegible Bold" panose="020B0604020202020204" charset="0"/>
                </a:rPr>
                <a:t>épidémiologique</a:t>
              </a:r>
              <a:endParaRPr lang="en-US" sz="2800" dirty="0">
                <a:solidFill>
                  <a:srgbClr val="2A1720"/>
                </a:solidFill>
                <a:latin typeface="Atkinson Hyperlegible" panose="020B0604020202020204" charset="0"/>
              </a:endParaRPr>
            </a:p>
          </p:txBody>
        </p:sp>
        <p:sp>
          <p:nvSpPr>
            <p:cNvPr id="13" name="TextBox 12">
              <a:extLst>
                <a:ext uri="{FF2B5EF4-FFF2-40B4-BE49-F238E27FC236}">
                  <a16:creationId xmlns:a16="http://schemas.microsoft.com/office/drawing/2014/main" id="{B54AFAA7-3D2D-8304-1A50-7578DAF04E6B}"/>
                </a:ext>
              </a:extLst>
            </p:cNvPr>
            <p:cNvSpPr txBox="1"/>
            <p:nvPr/>
          </p:nvSpPr>
          <p:spPr>
            <a:xfrm>
              <a:off x="9953947" y="4466917"/>
              <a:ext cx="6399529" cy="584775"/>
            </a:xfrm>
            <a:prstGeom prst="rect">
              <a:avLst/>
            </a:prstGeom>
            <a:noFill/>
          </p:spPr>
          <p:txBody>
            <a:bodyPr wrap="square" rtlCol="0">
              <a:spAutoFit/>
            </a:bodyPr>
            <a:lstStyle/>
            <a:p>
              <a:pPr algn="ctr">
                <a:defRPr/>
              </a:pPr>
              <a:r>
                <a:rPr lang="en-US" sz="32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Adaptabilité</a:t>
              </a:r>
            </a:p>
          </p:txBody>
        </p:sp>
      </p:grpSp>
      <p:sp>
        <p:nvSpPr>
          <p:cNvPr id="17" name="Slide Number Placeholder 16">
            <a:extLst>
              <a:ext uri="{FF2B5EF4-FFF2-40B4-BE49-F238E27FC236}">
                <a16:creationId xmlns:a16="http://schemas.microsoft.com/office/drawing/2014/main" id="{60D58D64-A4AB-928C-D669-00F752DAD3B5}"/>
              </a:ext>
            </a:extLst>
          </p:cNvPr>
          <p:cNvSpPr>
            <a:spLocks noGrp="1"/>
          </p:cNvSpPr>
          <p:nvPr>
            <p:ph type="sldNum" sz="quarter" idx="12"/>
          </p:nvPr>
        </p:nvSpPr>
        <p:spPr>
          <a:xfrm>
            <a:off x="15463588" y="9492483"/>
            <a:ext cx="2133600" cy="365125"/>
          </a:xfrm>
        </p:spPr>
        <p:txBody>
          <a:bodyPr/>
          <a:lstStyle/>
          <a:p>
            <a:fld id="{B6F15528-21DE-4FAA-801E-634DDDAF4B2B}" type="slidenum">
              <a:rPr lang="en-US" sz="1800" smtClean="0"/>
              <a:pPr/>
              <a:t>20</a:t>
            </a:fld>
            <a:endParaRPr lang="en-US" sz="1800"/>
          </a:p>
        </p:txBody>
      </p:sp>
    </p:spTree>
    <p:extLst>
      <p:ext uri="{BB962C8B-B14F-4D97-AF65-F5344CB8AC3E}">
        <p14:creationId xmlns:p14="http://schemas.microsoft.com/office/powerpoint/2010/main" val="2760106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F673AB06-EC09-4039-24B6-7A2F76C46E1B}"/>
              </a:ext>
            </a:extLst>
          </p:cNvPr>
          <p:cNvSpPr/>
          <p:nvPr/>
        </p:nvSpPr>
        <p:spPr>
          <a:xfrm>
            <a:off x="-877750" y="-1397733"/>
            <a:ext cx="10021751" cy="2785897"/>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6">
            <a:extLst>
              <a:ext uri="{FF2B5EF4-FFF2-40B4-BE49-F238E27FC236}">
                <a16:creationId xmlns:a16="http://schemas.microsoft.com/office/drawing/2014/main" id="{B34C74D0-CA3D-7181-AFC6-2DC4C0A5B70D}"/>
              </a:ext>
            </a:extLst>
          </p:cNvPr>
          <p:cNvSpPr txBox="1"/>
          <p:nvPr/>
        </p:nvSpPr>
        <p:spPr>
          <a:xfrm>
            <a:off x="-1588168" y="-1974475"/>
            <a:ext cx="10021751" cy="33626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7">
            <a:extLst>
              <a:ext uri="{FF2B5EF4-FFF2-40B4-BE49-F238E27FC236}">
                <a16:creationId xmlns:a16="http://schemas.microsoft.com/office/drawing/2014/main" id="{3E307726-8242-570A-E3E2-5140B11E15FF}"/>
              </a:ext>
            </a:extLst>
          </p:cNvPr>
          <p:cNvSpPr txBox="1"/>
          <p:nvPr/>
        </p:nvSpPr>
        <p:spPr>
          <a:xfrm>
            <a:off x="846247" y="511705"/>
            <a:ext cx="10212844" cy="549638"/>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En savoir plus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5" name="Group 4">
            <a:extLst>
              <a:ext uri="{FF2B5EF4-FFF2-40B4-BE49-F238E27FC236}">
                <a16:creationId xmlns:a16="http://schemas.microsoft.com/office/drawing/2014/main" id="{32816E76-2303-17BB-38C1-CA6512BC5E2F}"/>
              </a:ext>
            </a:extLst>
          </p:cNvPr>
          <p:cNvGrpSpPr/>
          <p:nvPr/>
        </p:nvGrpSpPr>
        <p:grpSpPr>
          <a:xfrm>
            <a:off x="1080838" y="3095983"/>
            <a:ext cx="16946453" cy="2536848"/>
            <a:chOff x="808147" y="4104529"/>
            <a:chExt cx="16946453" cy="2536848"/>
          </a:xfrm>
        </p:grpSpPr>
        <p:sp>
          <p:nvSpPr>
            <p:cNvPr id="3" name="TextBox 2">
              <a:extLst>
                <a:ext uri="{FF2B5EF4-FFF2-40B4-BE49-F238E27FC236}">
                  <a16:creationId xmlns:a16="http://schemas.microsoft.com/office/drawing/2014/main" id="{0937C1F0-81E4-E375-B6C6-183BDA105BE1}"/>
                </a:ext>
              </a:extLst>
            </p:cNvPr>
            <p:cNvSpPr txBox="1"/>
            <p:nvPr/>
          </p:nvSpPr>
          <p:spPr>
            <a:xfrm>
              <a:off x="4648200" y="4104529"/>
              <a:ext cx="13106400" cy="2536848"/>
            </a:xfrm>
            <a:prstGeom prst="rect">
              <a:avLst/>
            </a:prstGeom>
            <a:noFill/>
          </p:spPr>
          <p:txBody>
            <a:bodyPr wrap="square">
              <a:spAutoFit/>
            </a:bodyPr>
            <a:lstStyle/>
            <a:p>
              <a:pPr marL="457200" indent="-457200" defTabSz="1371600">
                <a:lnSpc>
                  <a:spcPct val="130000"/>
                </a:lnSpc>
                <a:spcAft>
                  <a:spcPts val="1800"/>
                </a:spcAft>
                <a:buClr>
                  <a:srgbClr val="008080"/>
                </a:buClr>
                <a:buBlip>
                  <a:blip r:embed="rId3"/>
                </a:buBlip>
              </a:pPr>
              <a:r>
                <a:rPr lang="en-US" sz="3000" dirty="0">
                  <a:solidFill>
                    <a:srgbClr val="2A1720"/>
                  </a:solidFill>
                  <a:latin typeface="Atkinson Hyperlegible Bold" panose="020B0604020202020204" charset="0"/>
                  <a:sym typeface="Atkinson Hyperlegible Bold"/>
                </a:rPr>
                <a:t>Fonctions </a:t>
              </a:r>
              <a:r>
                <a:rPr lang="en-US" sz="3000" dirty="0" err="1">
                  <a:solidFill>
                    <a:srgbClr val="2A1720"/>
                  </a:solidFill>
                  <a:latin typeface="Atkinson Hyperlegible Bold" panose="020B0604020202020204" charset="0"/>
                  <a:sym typeface="Atkinson Hyperlegible Bold"/>
                </a:rPr>
                <a:t>essentielles</a:t>
              </a:r>
              <a:r>
                <a:rPr lang="en-US" sz="3000" dirty="0">
                  <a:solidFill>
                    <a:srgbClr val="2A1720"/>
                  </a:solidFill>
                  <a:latin typeface="Atkinson Hyperlegible Bold" panose="020B0604020202020204" charset="0"/>
                  <a:sym typeface="Atkinson Hyperlegible Bold"/>
                </a:rPr>
                <a:t> mises </a:t>
              </a:r>
              <a:r>
                <a:rPr lang="en-US" sz="3000" dirty="0" err="1">
                  <a:solidFill>
                    <a:srgbClr val="2A1720"/>
                  </a:solidFill>
                  <a:latin typeface="Atkinson Hyperlegible Bold" panose="020B0604020202020204" charset="0"/>
                  <a:sym typeface="Atkinson Hyperlegible Bold"/>
                </a:rPr>
                <a:t>en</a:t>
              </a:r>
              <a:r>
                <a:rPr lang="en-US" sz="3000" dirty="0">
                  <a:solidFill>
                    <a:srgbClr val="2A1720"/>
                  </a:solidFill>
                  <a:latin typeface="Atkinson Hyperlegible Bold" panose="020B0604020202020204" charset="0"/>
                  <a:sym typeface="Atkinson Hyperlegible Bold"/>
                </a:rPr>
                <a:t> oeuvre </a:t>
              </a:r>
              <a:r>
                <a:rPr lang="en-US" sz="3000" dirty="0" err="1">
                  <a:solidFill>
                    <a:srgbClr val="2A1720"/>
                  </a:solidFill>
                  <a:latin typeface="Atkinson Hyperlegible Bold" panose="020B0604020202020204" charset="0"/>
                  <a:sym typeface="Atkinson Hyperlegible Bold"/>
                </a:rPr>
                <a:t>en</a:t>
              </a:r>
              <a:r>
                <a:rPr lang="en-US" sz="3000" dirty="0">
                  <a:solidFill>
                    <a:srgbClr val="2A1720"/>
                  </a:solidFill>
                  <a:latin typeface="Atkinson Hyperlegible Bold" panose="020B0604020202020204" charset="0"/>
                  <a:sym typeface="Atkinson Hyperlegible Bold"/>
                </a:rPr>
                <a:t> </a:t>
              </a:r>
              <a:r>
                <a:rPr lang="en-US" sz="3000" dirty="0" err="1">
                  <a:solidFill>
                    <a:srgbClr val="2A1720"/>
                  </a:solidFill>
                  <a:latin typeface="Atkinson Hyperlegible Bold" panose="020B0604020202020204" charset="0"/>
                  <a:sym typeface="Atkinson Hyperlegible Bold"/>
                </a:rPr>
                <a:t>continu</a:t>
              </a:r>
              <a:endParaRPr lang="en-US" sz="3000" dirty="0">
                <a:solidFill>
                  <a:srgbClr val="2A1720"/>
                </a:solidFill>
                <a:latin typeface="Atkinson Hyperlegible Bold" panose="020B0604020202020204" charset="0"/>
              </a:endParaRPr>
            </a:p>
            <a:p>
              <a:pPr marL="457200" indent="-457200" defTabSz="1371600">
                <a:spcAft>
                  <a:spcPts val="1800"/>
                </a:spcAft>
                <a:buClr>
                  <a:srgbClr val="008080"/>
                </a:buClr>
                <a:buFont typeface="Arial" panose="020B0604020202020204" pitchFamily="34" charset="0"/>
                <a:buChar char="•"/>
              </a:pPr>
              <a:r>
                <a:rPr lang="en-US" sz="2800" b="1" dirty="0">
                  <a:solidFill>
                    <a:srgbClr val="119C94"/>
                  </a:solidFill>
                  <a:latin typeface="Atkinson Hyperlegible Bold"/>
                </a:rPr>
                <a:t>Module 2. Fonctions essentielles </a:t>
              </a:r>
              <a:r>
                <a:rPr lang="en-US" sz="2800" dirty="0">
                  <a:solidFill>
                    <a:prstClr val="black">
                      <a:lumMod val="95000"/>
                      <a:lumOff val="5000"/>
                    </a:prstClr>
                  </a:solidFill>
                  <a:latin typeface="Atkinson Hyperlegible" panose="020B0604020202020204" charset="0"/>
                </a:rPr>
                <a:t>des autorités sanitaires dans la surveillance du choléra</a:t>
              </a:r>
            </a:p>
            <a:p>
              <a:pPr defTabSz="1371600">
                <a:lnSpc>
                  <a:spcPct val="130000"/>
                </a:lnSpc>
                <a:spcAft>
                  <a:spcPts val="1800"/>
                </a:spcAft>
                <a:buClr>
                  <a:srgbClr val="008080"/>
                </a:buClr>
              </a:pPr>
              <a:r>
                <a:rPr lang="pt-PT" sz="2800" dirty="0">
                  <a:solidFill>
                    <a:srgbClr val="008080"/>
                  </a:solidFill>
                  <a:latin typeface="Atkinson Hyperlegible Bold" panose="020B0604020202020204" charset="0"/>
                </a:rPr>
                <a:t> </a:t>
              </a:r>
            </a:p>
          </p:txBody>
        </p:sp>
        <p:sp>
          <p:nvSpPr>
            <p:cNvPr id="2" name="Rectangle 1">
              <a:extLst>
                <a:ext uri="{FF2B5EF4-FFF2-40B4-BE49-F238E27FC236}">
                  <a16:creationId xmlns:a16="http://schemas.microsoft.com/office/drawing/2014/main" id="{7D67A8D3-1BB8-7084-78AA-5CB30B7F0AEB}"/>
                </a:ext>
              </a:extLst>
            </p:cNvPr>
            <p:cNvSpPr/>
            <p:nvPr/>
          </p:nvSpPr>
          <p:spPr>
            <a:xfrm>
              <a:off x="808147" y="4223172"/>
              <a:ext cx="3657600" cy="1847109"/>
            </a:xfrm>
            <a:prstGeom prst="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36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Stabilité</a:t>
              </a:r>
              <a:endParaRPr lang="en-GB" sz="3600" dirty="0">
                <a:solidFill>
                  <a:prstClr val="white"/>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24" name="Group 23">
            <a:extLst>
              <a:ext uri="{FF2B5EF4-FFF2-40B4-BE49-F238E27FC236}">
                <a16:creationId xmlns:a16="http://schemas.microsoft.com/office/drawing/2014/main" id="{D26E66FC-4ED0-A3B7-FBE8-10EC83F6C44C}"/>
              </a:ext>
            </a:extLst>
          </p:cNvPr>
          <p:cNvGrpSpPr/>
          <p:nvPr/>
        </p:nvGrpSpPr>
        <p:grpSpPr>
          <a:xfrm>
            <a:off x="14290267" y="6543898"/>
            <a:ext cx="3737024" cy="2111823"/>
            <a:chOff x="13246291" y="7570593"/>
            <a:chExt cx="3737024" cy="2111823"/>
          </a:xfrm>
        </p:grpSpPr>
        <p:pic>
          <p:nvPicPr>
            <p:cNvPr id="15" name="Picture 14">
              <a:extLst>
                <a:ext uri="{FF2B5EF4-FFF2-40B4-BE49-F238E27FC236}">
                  <a16:creationId xmlns:a16="http://schemas.microsoft.com/office/drawing/2014/main" id="{EC272E1E-4564-A069-64A5-3B347EB16A88}"/>
                </a:ext>
              </a:extLst>
            </p:cNvPr>
            <p:cNvPicPr>
              <a:picLocks noChangeAspect="1"/>
            </p:cNvPicPr>
            <p:nvPr/>
          </p:nvPicPr>
          <p:blipFill>
            <a:blip r:embed="rId4"/>
            <a:stretch>
              <a:fillRect/>
            </a:stretch>
          </p:blipFill>
          <p:spPr>
            <a:xfrm>
              <a:off x="13246291" y="7570593"/>
              <a:ext cx="3737024" cy="2111823"/>
            </a:xfrm>
            <a:prstGeom prst="rect">
              <a:avLst/>
            </a:prstGeom>
          </p:spPr>
        </p:pic>
        <p:sp>
          <p:nvSpPr>
            <p:cNvPr id="16" name="TextBox 15">
              <a:extLst>
                <a:ext uri="{FF2B5EF4-FFF2-40B4-BE49-F238E27FC236}">
                  <a16:creationId xmlns:a16="http://schemas.microsoft.com/office/drawing/2014/main" id="{2CF4BD96-8A2A-7606-CDF3-B3C6BD064E05}"/>
                </a:ext>
              </a:extLst>
            </p:cNvPr>
            <p:cNvSpPr txBox="1"/>
            <p:nvPr/>
          </p:nvSpPr>
          <p:spPr>
            <a:xfrm>
              <a:off x="13412462" y="8334116"/>
              <a:ext cx="3404681" cy="584775"/>
            </a:xfrm>
            <a:prstGeom prst="rect">
              <a:avLst/>
            </a:prstGeom>
            <a:noFill/>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Études de cas</a:t>
              </a:r>
            </a:p>
          </p:txBody>
        </p:sp>
      </p:grpSp>
      <p:grpSp>
        <p:nvGrpSpPr>
          <p:cNvPr id="9" name="Group 8">
            <a:extLst>
              <a:ext uri="{FF2B5EF4-FFF2-40B4-BE49-F238E27FC236}">
                <a16:creationId xmlns:a16="http://schemas.microsoft.com/office/drawing/2014/main" id="{10BA18CA-E04C-4538-9CB6-F2A3678DD328}"/>
              </a:ext>
            </a:extLst>
          </p:cNvPr>
          <p:cNvGrpSpPr/>
          <p:nvPr/>
        </p:nvGrpSpPr>
        <p:grpSpPr>
          <a:xfrm>
            <a:off x="1003649" y="5654253"/>
            <a:ext cx="17023642" cy="2777085"/>
            <a:chOff x="1003649" y="5654253"/>
            <a:chExt cx="17023642" cy="2777085"/>
          </a:xfrm>
        </p:grpSpPr>
        <p:grpSp>
          <p:nvGrpSpPr>
            <p:cNvPr id="23" name="Group 22">
              <a:extLst>
                <a:ext uri="{FF2B5EF4-FFF2-40B4-BE49-F238E27FC236}">
                  <a16:creationId xmlns:a16="http://schemas.microsoft.com/office/drawing/2014/main" id="{134D1E8E-E32C-DB35-07DE-A3E715CDF57B}"/>
                </a:ext>
              </a:extLst>
            </p:cNvPr>
            <p:cNvGrpSpPr/>
            <p:nvPr/>
          </p:nvGrpSpPr>
          <p:grpSpPr>
            <a:xfrm>
              <a:off x="1003649" y="5654253"/>
              <a:ext cx="17023642" cy="2713691"/>
              <a:chOff x="923438" y="6680948"/>
              <a:chExt cx="17023642" cy="2713691"/>
            </a:xfrm>
          </p:grpSpPr>
          <p:sp>
            <p:nvSpPr>
              <p:cNvPr id="14" name="TextBox 13">
                <a:extLst>
                  <a:ext uri="{FF2B5EF4-FFF2-40B4-BE49-F238E27FC236}">
                    <a16:creationId xmlns:a16="http://schemas.microsoft.com/office/drawing/2014/main" id="{FB94BB68-1B6F-3C66-A14E-739F5ECEA087}"/>
                  </a:ext>
                </a:extLst>
              </p:cNvPr>
              <p:cNvSpPr txBox="1"/>
              <p:nvPr/>
            </p:nvSpPr>
            <p:spPr>
              <a:xfrm>
                <a:off x="4846876" y="6680948"/>
                <a:ext cx="13100204" cy="650434"/>
              </a:xfrm>
              <a:prstGeom prst="rect">
                <a:avLst/>
              </a:prstGeom>
              <a:noFill/>
            </p:spPr>
            <p:txBody>
              <a:bodyPr wrap="square">
                <a:spAutoFit/>
              </a:bodyPr>
              <a:lstStyle/>
              <a:p>
                <a:pPr marL="457200" indent="-457200" defTabSz="1371600">
                  <a:lnSpc>
                    <a:spcPct val="130000"/>
                  </a:lnSpc>
                  <a:spcAft>
                    <a:spcPts val="1800"/>
                  </a:spcAft>
                  <a:buClr>
                    <a:srgbClr val="008080"/>
                  </a:buClr>
                  <a:buBlip>
                    <a:blip r:embed="rId3"/>
                  </a:buBlip>
                </a:pPr>
                <a:r>
                  <a:rPr lang="en-US" sz="3000" dirty="0">
                    <a:solidFill>
                      <a:srgbClr val="2A1720"/>
                    </a:solidFill>
                    <a:latin typeface="Atkinson Hyperlegible Bold" panose="020B0604020202020204" charset="0"/>
                    <a:sym typeface="Atkinson Hyperlegible Bold"/>
                  </a:rPr>
                  <a:t>Stratégies de surveillance adaptées à la situation locale</a:t>
                </a:r>
              </a:p>
            </p:txBody>
          </p:sp>
          <p:sp>
            <p:nvSpPr>
              <p:cNvPr id="13" name="Rectangle 12">
                <a:extLst>
                  <a:ext uri="{FF2B5EF4-FFF2-40B4-BE49-F238E27FC236}">
                    <a16:creationId xmlns:a16="http://schemas.microsoft.com/office/drawing/2014/main" id="{D399FC16-92E1-4F34-D27F-4D1EC01D0953}"/>
                  </a:ext>
                </a:extLst>
              </p:cNvPr>
              <p:cNvSpPr/>
              <p:nvPr/>
            </p:nvSpPr>
            <p:spPr>
              <a:xfrm>
                <a:off x="923438" y="6937275"/>
                <a:ext cx="3737024" cy="2457364"/>
              </a:xfrm>
              <a:prstGeom prst="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36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Adaptabilité</a:t>
                </a:r>
                <a:endParaRPr lang="en-GB" sz="3600" dirty="0">
                  <a:solidFill>
                    <a:prstClr val="white"/>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22" name="TextBox 21">
              <a:extLst>
                <a:ext uri="{FF2B5EF4-FFF2-40B4-BE49-F238E27FC236}">
                  <a16:creationId xmlns:a16="http://schemas.microsoft.com/office/drawing/2014/main" id="{B8A92D9A-744B-BE0D-2AA0-A9C8BA85F60E}"/>
                </a:ext>
              </a:extLst>
            </p:cNvPr>
            <p:cNvSpPr txBox="1"/>
            <p:nvPr/>
          </p:nvSpPr>
          <p:spPr>
            <a:xfrm>
              <a:off x="4920891" y="6543898"/>
              <a:ext cx="9865894" cy="1887440"/>
            </a:xfrm>
            <a:prstGeom prst="rect">
              <a:avLst/>
            </a:prstGeom>
            <a:noFill/>
          </p:spPr>
          <p:txBody>
            <a:bodyPr wrap="square">
              <a:spAutoFit/>
            </a:bodyPr>
            <a:lstStyle/>
            <a:p>
              <a:pPr marL="457200" marR="0" lvl="0" indent="-457200" algn="l" defTabSz="1371600" rtl="0" eaLnBrk="1" fontAlgn="auto" latinLnBrk="0" hangingPunct="1">
                <a:lnSpc>
                  <a:spcPct val="130000"/>
                </a:lnSpc>
                <a:spcBef>
                  <a:spcPts val="0"/>
                </a:spcBef>
                <a:spcAft>
                  <a:spcPts val="6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3.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Surveillance pour la </a:t>
              </a: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détection précoce</a:t>
              </a:r>
            </a:p>
            <a:p>
              <a:pPr marL="457200" marR="0" lvl="0" indent="-457200" algn="l" defTabSz="1371600" rtl="0" eaLnBrk="1" fontAlgn="auto" latinLnBrk="0" hangingPunct="1">
                <a:lnSpc>
                  <a:spcPct val="130000"/>
                </a:lnSpc>
                <a:spcBef>
                  <a:spcPts val="0"/>
                </a:spcBef>
                <a:spcAft>
                  <a:spcPts val="6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4.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Surveillance pour le </a:t>
              </a:r>
              <a:r>
                <a:rPr lang="en-US" sz="2800" b="1" dirty="0" err="1">
                  <a:solidFill>
                    <a:srgbClr val="119C94"/>
                  </a:solidFill>
                  <a:latin typeface="Atkinson Hyperlegible Bold"/>
                </a:rPr>
                <a:t>suivi</a:t>
              </a:r>
              <a:r>
                <a:rPr lang="en-US" sz="2800" b="1" dirty="0">
                  <a:solidFill>
                    <a:srgbClr val="119C94"/>
                  </a:solidFill>
                  <a:latin typeface="Atkinson Hyperlegible Bold"/>
                </a:rPr>
                <a:t> des </a:t>
              </a: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épidémies</a:t>
              </a:r>
            </a:p>
            <a:p>
              <a:pPr marL="457200" marR="0" lvl="0" indent="-457200" algn="l" defTabSz="1371600" rtl="0" eaLnBrk="1" fontAlgn="auto" latinLnBrk="0" hangingPunct="1">
                <a:lnSpc>
                  <a:spcPct val="130000"/>
                </a:lnSpc>
                <a:spcBef>
                  <a:spcPts val="0"/>
                </a:spcBef>
                <a:spcAft>
                  <a:spcPts val="600"/>
                </a:spcAft>
                <a:buClr>
                  <a:srgbClr val="00808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Module 5.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Surveillance pour le </a:t>
              </a:r>
              <a:r>
                <a:rPr kumimoji="0" lang="en-US" sz="2800" b="1" i="0" u="none" strike="noStrike" kern="1200" cap="none" spc="0" normalizeH="0" baseline="0" noProof="0" dirty="0" err="1">
                  <a:ln>
                    <a:noFill/>
                  </a:ln>
                  <a:solidFill>
                    <a:srgbClr val="119C94"/>
                  </a:solidFill>
                  <a:effectLst/>
                  <a:uLnTx/>
                  <a:uFillTx/>
                  <a:latin typeface="Atkinson Hyperlegible Bold"/>
                  <a:ea typeface="+mn-ea"/>
                  <a:cs typeface="+mn-cs"/>
                </a:rPr>
                <a:t>tracage</a:t>
              </a:r>
              <a:r>
                <a:rPr kumimoji="0" lang="en-US" sz="2800" b="1" i="0" u="none" strike="noStrike" kern="1200" cap="none" spc="0" normalizeH="0" baseline="0" noProof="0" dirty="0">
                  <a:ln>
                    <a:noFill/>
                  </a:ln>
                  <a:solidFill>
                    <a:srgbClr val="119C94"/>
                  </a:solidFill>
                  <a:effectLst/>
                  <a:uLnTx/>
                  <a:uFillTx/>
                  <a:latin typeface="Atkinson Hyperlegible Bold"/>
                  <a:ea typeface="+mn-ea"/>
                  <a:cs typeface="+mn-cs"/>
                </a:rPr>
                <a:t> des clusters</a:t>
              </a:r>
            </a:p>
          </p:txBody>
        </p:sp>
      </p:grpSp>
      <p:sp>
        <p:nvSpPr>
          <p:cNvPr id="10" name="Slide Number Placeholder 9">
            <a:extLst>
              <a:ext uri="{FF2B5EF4-FFF2-40B4-BE49-F238E27FC236}">
                <a16:creationId xmlns:a16="http://schemas.microsoft.com/office/drawing/2014/main" id="{6DB445E3-C596-CE2D-5605-FC5B2E7CA05C}"/>
              </a:ext>
            </a:extLst>
          </p:cNvPr>
          <p:cNvSpPr>
            <a:spLocks noGrp="1"/>
          </p:cNvSpPr>
          <p:nvPr>
            <p:ph type="sldNum" sz="quarter" idx="12"/>
          </p:nvPr>
        </p:nvSpPr>
        <p:spPr>
          <a:xfrm>
            <a:off x="15392400" y="9419244"/>
            <a:ext cx="2133600" cy="365125"/>
          </a:xfrm>
        </p:spPr>
        <p:txBody>
          <a:bodyPr/>
          <a:lstStyle/>
          <a:p>
            <a:fld id="{B6F15528-21DE-4FAA-801E-634DDDAF4B2B}" type="slidenum">
              <a:rPr lang="en-US" sz="1800" smtClean="0"/>
              <a:pPr/>
              <a:t>21</a:t>
            </a:fld>
            <a:endParaRPr lang="en-US" sz="1800"/>
          </a:p>
        </p:txBody>
      </p:sp>
    </p:spTree>
    <p:extLst>
      <p:ext uri="{BB962C8B-B14F-4D97-AF65-F5344CB8AC3E}">
        <p14:creationId xmlns:p14="http://schemas.microsoft.com/office/powerpoint/2010/main" val="1890305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72BE55E-A975-246D-3568-A5C45E102A22}"/>
              </a:ext>
            </a:extLst>
          </p:cNvPr>
          <p:cNvGrpSpPr/>
          <p:nvPr/>
        </p:nvGrpSpPr>
        <p:grpSpPr>
          <a:xfrm>
            <a:off x="-331112" y="1353411"/>
            <a:ext cx="17044185" cy="7485789"/>
            <a:chOff x="-331112" y="1353411"/>
            <a:chExt cx="17044185" cy="7485789"/>
          </a:xfrm>
        </p:grpSpPr>
        <p:grpSp>
          <p:nvGrpSpPr>
            <p:cNvPr id="2" name="Group 9">
              <a:extLst>
                <a:ext uri="{FF2B5EF4-FFF2-40B4-BE49-F238E27FC236}">
                  <a16:creationId xmlns:a16="http://schemas.microsoft.com/office/drawing/2014/main" id="{D7A5C05B-EC31-8961-7FEC-4EC7192A4A2B}"/>
                </a:ext>
              </a:extLst>
            </p:cNvPr>
            <p:cNvGrpSpPr/>
            <p:nvPr/>
          </p:nvGrpSpPr>
          <p:grpSpPr>
            <a:xfrm>
              <a:off x="-330327" y="1353411"/>
              <a:ext cx="17043400" cy="7485789"/>
              <a:chOff x="0" y="-47625"/>
              <a:chExt cx="998132" cy="562583"/>
            </a:xfrm>
          </p:grpSpPr>
          <p:sp>
            <p:nvSpPr>
              <p:cNvPr id="8" name="Freeform 10">
                <a:extLst>
                  <a:ext uri="{FF2B5EF4-FFF2-40B4-BE49-F238E27FC236}">
                    <a16:creationId xmlns:a16="http://schemas.microsoft.com/office/drawing/2014/main" id="{E161DD88-5AB8-6D7F-27C5-970CEE6BB779}"/>
                  </a:ext>
                </a:extLst>
              </p:cNvPr>
              <p:cNvSpPr/>
              <p:nvPr/>
            </p:nvSpPr>
            <p:spPr>
              <a:xfrm>
                <a:off x="9659" y="19232"/>
                <a:ext cx="988473" cy="495726"/>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defTabSz="1371600"/>
                <a:endParaRPr lang="en-GB" sz="2700">
                  <a:solidFill>
                    <a:prstClr val="black"/>
                  </a:solidFill>
                  <a:latin typeface="Aptos" panose="02110004020202020204"/>
                </a:endParaRPr>
              </a:p>
            </p:txBody>
          </p:sp>
          <p:sp>
            <p:nvSpPr>
              <p:cNvPr id="10" name="TextBox 11">
                <a:extLst>
                  <a:ext uri="{FF2B5EF4-FFF2-40B4-BE49-F238E27FC236}">
                    <a16:creationId xmlns:a16="http://schemas.microsoft.com/office/drawing/2014/main" id="{3BE764CD-0516-CF69-CC94-A77607C15D7C}"/>
                  </a:ext>
                </a:extLst>
              </p:cNvPr>
              <p:cNvSpPr txBox="1"/>
              <p:nvPr/>
            </p:nvSpPr>
            <p:spPr>
              <a:xfrm>
                <a:off x="0" y="-47625"/>
                <a:ext cx="872048" cy="559108"/>
              </a:xfrm>
              <a:prstGeom prst="rect">
                <a:avLst/>
              </a:prstGeom>
            </p:spPr>
            <p:txBody>
              <a:bodyPr lIns="76200" tIns="76200" rIns="76200" bIns="76200" rtlCol="0" anchor="ctr"/>
              <a:lstStyle/>
              <a:p>
                <a:pPr algn="ctr" defTabSz="1371600">
                  <a:lnSpc>
                    <a:spcPts val="3989"/>
                  </a:lnSpc>
                </a:pPr>
                <a:endParaRPr sz="2700">
                  <a:solidFill>
                    <a:prstClr val="black"/>
                  </a:solidFill>
                  <a:latin typeface="Aptos" panose="02110004020202020204"/>
                </a:endParaRPr>
              </a:p>
            </p:txBody>
          </p:sp>
        </p:grpSp>
        <p:sp>
          <p:nvSpPr>
            <p:cNvPr id="15" name="Rectangle 14">
              <a:extLst>
                <a:ext uri="{FF2B5EF4-FFF2-40B4-BE49-F238E27FC236}">
                  <a16:creationId xmlns:a16="http://schemas.microsoft.com/office/drawing/2014/main" id="{6CEDCEC1-31E2-26F3-145D-A5346E3334F5}"/>
                </a:ext>
              </a:extLst>
            </p:cNvPr>
            <p:cNvSpPr/>
            <p:nvPr/>
          </p:nvSpPr>
          <p:spPr>
            <a:xfrm>
              <a:off x="-331112" y="2243018"/>
              <a:ext cx="1220692" cy="6596182"/>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grpSp>
      <p:grpSp>
        <p:nvGrpSpPr>
          <p:cNvPr id="4" name="Group 4"/>
          <p:cNvGrpSpPr/>
          <p:nvPr/>
        </p:nvGrpSpPr>
        <p:grpSpPr>
          <a:xfrm>
            <a:off x="-338343" y="-2009228"/>
            <a:ext cx="9364500" cy="3362639"/>
            <a:chOff x="-662" y="-47625"/>
            <a:chExt cx="857295" cy="277673"/>
          </a:xfrm>
          <a:scene3d>
            <a:camera prst="orthographicFront">
              <a:rot lat="0" lon="0" rev="0"/>
            </a:camera>
            <a:lightRig rig="balanced" dir="t">
              <a:rot lat="0" lon="0" rev="8700000"/>
            </a:lightRig>
          </a:scene3d>
        </p:grpSpPr>
        <p:sp>
          <p:nvSpPr>
            <p:cNvPr id="5" name="Freeform 5"/>
            <p:cNvSpPr/>
            <p:nvPr/>
          </p:nvSpPr>
          <p:spPr>
            <a:xfrm>
              <a:off x="-662"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044042" y="432653"/>
            <a:ext cx="9364499"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Points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TextBox 11">
            <a:extLst>
              <a:ext uri="{FF2B5EF4-FFF2-40B4-BE49-F238E27FC236}">
                <a16:creationId xmlns:a16="http://schemas.microsoft.com/office/drawing/2014/main" id="{75AADF35-0C15-FB77-7B86-B7261849754E}"/>
              </a:ext>
            </a:extLst>
          </p:cNvPr>
          <p:cNvSpPr txBox="1"/>
          <p:nvPr/>
        </p:nvSpPr>
        <p:spPr>
          <a:xfrm>
            <a:off x="1350521" y="2782013"/>
            <a:ext cx="14777398" cy="2714589"/>
          </a:xfrm>
          <a:prstGeom prst="rect">
            <a:avLst/>
          </a:prstGeom>
        </p:spPr>
        <p:txBody>
          <a:bodyPr wrap="square" lIns="0" tIns="0" rIns="0" bIns="0" rtlCol="0" anchor="t">
            <a:spAutoFit/>
          </a:bodyPr>
          <a:lstStyle/>
          <a:p>
            <a:pPr marL="342900" indent="-342900" defTabSz="1371600">
              <a:lnSpc>
                <a:spcPct val="130000"/>
              </a:lnSpc>
              <a:buBlip>
                <a:blip r:embed="rId3"/>
              </a:buBlip>
            </a:pPr>
            <a:r>
              <a:rPr lang="en-US" sz="2800" dirty="0">
                <a:solidFill>
                  <a:schemeClr val="tx1">
                    <a:lumMod val="95000"/>
                    <a:lumOff val="5000"/>
                  </a:schemeClr>
                </a:solidFill>
                <a:latin typeface="Atkinson Hyperlegible Bold" panose="020B0604020202020204" charset="0"/>
                <a:sym typeface="Atkinson Hyperlegible Bold"/>
              </a:rPr>
              <a:t>En fonction de la situation du choléra, la surveillance a différents objectifs</a:t>
            </a:r>
            <a:endParaRPr lang="en-US" sz="2800" dirty="0">
              <a:solidFill>
                <a:schemeClr val="tx1">
                  <a:lumMod val="95000"/>
                  <a:lumOff val="5000"/>
                </a:schemeClr>
              </a:solidFill>
              <a:latin typeface="Atkinson Hyperlegible Bold" panose="020B0604020202020204" charset="0"/>
            </a:endParaRPr>
          </a:p>
          <a:p>
            <a:pPr marL="800100" lvl="1" indent="-342900" defTabSz="1371600">
              <a:buClr>
                <a:srgbClr val="008080"/>
              </a:buClr>
              <a:buFont typeface="Arial" panose="020B0604020202020204" pitchFamily="34" charset="0"/>
              <a:buChar char="•"/>
            </a:pPr>
            <a:r>
              <a:rPr lang="en-US" sz="2800" b="1" dirty="0">
                <a:solidFill>
                  <a:srgbClr val="009999"/>
                </a:solidFill>
                <a:latin typeface="Atkinson Hyperlegible Bold" panose="020B0604020202020204" charset="0"/>
                <a:sym typeface="Atkinson Hyperlegible Bold"/>
              </a:rPr>
              <a:t>Détecter </a:t>
            </a:r>
            <a:r>
              <a:rPr lang="en-US" sz="2800" b="1" dirty="0" err="1">
                <a:solidFill>
                  <a:srgbClr val="009999"/>
                </a:solidFill>
                <a:latin typeface="Atkinson Hyperlegible Bold" panose="020B0604020202020204" charset="0"/>
                <a:sym typeface="Atkinson Hyperlegible Bold"/>
              </a:rPr>
              <a:t>précocement</a:t>
            </a:r>
            <a:r>
              <a:rPr lang="en-US" sz="2800" b="1" dirty="0">
                <a:solidFill>
                  <a:srgbClr val="009999"/>
                </a:solidFill>
                <a:latin typeface="Atkinson Hyperlegible Bold" panose="020B0604020202020204" charset="0"/>
                <a:sym typeface="Atkinson Hyperlegible Bold"/>
              </a:rPr>
              <a:t> les </a:t>
            </a:r>
            <a:r>
              <a:rPr lang="en-US" sz="2800" b="1" dirty="0" err="1">
                <a:solidFill>
                  <a:srgbClr val="009999"/>
                </a:solidFill>
                <a:latin typeface="Atkinson Hyperlegible Bold" panose="020B0604020202020204" charset="0"/>
                <a:sym typeface="Atkinson Hyperlegible Bold"/>
              </a:rPr>
              <a:t>épidémies</a:t>
            </a:r>
            <a:r>
              <a:rPr lang="en-US" sz="2800" b="1" dirty="0">
                <a:solidFill>
                  <a:srgbClr val="009999"/>
                </a:solidFill>
                <a:latin typeface="Atkinson Hyperlegible Bold" panose="020B0604020202020204" charset="0"/>
                <a:sym typeface="Atkinson Hyperlegible Bold"/>
              </a:rPr>
              <a:t> </a:t>
            </a:r>
            <a:r>
              <a:rPr lang="en-US" sz="2800" dirty="0" err="1">
                <a:solidFill>
                  <a:schemeClr val="tx1">
                    <a:lumMod val="95000"/>
                    <a:lumOff val="5000"/>
                  </a:schemeClr>
                </a:solidFill>
                <a:latin typeface="Atkinson Hyperlegible" panose="020B0604020202020204" charset="0"/>
                <a:sym typeface="Atkinson Hyperlegible Bold"/>
              </a:rPr>
              <a:t>afin</a:t>
            </a:r>
            <a:r>
              <a:rPr lang="en-US" sz="2800" dirty="0">
                <a:solidFill>
                  <a:schemeClr val="tx1">
                    <a:lumMod val="95000"/>
                    <a:lumOff val="5000"/>
                  </a:schemeClr>
                </a:solidFill>
                <a:latin typeface="Atkinson Hyperlegible" panose="020B0604020202020204" charset="0"/>
                <a:sym typeface="Atkinson Hyperlegible Bold"/>
              </a:rPr>
              <a:t> de pouvoir les contrôler rapidement</a:t>
            </a:r>
          </a:p>
          <a:p>
            <a:pPr marL="800100" lvl="1" indent="-342900" defTabSz="1371600">
              <a:buClr>
                <a:srgbClr val="008080"/>
              </a:buClr>
              <a:buFont typeface="Arial" panose="020B0604020202020204" pitchFamily="34" charset="0"/>
              <a:buChar char="•"/>
            </a:pPr>
            <a:r>
              <a:rPr lang="en-US" sz="2800" b="1" dirty="0" err="1">
                <a:solidFill>
                  <a:srgbClr val="009999"/>
                </a:solidFill>
                <a:latin typeface="Atkinson Hyperlegible Bold" panose="020B0604020202020204" charset="0"/>
                <a:sym typeface="Atkinson Hyperlegible Bold"/>
              </a:rPr>
              <a:t>Suivre</a:t>
            </a:r>
            <a:r>
              <a:rPr lang="en-US" sz="2800" b="1" dirty="0">
                <a:solidFill>
                  <a:srgbClr val="009999"/>
                </a:solidFill>
                <a:latin typeface="Atkinson Hyperlegible Bold" panose="020B0604020202020204" charset="0"/>
                <a:sym typeface="Atkinson Hyperlegible Bold"/>
              </a:rPr>
              <a:t> les </a:t>
            </a:r>
            <a:r>
              <a:rPr lang="en-US" sz="2800" b="1" dirty="0" err="1">
                <a:solidFill>
                  <a:srgbClr val="009999"/>
                </a:solidFill>
                <a:latin typeface="Atkinson Hyperlegible Bold" panose="020B0604020202020204" charset="0"/>
                <a:sym typeface="Atkinson Hyperlegible Bold"/>
              </a:rPr>
              <a:t>épidémies</a:t>
            </a:r>
            <a:r>
              <a:rPr lang="en-US" sz="2800" b="1" dirty="0">
                <a:solidFill>
                  <a:srgbClr val="009999"/>
                </a:solidFill>
                <a:latin typeface="Atkinson Hyperlegible Bold" panose="020B0604020202020204" charset="0"/>
                <a:sym typeface="Atkinson Hyperlegible Bold"/>
              </a:rPr>
              <a:t> </a:t>
            </a:r>
            <a:r>
              <a:rPr lang="en-US" sz="2800" dirty="0">
                <a:solidFill>
                  <a:schemeClr val="tx1">
                    <a:lumMod val="95000"/>
                    <a:lumOff val="5000"/>
                  </a:schemeClr>
                </a:solidFill>
                <a:latin typeface="Atkinson Hyperlegible" panose="020B0604020202020204" charset="0"/>
                <a:sym typeface="Atkinson Hyperlegible Bold"/>
              </a:rPr>
              <a:t>pour </a:t>
            </a:r>
            <a:r>
              <a:rPr lang="en-US" sz="2800" dirty="0" err="1">
                <a:solidFill>
                  <a:schemeClr val="tx1">
                    <a:lumMod val="95000"/>
                    <a:lumOff val="5000"/>
                  </a:schemeClr>
                </a:solidFill>
                <a:latin typeface="Atkinson Hyperlegible" panose="020B0604020202020204" charset="0"/>
                <a:sym typeface="Atkinson Hyperlegible Bold"/>
              </a:rPr>
              <a:t>générer</a:t>
            </a:r>
            <a:r>
              <a:rPr lang="en-US" sz="2800" dirty="0">
                <a:solidFill>
                  <a:schemeClr val="tx1">
                    <a:lumMod val="95000"/>
                    <a:lumOff val="5000"/>
                  </a:schemeClr>
                </a:solidFill>
                <a:latin typeface="Atkinson Hyperlegible" panose="020B0604020202020204" charset="0"/>
                <a:sym typeface="Atkinson Hyperlegible Bold"/>
              </a:rPr>
              <a:t> des </a:t>
            </a:r>
            <a:r>
              <a:rPr lang="en-US" sz="2800" dirty="0" err="1">
                <a:solidFill>
                  <a:schemeClr val="tx1">
                    <a:lumMod val="95000"/>
                    <a:lumOff val="5000"/>
                  </a:schemeClr>
                </a:solidFill>
                <a:latin typeface="Atkinson Hyperlegible" panose="020B0604020202020204" charset="0"/>
                <a:sym typeface="Atkinson Hyperlegible Bold"/>
              </a:rPr>
              <a:t>informations</a:t>
            </a:r>
            <a:r>
              <a:rPr lang="en-US" sz="2800" dirty="0">
                <a:solidFill>
                  <a:schemeClr val="tx1">
                    <a:lumMod val="95000"/>
                    <a:lumOff val="5000"/>
                  </a:schemeClr>
                </a:solidFill>
                <a:latin typeface="Atkinson Hyperlegible" panose="020B0604020202020204" charset="0"/>
                <a:sym typeface="Atkinson Hyperlegible Bold"/>
              </a:rPr>
              <a:t> pour </a:t>
            </a:r>
            <a:r>
              <a:rPr lang="en-US" sz="2800" dirty="0" err="1">
                <a:solidFill>
                  <a:schemeClr val="tx1">
                    <a:lumMod val="95000"/>
                    <a:lumOff val="5000"/>
                  </a:schemeClr>
                </a:solidFill>
                <a:latin typeface="Atkinson Hyperlegible" panose="020B0604020202020204" charset="0"/>
                <a:sym typeface="Atkinson Hyperlegible Bold"/>
              </a:rPr>
              <a:t>orienter</a:t>
            </a:r>
            <a:r>
              <a:rPr lang="en-US" sz="2800" dirty="0">
                <a:solidFill>
                  <a:schemeClr val="tx1">
                    <a:lumMod val="95000"/>
                    <a:lumOff val="5000"/>
                  </a:schemeClr>
                </a:solidFill>
                <a:latin typeface="Atkinson Hyperlegible" panose="020B0604020202020204" charset="0"/>
                <a:sym typeface="Atkinson Hyperlegible Bold"/>
              </a:rPr>
              <a:t> des stratégies de </a:t>
            </a:r>
            <a:r>
              <a:rPr lang="en-US" sz="2800" dirty="0" err="1">
                <a:solidFill>
                  <a:schemeClr val="tx1">
                    <a:lumMod val="95000"/>
                    <a:lumOff val="5000"/>
                  </a:schemeClr>
                </a:solidFill>
                <a:latin typeface="Atkinson Hyperlegible" panose="020B0604020202020204" charset="0"/>
                <a:sym typeface="Atkinson Hyperlegible Bold"/>
              </a:rPr>
              <a:t>lutte</a:t>
            </a:r>
            <a:r>
              <a:rPr lang="en-US" sz="2800" dirty="0">
                <a:solidFill>
                  <a:schemeClr val="tx1">
                    <a:lumMod val="95000"/>
                    <a:lumOff val="5000"/>
                  </a:schemeClr>
                </a:solidFill>
                <a:latin typeface="Atkinson Hyperlegible" panose="020B0604020202020204" charset="0"/>
                <a:sym typeface="Atkinson Hyperlegible Bold"/>
              </a:rPr>
              <a:t> </a:t>
            </a:r>
            <a:r>
              <a:rPr lang="en-US" sz="2800" dirty="0" err="1">
                <a:solidFill>
                  <a:schemeClr val="tx1">
                    <a:lumMod val="95000"/>
                    <a:lumOff val="5000"/>
                  </a:schemeClr>
                </a:solidFill>
                <a:latin typeface="Atkinson Hyperlegible" panose="020B0604020202020204" charset="0"/>
                <a:sym typeface="Atkinson Hyperlegible Bold"/>
              </a:rPr>
              <a:t>efficaces</a:t>
            </a:r>
            <a:endParaRPr lang="en-US" sz="2800" dirty="0">
              <a:solidFill>
                <a:schemeClr val="tx1">
                  <a:lumMod val="95000"/>
                  <a:lumOff val="5000"/>
                </a:schemeClr>
              </a:solidFill>
              <a:latin typeface="Atkinson Hyperlegible" panose="020B0604020202020204" charset="0"/>
              <a:sym typeface="Atkinson Hyperlegible Bold"/>
            </a:endParaRPr>
          </a:p>
          <a:p>
            <a:pPr marL="800100" lvl="1" indent="-342900" defTabSz="1371600">
              <a:buClr>
                <a:srgbClr val="008080"/>
              </a:buClr>
              <a:buFont typeface="Arial" panose="020B0604020202020204" pitchFamily="34" charset="0"/>
              <a:buChar char="•"/>
            </a:pPr>
            <a:r>
              <a:rPr lang="en-US" sz="2800" b="1" dirty="0">
                <a:solidFill>
                  <a:srgbClr val="009999"/>
                </a:solidFill>
                <a:latin typeface="Atkinson Hyperlegible Bold" panose="020B0604020202020204" charset="0"/>
                <a:sym typeface="Atkinson Hyperlegible Bold"/>
              </a:rPr>
              <a:t>Tracer les clusters </a:t>
            </a:r>
            <a:r>
              <a:rPr lang="en-US" sz="2800" dirty="0">
                <a:solidFill>
                  <a:schemeClr val="tx1">
                    <a:lumMod val="95000"/>
                    <a:lumOff val="5000"/>
                  </a:schemeClr>
                </a:solidFill>
                <a:latin typeface="Atkinson Hyperlegible" panose="020B0604020202020204" charset="0"/>
                <a:sym typeface="Atkinson Hyperlegible Bold"/>
              </a:rPr>
              <a:t>pour interrompre la transmission avant qu'elle ne se propage dans la </a:t>
            </a:r>
            <a:r>
              <a:rPr lang="en-US" sz="2800" dirty="0" err="1">
                <a:solidFill>
                  <a:schemeClr val="tx1">
                    <a:lumMod val="95000"/>
                    <a:lumOff val="5000"/>
                  </a:schemeClr>
                </a:solidFill>
                <a:latin typeface="Atkinson Hyperlegible" panose="020B0604020202020204" charset="0"/>
                <a:sym typeface="Atkinson Hyperlegible Bold"/>
              </a:rPr>
              <a:t>communauté</a:t>
            </a:r>
            <a:endParaRPr lang="en-US" sz="2800" b="1" dirty="0">
              <a:solidFill>
                <a:srgbClr val="119C94"/>
              </a:solidFill>
              <a:latin typeface="Atkinson Hyperlegible Bold"/>
              <a:sym typeface="Atkinson Hyperlegible Bold"/>
            </a:endParaRPr>
          </a:p>
        </p:txBody>
      </p:sp>
      <p:sp>
        <p:nvSpPr>
          <p:cNvPr id="11" name="TextBox 10">
            <a:extLst>
              <a:ext uri="{FF2B5EF4-FFF2-40B4-BE49-F238E27FC236}">
                <a16:creationId xmlns:a16="http://schemas.microsoft.com/office/drawing/2014/main" id="{6651F97D-B527-93E9-5CEF-89D1C3B1146A}"/>
              </a:ext>
            </a:extLst>
          </p:cNvPr>
          <p:cNvSpPr txBox="1"/>
          <p:nvPr/>
        </p:nvSpPr>
        <p:spPr>
          <a:xfrm>
            <a:off x="1226309" y="5865169"/>
            <a:ext cx="14901610" cy="954107"/>
          </a:xfrm>
          <a:prstGeom prst="rect">
            <a:avLst/>
          </a:prstGeom>
          <a:noFill/>
        </p:spPr>
        <p:txBody>
          <a:bodyPr wrap="square" lIns="91440" tIns="45720" rIns="91440" bIns="45720" rtlCol="0" anchor="t">
            <a:spAutoFit/>
          </a:bodyPr>
          <a:lstStyle/>
          <a:p>
            <a:pPr marL="457200" indent="-457200">
              <a:buBlip>
                <a:blip r:embed="rId3"/>
              </a:buBlip>
            </a:pPr>
            <a:r>
              <a:rPr lang="en-US" sz="2800" dirty="0">
                <a:solidFill>
                  <a:schemeClr val="tx1">
                    <a:lumMod val="95000"/>
                    <a:lumOff val="5000"/>
                  </a:schemeClr>
                </a:solidFill>
                <a:latin typeface="Atkinson Hyperlegible Bold"/>
              </a:rPr>
              <a:t>Les stratégies de surveillance sont adaptées </a:t>
            </a:r>
            <a:r>
              <a:rPr lang="en-US" sz="2800" dirty="0">
                <a:solidFill>
                  <a:schemeClr val="tx1">
                    <a:lumMod val="95000"/>
                    <a:lumOff val="5000"/>
                  </a:schemeClr>
                </a:solidFill>
                <a:latin typeface="Atkinson Hyperlegible"/>
              </a:rPr>
              <a:t>en</a:t>
            </a:r>
            <a:r>
              <a:rPr lang="en-US" sz="2800" dirty="0">
                <a:solidFill>
                  <a:schemeClr val="tx1">
                    <a:lumMod val="95000"/>
                    <a:lumOff val="5000"/>
                  </a:schemeClr>
                </a:solidFill>
                <a:latin typeface="Atkinson Hyperlegible Bold"/>
              </a:rPr>
              <a:t> </a:t>
            </a:r>
            <a:r>
              <a:rPr lang="en-US" sz="2800" dirty="0">
                <a:solidFill>
                  <a:schemeClr val="tx1">
                    <a:lumMod val="95000"/>
                    <a:lumOff val="5000"/>
                  </a:schemeClr>
                </a:solidFill>
                <a:latin typeface="Atkinson Hyperlegible" panose="020B0604020202020204" charset="0"/>
              </a:rPr>
              <a:t>fonction de la situation du choléra </a:t>
            </a:r>
            <a:r>
              <a:rPr lang="en-US" sz="2800" dirty="0">
                <a:solidFill>
                  <a:schemeClr val="tx1">
                    <a:lumMod val="95000"/>
                    <a:lumOff val="5000"/>
                  </a:schemeClr>
                </a:solidFill>
                <a:latin typeface="Atkinson Hyperlegible"/>
              </a:rPr>
              <a:t>au </a:t>
            </a:r>
            <a:r>
              <a:rPr lang="en-US" sz="2800" dirty="0" err="1">
                <a:solidFill>
                  <a:schemeClr val="tx1">
                    <a:lumMod val="95000"/>
                    <a:lumOff val="5000"/>
                  </a:schemeClr>
                </a:solidFill>
                <a:latin typeface="Atkinson Hyperlegible"/>
              </a:rPr>
              <a:t>niveau</a:t>
            </a:r>
            <a:r>
              <a:rPr lang="en-US" sz="2800" dirty="0">
                <a:solidFill>
                  <a:schemeClr val="tx1">
                    <a:lumMod val="95000"/>
                    <a:lumOff val="5000"/>
                  </a:schemeClr>
                </a:solidFill>
                <a:latin typeface="Atkinson Hyperlegible"/>
              </a:rPr>
              <a:t> des </a:t>
            </a:r>
            <a:r>
              <a:rPr lang="en-US" sz="2800" b="1" dirty="0">
                <a:solidFill>
                  <a:srgbClr val="009999"/>
                </a:solidFill>
                <a:latin typeface="Atkinson Hyperlegible Bold" panose="020B0604020202020204" charset="0"/>
              </a:rPr>
              <a:t>"unités de surveillance"</a:t>
            </a:r>
          </a:p>
        </p:txBody>
      </p:sp>
      <p:sp>
        <p:nvSpPr>
          <p:cNvPr id="3" name="TextBox 2">
            <a:extLst>
              <a:ext uri="{FF2B5EF4-FFF2-40B4-BE49-F238E27FC236}">
                <a16:creationId xmlns:a16="http://schemas.microsoft.com/office/drawing/2014/main" id="{E5EA9CE0-DA64-6861-AA36-5E5F9EAE0A49}"/>
              </a:ext>
            </a:extLst>
          </p:cNvPr>
          <p:cNvSpPr txBox="1"/>
          <p:nvPr/>
        </p:nvSpPr>
        <p:spPr>
          <a:xfrm>
            <a:off x="1350521" y="7186728"/>
            <a:ext cx="15028812" cy="1231106"/>
          </a:xfrm>
          <a:prstGeom prst="rect">
            <a:avLst/>
          </a:prstGeom>
          <a:noFill/>
        </p:spPr>
        <p:txBody>
          <a:bodyPr wrap="square" rtlCol="0">
            <a:spAutoFit/>
          </a:bodyPr>
          <a:lstStyle/>
          <a:p>
            <a:pPr marL="457200" lvl="0" indent="-457200">
              <a:buBlip>
                <a:blip r:embed="rId3"/>
              </a:buBlip>
              <a:defRPr/>
            </a:pP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Les autorités sanitaires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rPr>
              <a:t>assurent</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 que la surveillance </a:t>
            </a:r>
            <a:r>
              <a:rPr lang="en-US" sz="2800" dirty="0" err="1">
                <a:solidFill>
                  <a:prstClr val="black">
                    <a:lumMod val="95000"/>
                    <a:lumOff val="5000"/>
                  </a:prstClr>
                </a:solidFill>
                <a:latin typeface="Atkinson Hyperlegible"/>
              </a:rPr>
              <a:t>est</a:t>
            </a:r>
            <a:r>
              <a:rPr lang="en-US" sz="2800" dirty="0">
                <a:solidFill>
                  <a:prstClr val="black">
                    <a:lumMod val="95000"/>
                    <a:lumOff val="5000"/>
                  </a:prstClr>
                </a:solidFill>
                <a:latin typeface="Atkinson Hyperlegible"/>
              </a:rPr>
              <a:t>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mise en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rPr>
              <a:t>œuvre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rPr>
              <a:t>efficacement</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a:t>
            </a:r>
            <a:r>
              <a:rPr lang="en-US" sz="2800" dirty="0">
                <a:solidFill>
                  <a:prstClr val="black">
                    <a:lumMod val="95000"/>
                    <a:lumOff val="5000"/>
                  </a:prstClr>
                </a:solidFill>
                <a:latin typeface="Atkinson Hyperlegible"/>
              </a:rPr>
              <a:t>dans chaque unité de surveillance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en fonction de la </a:t>
            </a:r>
            <a:r>
              <a:rPr lang="en-US" sz="2800" dirty="0">
                <a:solidFill>
                  <a:prstClr val="black">
                    <a:lumMod val="95000"/>
                    <a:lumOff val="5000"/>
                  </a:prstClr>
                </a:solidFill>
                <a:latin typeface="Atkinson Hyperlegible"/>
              </a:rPr>
              <a:t>situation </a:t>
            </a:r>
            <a:r>
              <a:rPr lang="en-US" sz="2800" dirty="0" err="1">
                <a:solidFill>
                  <a:prstClr val="black">
                    <a:lumMod val="95000"/>
                    <a:lumOff val="5000"/>
                  </a:prstClr>
                </a:solidFill>
                <a:latin typeface="Atkinson Hyperlegible"/>
              </a:rPr>
              <a:t>épidemiologique</a:t>
            </a:r>
            <a:r>
              <a:rPr lang="en-US" sz="2800" dirty="0">
                <a:solidFill>
                  <a:prstClr val="black">
                    <a:lumMod val="95000"/>
                    <a:lumOff val="5000"/>
                  </a:prstClr>
                </a:solidFill>
                <a:latin typeface="Atkinson Hyperlegible"/>
              </a:rPr>
              <a:t> qui y </a:t>
            </a:r>
            <a:r>
              <a:rPr lang="en-US" sz="2800" dirty="0" err="1">
                <a:solidFill>
                  <a:prstClr val="black">
                    <a:lumMod val="95000"/>
                    <a:lumOff val="5000"/>
                  </a:prstClr>
                </a:solidFill>
                <a:latin typeface="Atkinson Hyperlegible"/>
              </a:rPr>
              <a:t>prévaut</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a:p>
            <a:endParaRPr lang="en-US" dirty="0"/>
          </a:p>
        </p:txBody>
      </p:sp>
      <p:sp>
        <p:nvSpPr>
          <p:cNvPr id="14" name="Slide Number Placeholder 13">
            <a:extLst>
              <a:ext uri="{FF2B5EF4-FFF2-40B4-BE49-F238E27FC236}">
                <a16:creationId xmlns:a16="http://schemas.microsoft.com/office/drawing/2014/main" id="{4A030680-CE00-DB82-D9A1-1CE75760AD3A}"/>
              </a:ext>
            </a:extLst>
          </p:cNvPr>
          <p:cNvSpPr>
            <a:spLocks noGrp="1"/>
          </p:cNvSpPr>
          <p:nvPr>
            <p:ph type="sldNum" sz="quarter" idx="12"/>
          </p:nvPr>
        </p:nvSpPr>
        <p:spPr>
          <a:xfrm>
            <a:off x="15477067" y="9546243"/>
            <a:ext cx="2133600" cy="365125"/>
          </a:xfrm>
        </p:spPr>
        <p:txBody>
          <a:bodyPr/>
          <a:lstStyle/>
          <a:p>
            <a:fld id="{B6F15528-21DE-4FAA-801E-634DDDAF4B2B}" type="slidenum">
              <a:rPr lang="en-US" sz="1800" smtClean="0"/>
              <a:pPr/>
              <a:t>22</a:t>
            </a:fld>
            <a:endParaRPr lang="en-US" sz="1800" dirty="0"/>
          </a:p>
        </p:txBody>
      </p:sp>
    </p:spTree>
    <p:extLst>
      <p:ext uri="{BB962C8B-B14F-4D97-AF65-F5344CB8AC3E}">
        <p14:creationId xmlns:p14="http://schemas.microsoft.com/office/powerpoint/2010/main" val="4132687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1D00B-E9F5-64A3-0F49-27B3AA59A2BC}"/>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49A0E86B-0A64-4C24-5833-AE0519766F97}"/>
              </a:ext>
            </a:extLst>
          </p:cNvPr>
          <p:cNvSpPr>
            <a:spLocks noGrp="1"/>
          </p:cNvSpPr>
          <p:nvPr>
            <p:ph type="sldNum" sz="quarter" idx="12"/>
          </p:nvPr>
        </p:nvSpPr>
        <p:spPr/>
        <p:txBody>
          <a:bodyPr/>
          <a:lstStyle/>
          <a:p>
            <a:fld id="{64BE81A3-ADE1-4B8A-B1A6-4A8F0AD1777A}" type="slidenum">
              <a:rPr lang="en-GB" smtClean="0"/>
              <a:t>23</a:t>
            </a:fld>
            <a:endParaRPr lang="en-GB"/>
          </a:p>
        </p:txBody>
      </p:sp>
    </p:spTree>
    <p:extLst>
      <p:ext uri="{BB962C8B-B14F-4D97-AF65-F5344CB8AC3E}">
        <p14:creationId xmlns:p14="http://schemas.microsoft.com/office/powerpoint/2010/main" val="425753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0" y="3574070"/>
            <a:ext cx="3973997" cy="3900100"/>
          </a:xfrm>
          <a:prstGeom prst="rect">
            <a:avLst/>
          </a:prstGeom>
        </p:spPr>
      </p:pic>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a:t>
            </a:r>
          </a:p>
        </p:txBody>
      </p:sp>
      <p:sp>
        <p:nvSpPr>
          <p:cNvPr id="10" name="TextBox 9">
            <a:extLst>
              <a:ext uri="{FF2B5EF4-FFF2-40B4-BE49-F238E27FC236}">
                <a16:creationId xmlns:a16="http://schemas.microsoft.com/office/drawing/2014/main" id="{322F0B21-A891-163F-2110-FD3FEE5B4863}"/>
              </a:ext>
            </a:extLst>
          </p:cNvPr>
          <p:cNvSpPr txBox="1"/>
          <p:nvPr/>
        </p:nvSpPr>
        <p:spPr>
          <a:xfrm>
            <a:off x="3796749" y="2916869"/>
            <a:ext cx="14352103" cy="60631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où il n'y a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pas d'épidémie de choléra</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La détection précoce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Le suivi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Le traçage des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C'est essentiel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 Générer des informations pour guider des interventions efficaces dans tous les piliers de la lutte contre le choléra</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 Interrompre la transmission avant que le choléra ne se propage dans la communauté et ne devienne plus difficile à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contrôler</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Réagir</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rapidement à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toute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épidémie afin d'en atténuer la propagation et l'impact</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 name="Slide Number Placeholder 1">
            <a:extLst>
              <a:ext uri="{FF2B5EF4-FFF2-40B4-BE49-F238E27FC236}">
                <a16:creationId xmlns:a16="http://schemas.microsoft.com/office/drawing/2014/main" id="{BAA96497-FE25-F6E5-472C-73F0FDB7480D}"/>
              </a:ext>
            </a:extLst>
          </p:cNvPr>
          <p:cNvSpPr>
            <a:spLocks noGrp="1"/>
          </p:cNvSpPr>
          <p:nvPr>
            <p:ph type="sldNum" sz="quarter" idx="12"/>
          </p:nvPr>
        </p:nvSpPr>
        <p:spPr>
          <a:xfrm>
            <a:off x="15426267" y="9505950"/>
            <a:ext cx="2133600" cy="365125"/>
          </a:xfrm>
        </p:spPr>
        <p:txBody>
          <a:bodyPr/>
          <a:lstStyle/>
          <a:p>
            <a:fld id="{B6F15528-21DE-4FAA-801E-634DDDAF4B2B}" type="slidenum">
              <a:rPr lang="en-US" sz="1800" smtClean="0"/>
              <a:pPr/>
              <a:t>24</a:t>
            </a:fld>
            <a:endParaRPr lang="en-US" sz="1800" dirty="0"/>
          </a:p>
        </p:txBody>
      </p:sp>
    </p:spTree>
    <p:extLst>
      <p:ext uri="{BB962C8B-B14F-4D97-AF65-F5344CB8AC3E}">
        <p14:creationId xmlns:p14="http://schemas.microsoft.com/office/powerpoint/2010/main" val="548540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252495" y="4074195"/>
            <a:ext cx="4319129" cy="3734409"/>
          </a:xfrm>
          <a:prstGeom prst="rect">
            <a:avLst/>
          </a:prstGeom>
        </p:spPr>
      </p:pic>
      <p:sp>
        <p:nvSpPr>
          <p:cNvPr id="7" name="TextBox 6">
            <a:extLst>
              <a:ext uri="{FF2B5EF4-FFF2-40B4-BE49-F238E27FC236}">
                <a16:creationId xmlns:a16="http://schemas.microsoft.com/office/drawing/2014/main" id="{F703D780-F897-A137-6317-E5231A9DB3FC}"/>
              </a:ext>
            </a:extLst>
          </p:cNvPr>
          <p:cNvSpPr txBox="1"/>
          <p:nvPr/>
        </p:nvSpPr>
        <p:spPr>
          <a:xfrm>
            <a:off x="3776871" y="3135530"/>
            <a:ext cx="14352103" cy="60631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où il n'y a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pas d'épidémie de choléra</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 La détection précoce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b) Le suivi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c) Le traçage des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C'est essentiel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d) Générer des informations pour guider des interventions efficaces dans tous les piliers de la lutte contre le choléra</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rPr>
              <a:t>e) Interrompre la transmission avant que le choléra ne se propage dans la communauté et ne devienne plus difficile à </a:t>
            </a:r>
            <a:r>
              <a:rPr kumimoji="0" lang="en-US" sz="2600" b="0" i="0" u="none" strike="noStrike" kern="1200" cap="none" spc="0" normalizeH="0" baseline="0" noProof="0" dirty="0" err="1">
                <a:ln>
                  <a:noFill/>
                </a:ln>
                <a:solidFill>
                  <a:prstClr val="white">
                    <a:lumMod val="65000"/>
                  </a:prstClr>
                </a:solidFill>
                <a:effectLst/>
                <a:uLnTx/>
                <a:uFillTx/>
                <a:latin typeface="Atkinson Hyperlegible" panose="020B0604020202020204" charset="0"/>
                <a:ea typeface="+mn-ea"/>
                <a:cs typeface="+mn-cs"/>
              </a:rPr>
              <a:t>contrôler</a:t>
            </a:r>
            <a:endParaRPr kumimoji="0" lang="en-US" sz="2600" b="0" i="0" u="none" strike="noStrike" kern="1200" cap="none" spc="0" normalizeH="0" baseline="0" noProof="0" dirty="0">
              <a:ln>
                <a:noFill/>
              </a:ln>
              <a:solidFill>
                <a:prstClr val="white">
                  <a:lumMod val="65000"/>
                </a:prstClr>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f) </a:t>
            </a:r>
            <a:r>
              <a:rPr kumimoji="0" lang="en-US" sz="26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Réagir</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rapidement à </a:t>
            </a:r>
            <a:r>
              <a:rPr kumimoji="0" lang="en-US" sz="26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toute</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épidémie afin d'en atténuer la propagation et </a:t>
            </a:r>
            <a:r>
              <a:rPr kumimoji="0" lang="en-US" sz="26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l'impact</a:t>
            </a:r>
            <a:endPar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7BB87659-27A3-7131-2A17-B3952128AB4A}"/>
              </a:ext>
            </a:extLst>
          </p:cNvPr>
          <p:cNvSpPr>
            <a:spLocks noGrp="1"/>
          </p:cNvSpPr>
          <p:nvPr>
            <p:ph type="sldNum" sz="quarter" idx="12"/>
          </p:nvPr>
        </p:nvSpPr>
        <p:spPr>
          <a:xfrm>
            <a:off x="15443200" y="9539816"/>
            <a:ext cx="2133600" cy="365125"/>
          </a:xfrm>
        </p:spPr>
        <p:txBody>
          <a:bodyPr/>
          <a:lstStyle/>
          <a:p>
            <a:fld id="{B6F15528-21DE-4FAA-801E-634DDDAF4B2B}" type="slidenum">
              <a:rPr lang="en-US" sz="1800" smtClean="0"/>
              <a:pPr/>
              <a:t>25</a:t>
            </a:fld>
            <a:endParaRPr lang="en-US" sz="1800" dirty="0"/>
          </a:p>
        </p:txBody>
      </p:sp>
    </p:spTree>
    <p:extLst>
      <p:ext uri="{BB962C8B-B14F-4D97-AF65-F5344CB8AC3E}">
        <p14:creationId xmlns:p14="http://schemas.microsoft.com/office/powerpoint/2010/main" val="3147931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0" y="3639545"/>
            <a:ext cx="3796749" cy="3726148"/>
          </a:xfrm>
          <a:prstGeom prst="rect">
            <a:avLst/>
          </a:prstGeom>
        </p:spPr>
      </p:pic>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sp>
        <p:nvSpPr>
          <p:cNvPr id="9" name="TextBox 8">
            <a:extLst>
              <a:ext uri="{FF2B5EF4-FFF2-40B4-BE49-F238E27FC236}">
                <a16:creationId xmlns:a16="http://schemas.microsoft.com/office/drawing/2014/main" id="{75397EFD-C9ED-2361-D5BC-624BB45C1771}"/>
              </a:ext>
            </a:extLst>
          </p:cNvPr>
          <p:cNvSpPr txBox="1"/>
          <p:nvPr/>
        </p:nvSpPr>
        <p:spPr>
          <a:xfrm>
            <a:off x="404868" y="9039506"/>
            <a:ext cx="21175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DLaM Display" panose="02010000000000000000" pitchFamily="2" charset="0"/>
                <a:ea typeface="ADLaM Display" panose="02010000000000000000" pitchFamily="2" charset="0"/>
                <a:cs typeface="ADLaM Display" panose="02010000000000000000" pitchFamily="2" charset="0"/>
              </a:rPr>
              <a:t>10 secondes</a:t>
            </a:r>
          </a:p>
        </p:txBody>
      </p:sp>
      <p:sp>
        <p:nvSpPr>
          <p:cNvPr id="11" name="TextBox 10">
            <a:extLst>
              <a:ext uri="{FF2B5EF4-FFF2-40B4-BE49-F238E27FC236}">
                <a16:creationId xmlns:a16="http://schemas.microsoft.com/office/drawing/2014/main" id="{D9DFFCC7-3A24-6B9E-8C3F-DFDABB98CAE6}"/>
              </a:ext>
            </a:extLst>
          </p:cNvPr>
          <p:cNvSpPr txBox="1"/>
          <p:nvPr/>
        </p:nvSpPr>
        <p:spPr>
          <a:xfrm>
            <a:off x="3796749" y="2916870"/>
            <a:ext cx="14352103" cy="60631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où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il y a une épidémie de choléra</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La détection précoce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Le suivi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Le traçage des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C'est essentiel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 Générer des informations pour guider des interventions efficaces dans tous les piliers de la lutte contre le choléra</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 Interrompre la transmission avant que le choléra ne se propage dans la communauté et ne devienne plus difficile à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contrôler</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Réagir</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rapidement à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toute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épidémie afin d'en atténuer la propagation et l'impact</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8" name="Slide Number Placeholder 7">
            <a:extLst>
              <a:ext uri="{FF2B5EF4-FFF2-40B4-BE49-F238E27FC236}">
                <a16:creationId xmlns:a16="http://schemas.microsoft.com/office/drawing/2014/main" id="{1E2F03A2-7A22-0D77-C63C-283B74735DED}"/>
              </a:ext>
            </a:extLst>
          </p:cNvPr>
          <p:cNvSpPr>
            <a:spLocks noGrp="1"/>
          </p:cNvSpPr>
          <p:nvPr>
            <p:ph type="sldNum" sz="quarter" idx="12"/>
          </p:nvPr>
        </p:nvSpPr>
        <p:spPr>
          <a:xfrm>
            <a:off x="15460133" y="9564829"/>
            <a:ext cx="2133600" cy="365125"/>
          </a:xfrm>
        </p:spPr>
        <p:txBody>
          <a:bodyPr/>
          <a:lstStyle/>
          <a:p>
            <a:fld id="{B6F15528-21DE-4FAA-801E-634DDDAF4B2B}" type="slidenum">
              <a:rPr lang="en-US" sz="1800" smtClean="0"/>
              <a:pPr/>
              <a:t>26</a:t>
            </a:fld>
            <a:endParaRPr lang="en-US" sz="1800" dirty="0"/>
          </a:p>
        </p:txBody>
      </p:sp>
    </p:spTree>
    <p:extLst>
      <p:ext uri="{BB962C8B-B14F-4D97-AF65-F5344CB8AC3E}">
        <p14:creationId xmlns:p14="http://schemas.microsoft.com/office/powerpoint/2010/main" val="1406677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92860" y="4223718"/>
            <a:ext cx="3989609" cy="3449499"/>
          </a:xfrm>
          <a:prstGeom prst="rect">
            <a:avLst/>
          </a:prstGeom>
        </p:spPr>
      </p:pic>
      <p:sp>
        <p:nvSpPr>
          <p:cNvPr id="8" name="TextBox 7">
            <a:extLst>
              <a:ext uri="{FF2B5EF4-FFF2-40B4-BE49-F238E27FC236}">
                <a16:creationId xmlns:a16="http://schemas.microsoft.com/office/drawing/2014/main" id="{5F87B3EB-C44E-849C-9A77-09DA8298C197}"/>
              </a:ext>
            </a:extLst>
          </p:cNvPr>
          <p:cNvSpPr txBox="1"/>
          <p:nvPr/>
        </p:nvSpPr>
        <p:spPr>
          <a:xfrm>
            <a:off x="3796749" y="2916869"/>
            <a:ext cx="14352103" cy="60631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où </a:t>
            </a:r>
            <a:r>
              <a:rPr kumimoji="0" lang="fr-FR" sz="26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il y a une épidémie de choléra</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La détection précoce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b) Le suivi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Le traçage des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C'est essentiel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d) Générer des informations pour guider des interventions efficaces dans tous les piliers de la lutte contre le choléra</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 Interrompre la transmission avant que le choléra ne se propage dans la communauté et ne devienne plus difficile à contrôler.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Réagir</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rapidement à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toute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épidémie afin d'en atténuer la propagation et l'impact</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EFCAB723-C1DD-D87A-EA52-40ECEE1B1A6B}"/>
              </a:ext>
            </a:extLst>
          </p:cNvPr>
          <p:cNvSpPr>
            <a:spLocks noGrp="1"/>
          </p:cNvSpPr>
          <p:nvPr>
            <p:ph type="sldNum" sz="quarter" idx="12"/>
          </p:nvPr>
        </p:nvSpPr>
        <p:spPr>
          <a:xfrm>
            <a:off x="15527867" y="9590616"/>
            <a:ext cx="2133600" cy="365125"/>
          </a:xfrm>
        </p:spPr>
        <p:txBody>
          <a:bodyPr/>
          <a:lstStyle/>
          <a:p>
            <a:fld id="{B6F15528-21DE-4FAA-801E-634DDDAF4B2B}" type="slidenum">
              <a:rPr lang="en-US" sz="1800" smtClean="0"/>
              <a:pPr/>
              <a:t>27</a:t>
            </a:fld>
            <a:endParaRPr lang="en-US" sz="1800" dirty="0"/>
          </a:p>
        </p:txBody>
      </p:sp>
    </p:spTree>
    <p:extLst>
      <p:ext uri="{BB962C8B-B14F-4D97-AF65-F5344CB8AC3E}">
        <p14:creationId xmlns:p14="http://schemas.microsoft.com/office/powerpoint/2010/main" val="1316753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58732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69714" y="53707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61194" y="3599727"/>
            <a:ext cx="4058286" cy="3982822"/>
          </a:xfrm>
          <a:prstGeom prst="rect">
            <a:avLst/>
          </a:prstGeom>
        </p:spPr>
      </p:pic>
      <p:sp>
        <p:nvSpPr>
          <p:cNvPr id="9" name="TextBox 8">
            <a:extLst>
              <a:ext uri="{FF2B5EF4-FFF2-40B4-BE49-F238E27FC236}">
                <a16:creationId xmlns:a16="http://schemas.microsoft.com/office/drawing/2014/main" id="{A44FAC07-7B43-8BD2-D9D9-906523471B56}"/>
              </a:ext>
            </a:extLst>
          </p:cNvPr>
          <p:cNvSpPr txBox="1"/>
          <p:nvPr/>
        </p:nvSpPr>
        <p:spPr>
          <a:xfrm>
            <a:off x="3935897" y="2223567"/>
            <a:ext cx="14352103" cy="65248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où </a:t>
            </a:r>
            <a:r>
              <a:rPr kumimoji="0" lang="fr-FR" sz="28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le choléra vient d'être introduit et ne s'est pas encore propagé dans la communauté</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a:t>
            </a:r>
            <a:r>
              <a:rPr kumimoji="0" lang="fr-FR" sz="2600" b="1" i="0" u="none" strike="noStrike" kern="1200" cap="none" spc="0" normalizeH="0" baseline="0" noProof="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est pour :</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La détection précoce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Le suivi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Le traçage des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C'est essentiel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 Générer des informations pour guider des interventions efficaces dans tous les piliers de la lutte contre le choléra</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 Interrompre la transmission avant que le choléra ne se propage dans la communauté et ne devienne plus difficile à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contrôler</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Réagir</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rapidement à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toute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épidémie afin d'en atténuer la propagation et l'impact</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2" name="Slide Number Placeholder 1">
            <a:extLst>
              <a:ext uri="{FF2B5EF4-FFF2-40B4-BE49-F238E27FC236}">
                <a16:creationId xmlns:a16="http://schemas.microsoft.com/office/drawing/2014/main" id="{D4CC5CD5-65F7-FD7F-42F3-FB1D4F87B148}"/>
              </a:ext>
            </a:extLst>
          </p:cNvPr>
          <p:cNvSpPr>
            <a:spLocks noGrp="1"/>
          </p:cNvSpPr>
          <p:nvPr>
            <p:ph type="sldNum" sz="quarter" idx="12"/>
          </p:nvPr>
        </p:nvSpPr>
        <p:spPr>
          <a:xfrm>
            <a:off x="15375466" y="9506177"/>
            <a:ext cx="2133600" cy="365125"/>
          </a:xfrm>
        </p:spPr>
        <p:txBody>
          <a:bodyPr/>
          <a:lstStyle/>
          <a:p>
            <a:fld id="{B6F15528-21DE-4FAA-801E-634DDDAF4B2B}" type="slidenum">
              <a:rPr lang="en-US" sz="1800" smtClean="0"/>
              <a:pPr/>
              <a:t>28</a:t>
            </a:fld>
            <a:endParaRPr lang="en-US" sz="1800" dirty="0"/>
          </a:p>
        </p:txBody>
      </p:sp>
    </p:spTree>
    <p:extLst>
      <p:ext uri="{BB962C8B-B14F-4D97-AF65-F5344CB8AC3E}">
        <p14:creationId xmlns:p14="http://schemas.microsoft.com/office/powerpoint/2010/main" val="418592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1"/>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83732" y="53426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10418308-036E-F7AE-33E9-8533ED413270}"/>
              </a:ext>
            </a:extLst>
          </p:cNvPr>
          <p:cNvPicPr>
            <a:picLocks noChangeAspect="1"/>
          </p:cNvPicPr>
          <p:nvPr/>
        </p:nvPicPr>
        <p:blipFill>
          <a:blip r:embed="rId3"/>
          <a:stretch>
            <a:fillRect/>
          </a:stretch>
        </p:blipFill>
        <p:spPr>
          <a:xfrm>
            <a:off x="-243886" y="3895591"/>
            <a:ext cx="4319127" cy="3734408"/>
          </a:xfrm>
          <a:prstGeom prst="rect">
            <a:avLst/>
          </a:prstGeom>
        </p:spPr>
      </p:pic>
      <p:sp>
        <p:nvSpPr>
          <p:cNvPr id="7" name="TextBox 6">
            <a:extLst>
              <a:ext uri="{FF2B5EF4-FFF2-40B4-BE49-F238E27FC236}">
                <a16:creationId xmlns:a16="http://schemas.microsoft.com/office/drawing/2014/main" id="{F680E674-BE5A-3A68-2465-E474617DF858}"/>
              </a:ext>
            </a:extLst>
          </p:cNvPr>
          <p:cNvSpPr txBox="1"/>
          <p:nvPr/>
        </p:nvSpPr>
        <p:spPr>
          <a:xfrm>
            <a:off x="3935897" y="2715117"/>
            <a:ext cx="14352103" cy="65248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Dans les zones où </a:t>
            </a:r>
            <a:r>
              <a:rPr kumimoji="0" lang="fr-FR" sz="2800" b="1" i="0" u="none" strike="noStrike" kern="1200" cap="none" spc="0" normalizeH="0" baseline="0" noProof="0" dirty="0">
                <a:ln>
                  <a:noFill/>
                </a:ln>
                <a:solidFill>
                  <a:srgbClr val="F9B277"/>
                </a:solidFill>
                <a:effectLst/>
                <a:uLnTx/>
                <a:uFillTx/>
                <a:latin typeface="Cavolini" panose="03000502040302020204" pitchFamily="66" charset="0"/>
                <a:ea typeface="ADLaM Display" panose="02010000000000000000" pitchFamily="2" charset="0"/>
                <a:cs typeface="Cavolini" panose="03000502040302020204" pitchFamily="66" charset="0"/>
              </a:rPr>
              <a:t>le choléra vient d'être introduit et ne s'est pas encore propagé dans la communauté</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la surveillance est pour:</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La détection précoce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Le suivi d’une épidémie</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srgbClr val="009999"/>
                </a:solidFill>
                <a:latin typeface="Atkinson Hyperlegible Bold" panose="020B0604020202020204" charset="0"/>
              </a:rPr>
              <a:t>c) Le traçage </a:t>
            </a: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des clusters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fr-FR" sz="2600" b="1" i="0" u="none" strike="noStrike" kern="12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C'est essentiel </a:t>
            </a:r>
            <a:r>
              <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pour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 Générer des informations pour guider des interventions efficaces dans tous les piliers de la lutte contre le choléra</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 Interrompre la transmission avant que le choléra ne se propage dans la communauté et ne devienne plus difficile à </a:t>
            </a:r>
            <a:r>
              <a:rPr kumimoji="0" lang="en-US" sz="26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contrôler</a:t>
            </a:r>
            <a:endPar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Réagir</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rapidement à </a:t>
            </a:r>
            <a:r>
              <a:rPr kumimoji="0" lang="en-US" sz="26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toute</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épidémie afin d'en atténuer la propagation et l'impact</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3B6D7D1B-5257-38B1-CC2F-E41A37CDF511}"/>
              </a:ext>
            </a:extLst>
          </p:cNvPr>
          <p:cNvSpPr>
            <a:spLocks noGrp="1"/>
          </p:cNvSpPr>
          <p:nvPr>
            <p:ph type="sldNum" sz="quarter" idx="12"/>
          </p:nvPr>
        </p:nvSpPr>
        <p:spPr>
          <a:xfrm>
            <a:off x="15375466" y="9522883"/>
            <a:ext cx="2133600" cy="365125"/>
          </a:xfrm>
        </p:spPr>
        <p:txBody>
          <a:bodyPr/>
          <a:lstStyle/>
          <a:p>
            <a:fld id="{B6F15528-21DE-4FAA-801E-634DDDAF4B2B}" type="slidenum">
              <a:rPr lang="en-US" sz="1800" smtClean="0"/>
              <a:pPr/>
              <a:t>29</a:t>
            </a:fld>
            <a:endParaRPr lang="en-US" sz="1800" dirty="0"/>
          </a:p>
        </p:txBody>
      </p:sp>
    </p:spTree>
    <p:extLst>
      <p:ext uri="{BB962C8B-B14F-4D97-AF65-F5344CB8AC3E}">
        <p14:creationId xmlns:p14="http://schemas.microsoft.com/office/powerpoint/2010/main" val="3674370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BFC1F0-7013-A705-B5A6-48BE6C02D0AD}"/>
              </a:ext>
            </a:extLst>
          </p:cNvPr>
          <p:cNvGrpSpPr/>
          <p:nvPr/>
        </p:nvGrpSpPr>
        <p:grpSpPr>
          <a:xfrm>
            <a:off x="2082812" y="3386089"/>
            <a:ext cx="14488136" cy="4844376"/>
            <a:chOff x="1899932" y="2626468"/>
            <a:chExt cx="14488136" cy="4844376"/>
          </a:xfrm>
        </p:grpSpPr>
        <p:sp>
          <p:nvSpPr>
            <p:cNvPr id="20" name="Rectangle 19">
              <a:extLst>
                <a:ext uri="{FF2B5EF4-FFF2-40B4-BE49-F238E27FC236}">
                  <a16:creationId xmlns:a16="http://schemas.microsoft.com/office/drawing/2014/main" id="{6BAB5282-636C-49C9-8906-400122A811EC}"/>
                </a:ext>
              </a:extLst>
            </p:cNvPr>
            <p:cNvSpPr/>
            <p:nvPr/>
          </p:nvSpPr>
          <p:spPr>
            <a:xfrm>
              <a:off x="2962923" y="3429001"/>
              <a:ext cx="12658076" cy="3212432"/>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99932" y="2626468"/>
              <a:ext cx="1443990" cy="4844375"/>
            </a:xfrm>
            <a:prstGeom prst="rect">
              <a:avLst/>
            </a:prstGeom>
            <a:solidFill>
              <a:srgbClr val="4DB1A9"/>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4944078" y="2626468"/>
              <a:ext cx="1443990" cy="4844376"/>
            </a:xfrm>
            <a:prstGeom prst="rect">
              <a:avLst/>
            </a:prstGeom>
            <a:solidFill>
              <a:srgbClr val="4DB1A9"/>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705271" y="4948452"/>
            <a:ext cx="11284472" cy="1692771"/>
          </a:xfrm>
          <a:prstGeom prst="rect">
            <a:avLst/>
          </a:prstGeom>
          <a:noFill/>
        </p:spPr>
        <p:txBody>
          <a:bodyPr wrap="square" rtlCol="0">
            <a:spAutoFit/>
          </a:bodyPr>
          <a:lstStyle/>
          <a:p>
            <a:pPr marL="457200" marR="0" lvl="0" indent="-457200" algn="l" defTabSz="13716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lang="en-US" sz="2800" dirty="0" err="1">
                <a:solidFill>
                  <a:srgbClr val="009999"/>
                </a:solidFill>
                <a:latin typeface="Atkinson Hyperlegible Bold" panose="020B0604020202020204" charset="0"/>
                <a:sym typeface="Atkinson Hyperlegible Bold"/>
              </a:rPr>
              <a:t>Objectifs</a:t>
            </a:r>
            <a:r>
              <a:rPr lang="en-US" sz="2800" dirty="0">
                <a:solidFill>
                  <a:srgbClr val="009999"/>
                </a:solidFill>
                <a:latin typeface="Atkinson Hyperlegible Bold" panose="020B0604020202020204" charset="0"/>
                <a:sym typeface="Atkinson Hyperlegible Bold"/>
              </a:rPr>
              <a:t> </a:t>
            </a:r>
            <a:r>
              <a:rPr lang="en-US" sz="2800" dirty="0">
                <a:solidFill>
                  <a:srgbClr val="37290F"/>
                </a:solidFill>
                <a:latin typeface="Atkinson Hyperlegible" panose="020B0604020202020204" charset="0"/>
                <a:sym typeface="Atkinson Hyperlegible Bold"/>
              </a:rPr>
              <a:t>de</a:t>
            </a:r>
            <a:r>
              <a:rPr lang="en-US" sz="2800" dirty="0">
                <a:solidFill>
                  <a:srgbClr val="009999"/>
                </a:solidFill>
                <a:latin typeface="Atkinson Hyperlegible Bold" panose="020B0604020202020204" charset="0"/>
                <a:sym typeface="Atkinson Hyperlegible Bold"/>
              </a:rPr>
              <a:t> </a:t>
            </a:r>
            <a:r>
              <a:rPr lang="en-US" sz="2800" dirty="0">
                <a:solidFill>
                  <a:srgbClr val="37290F"/>
                </a:solidFill>
                <a:latin typeface="Atkinson Hyperlegible" panose="020B0604020202020204" charset="0"/>
                <a:sym typeface="Atkinson Hyperlegible Bold"/>
              </a:rPr>
              <a:t>la surveillance du choléra dans différentes situations</a:t>
            </a:r>
          </a:p>
          <a:p>
            <a:pPr marL="457200" marR="0" lvl="0"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800" dirty="0" err="1">
                <a:solidFill>
                  <a:srgbClr val="009999"/>
                </a:solidFill>
                <a:latin typeface="Atkinson Hyperlegible Bold" panose="020B0604020202020204" charset="0"/>
                <a:sym typeface="Atkinson Hyperlegible Bold"/>
              </a:rPr>
              <a:t>Rôle</a:t>
            </a:r>
            <a:r>
              <a:rPr lang="en-US" sz="2800" dirty="0">
                <a:solidFill>
                  <a:srgbClr val="009999"/>
                </a:solidFill>
                <a:latin typeface="Atkinson Hyperlegible Bold" panose="020B0604020202020204" charset="0"/>
                <a:sym typeface="Atkinson Hyperlegible Bold"/>
              </a:rPr>
              <a:t> pivot des autorités sanitaires </a:t>
            </a:r>
            <a:r>
              <a:rPr lang="en-US" sz="2800" dirty="0">
                <a:solidFill>
                  <a:srgbClr val="37290F"/>
                </a:solidFill>
                <a:latin typeface="Atkinson Hyperlegible" panose="020B0604020202020204" charset="0"/>
                <a:sym typeface="Atkinson Hyperlegible Bold"/>
              </a:rPr>
              <a:t>pour assurer que la surveillance du choléra </a:t>
            </a:r>
            <a:r>
              <a:rPr lang="en-US" sz="2800" dirty="0" err="1">
                <a:solidFill>
                  <a:srgbClr val="37290F"/>
                </a:solidFill>
                <a:latin typeface="Atkinson Hyperlegible" panose="020B0604020202020204" charset="0"/>
                <a:sym typeface="Atkinson Hyperlegible Bold"/>
              </a:rPr>
              <a:t>atteigne</a:t>
            </a:r>
            <a:r>
              <a:rPr lang="en-US" sz="2800" dirty="0">
                <a:solidFill>
                  <a:srgbClr val="37290F"/>
                </a:solidFill>
                <a:latin typeface="Atkinson Hyperlegible" panose="020B0604020202020204" charset="0"/>
                <a:sym typeface="Atkinson Hyperlegible Bold"/>
              </a:rPr>
              <a:t> </a:t>
            </a:r>
            <a:r>
              <a:rPr lang="en-US" sz="2800" dirty="0" err="1">
                <a:solidFill>
                  <a:srgbClr val="37290F"/>
                </a:solidFill>
                <a:latin typeface="Atkinson Hyperlegible" panose="020B0604020202020204" charset="0"/>
                <a:sym typeface="Atkinson Hyperlegible Bold"/>
              </a:rPr>
              <a:t>ces</a:t>
            </a:r>
            <a:r>
              <a:rPr lang="en-US" sz="2800" dirty="0">
                <a:solidFill>
                  <a:srgbClr val="37290F"/>
                </a:solidFill>
                <a:latin typeface="Atkinson Hyperlegible" panose="020B0604020202020204" charset="0"/>
                <a:sym typeface="Atkinson Hyperlegible Bold"/>
              </a:rPr>
              <a:t> objectifs</a:t>
            </a:r>
          </a:p>
        </p:txBody>
      </p:sp>
      <p:grpSp>
        <p:nvGrpSpPr>
          <p:cNvPr id="3" name="Group 4">
            <a:extLst>
              <a:ext uri="{FF2B5EF4-FFF2-40B4-BE49-F238E27FC236}">
                <a16:creationId xmlns:a16="http://schemas.microsoft.com/office/drawing/2014/main" id="{5C606562-B6C3-C35E-1166-9B139E72D204}"/>
              </a:ext>
            </a:extLst>
          </p:cNvPr>
          <p:cNvGrpSpPr/>
          <p:nvPr/>
        </p:nvGrpSpPr>
        <p:grpSpPr>
          <a:xfrm>
            <a:off x="-625641" y="-1432486"/>
            <a:ext cx="9769641"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861AB907-8B3F-B262-3914-6FC05325BD8B}"/>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DB354D8-9916-DD52-D9E4-6E68A4A462A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86BFA9B5-F43E-76D8-F917-BF627B10BD18}"/>
              </a:ext>
            </a:extLst>
          </p:cNvPr>
          <p:cNvSpPr txBox="1"/>
          <p:nvPr/>
        </p:nvSpPr>
        <p:spPr>
          <a:xfrm>
            <a:off x="643784" y="392044"/>
            <a:ext cx="8982375" cy="592772"/>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FD02FFBA-D12A-4AF6-13F7-DB5C0E22B5F7}"/>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95E21590-6B2D-0998-2298-9C5DAC943658}"/>
              </a:ext>
            </a:extLst>
          </p:cNvPr>
          <p:cNvSpPr>
            <a:spLocks noGrp="1"/>
          </p:cNvSpPr>
          <p:nvPr>
            <p:ph type="sldNum" sz="quarter" idx="12"/>
          </p:nvPr>
        </p:nvSpPr>
        <p:spPr/>
        <p:txBody>
          <a:bodyPr/>
          <a:lstStyle/>
          <a:p>
            <a:fld id="{64BE81A3-ADE1-4B8A-B1A6-4A8F0AD1777A}" type="slidenum">
              <a:rPr lang="en-GB" smtClean="0"/>
              <a:t>30</a:t>
            </a:fld>
            <a:endParaRPr lang="en-GB"/>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veral people sleeping in beds&#10;&#10;Description automatically generated">
            <a:extLst>
              <a:ext uri="{FF2B5EF4-FFF2-40B4-BE49-F238E27FC236}">
                <a16:creationId xmlns:a16="http://schemas.microsoft.com/office/drawing/2014/main" id="{60D9458C-0DF1-17E2-2A7F-BA9293F2E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3" name="TextBox 2">
            <a:extLst>
              <a:ext uri="{FF2B5EF4-FFF2-40B4-BE49-F238E27FC236}">
                <a16:creationId xmlns:a16="http://schemas.microsoft.com/office/drawing/2014/main" id="{52B1DE6C-4AEE-7016-EEBC-2C98B13E4A3C}"/>
              </a:ext>
            </a:extLst>
          </p:cNvPr>
          <p:cNvSpPr txBox="1"/>
          <p:nvPr/>
        </p:nvSpPr>
        <p:spPr>
          <a:xfrm>
            <a:off x="14124562" y="9948446"/>
            <a:ext cx="4163438"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adaptée de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OMS /Mark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Nieuwenhof</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ea typeface="+mn-ea"/>
              <a:cs typeface="Arial" panose="020B0604020202020204" pitchFamily="34" charset="0"/>
            </a:endParaRPr>
          </a:p>
        </p:txBody>
      </p:sp>
      <p:sp>
        <p:nvSpPr>
          <p:cNvPr id="8" name="Rectangle: Diagonal Corners Rounded 7">
            <a:extLst>
              <a:ext uri="{FF2B5EF4-FFF2-40B4-BE49-F238E27FC236}">
                <a16:creationId xmlns:a16="http://schemas.microsoft.com/office/drawing/2014/main" id="{28DEE1A1-9A4F-D046-784A-4CAF0CE0BC0B}"/>
              </a:ext>
            </a:extLst>
          </p:cNvPr>
          <p:cNvSpPr/>
          <p:nvPr/>
        </p:nvSpPr>
        <p:spPr>
          <a:xfrm>
            <a:off x="0" y="4092912"/>
            <a:ext cx="4648200" cy="2101175"/>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Contexte</a:t>
            </a:r>
            <a:endParaRPr lang="en-US"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60603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66413C26-F24D-4853-5D49-58C1797BA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84" y="3124514"/>
            <a:ext cx="7766538" cy="4978085"/>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652894" y="-239946"/>
            <a:ext cx="9796894"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589878"/>
            <a:ext cx="9364499"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Choléra</a:t>
            </a:r>
          </a:p>
        </p:txBody>
      </p:sp>
      <p:sp>
        <p:nvSpPr>
          <p:cNvPr id="11" name="TextBox 11"/>
          <p:cNvSpPr txBox="1"/>
          <p:nvPr/>
        </p:nvSpPr>
        <p:spPr>
          <a:xfrm>
            <a:off x="8848453" y="2797841"/>
            <a:ext cx="9134745" cy="6052939"/>
          </a:xfrm>
          <a:prstGeom prst="rect">
            <a:avLst/>
          </a:prstGeom>
        </p:spPr>
        <p:txBody>
          <a:bodyPr wrap="square" lIns="0" tIns="0" rIns="0" bIns="0" rtlCol="0" anchor="t">
            <a:spAutoFit/>
          </a:bodyPr>
          <a:lstStyle/>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kumimoji="0" lang="en-CA" sz="2800" b="1" i="0" u="none" strike="noStrike" kern="1200" cap="none" spc="0" normalizeH="0" baseline="0" noProof="0" dirty="0">
                <a:ln>
                  <a:noFill/>
                </a:ln>
                <a:solidFill>
                  <a:srgbClr val="009999"/>
                </a:solidFill>
                <a:effectLst/>
                <a:uLnTx/>
                <a:uFillTx/>
                <a:latin typeface="Atkinson Hyperlegible Bold"/>
                <a:ea typeface="+mn-ea"/>
                <a:cs typeface="+mn-cs"/>
              </a:rPr>
              <a:t>Infection diarrhéique aiguë</a:t>
            </a: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2A1720"/>
                </a:solidFill>
                <a:effectLst/>
                <a:uLnTx/>
                <a:uFillTx/>
                <a:latin typeface="Atkinson Hyperlegible" panose="020B0604020202020204" charset="0"/>
                <a:ea typeface="+mn-ea"/>
                <a:cs typeface="+mn-cs"/>
              </a:rPr>
              <a:t>Propagation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par des aliments et de l'eau contaminés</a:t>
            </a:r>
            <a:endParaRPr kumimoji="0" lang="en-CA"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a:p>
            <a:pPr marL="182880" marR="0" lvl="0" indent="-182880" algn="l" defTabSz="914400" rtl="0" eaLnBrk="1" fontAlgn="auto" latinLnBrk="0" hangingPunct="1">
              <a:lnSpc>
                <a:spcPts val="3163"/>
              </a:lnSpc>
              <a:spcBef>
                <a:spcPts val="0"/>
              </a:spcBef>
              <a:spcAft>
                <a:spcPts val="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Causée par la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rPr>
              <a:t>bactérie </a:t>
            </a:r>
            <a:r>
              <a:rPr kumimoji="0" lang="en-US" sz="2800" b="1" i="1" u="none" strike="noStrike" kern="1200" cap="none" spc="0" normalizeH="0" baseline="0" noProof="0" dirty="0">
                <a:ln>
                  <a:noFill/>
                </a:ln>
                <a:solidFill>
                  <a:srgbClr val="009999"/>
                </a:solidFill>
                <a:effectLst/>
                <a:uLnTx/>
                <a:uFillTx/>
                <a:latin typeface="Atkinson Hyperlegible Bold"/>
                <a:ea typeface="+mn-ea"/>
                <a:cs typeface="+mn-cs"/>
              </a:rPr>
              <a:t>Vibrio cholerae </a:t>
            </a:r>
          </a:p>
          <a:p>
            <a:pPr marL="0" marR="0" lvl="0" indent="0" algn="l" defTabSz="914400" rtl="0" eaLnBrk="1" fontAlgn="auto" latinLnBrk="0" hangingPunct="1">
              <a:lnSpc>
                <a:spcPts val="3163"/>
              </a:lnSpc>
              <a:spcBef>
                <a:spcPts val="0"/>
              </a:spcBef>
              <a:spcAft>
                <a:spcPts val="2400"/>
              </a:spcAft>
              <a:buClr>
                <a:srgbClr val="008080"/>
              </a:buClr>
              <a:buSzTx/>
              <a:buFontTx/>
              <a:buNone/>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(toxigène, sérogroupe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O1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ou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O139</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a:t>
            </a: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kumimoji="0" lang="en-CA"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Peut </a:t>
            </a:r>
            <a:r>
              <a:rPr kumimoji="0" lang="en-CA"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se propager rapidement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sym typeface="Atkinson Hyperlegible Bold Italics"/>
              </a:rPr>
              <a:t>et provoquer de grandes épidémies</a:t>
            </a: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Italics"/>
              </a:rPr>
              <a:t>Les formes graves de la maladie peuvent </a:t>
            </a:r>
            <a:r>
              <a:rPr lang="en-US" sz="2800" dirty="0">
                <a:solidFill>
                  <a:srgbClr val="2A1720"/>
                </a:solidFill>
                <a:latin typeface="Atkinson Hyperlegible"/>
                <a:sym typeface="Atkinson Hyperlegible Bold Italics"/>
              </a:rPr>
              <a:t>entraîner une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Italics"/>
              </a:rPr>
              <a:t>déshydratation sévère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Italics"/>
              </a:rPr>
              <a:t>et la </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Italics"/>
              </a:rPr>
              <a:t>mort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Italics"/>
              </a:rPr>
              <a:t>en quelques heures si elles ne sont pas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Italics"/>
              </a:rPr>
              <a:t>traitées</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a:p>
            <a:pPr marL="182880" marR="0" lvl="0" indent="-182880" algn="l" defTabSz="914400" rtl="0" eaLnBrk="1" fontAlgn="auto" latinLnBrk="0" hangingPunct="1">
              <a:lnSpc>
                <a:spcPts val="3163"/>
              </a:lnSpc>
              <a:spcBef>
                <a:spcPts val="0"/>
              </a:spcBef>
              <a:spcAft>
                <a:spcPts val="2400"/>
              </a:spcAft>
              <a:buClr>
                <a:srgbClr val="008080"/>
              </a:buClr>
              <a:buSzTx/>
              <a:buFont typeface="Arial" panose="020B0604020202020204" pitchFamily="34" charset="0"/>
              <a:buChar char="•"/>
              <a:tabLst/>
              <a:defRPr/>
            </a:pPr>
            <a:r>
              <a:rPr lang="en-US" sz="2800" dirty="0">
                <a:solidFill>
                  <a:srgbClr val="2A1720"/>
                </a:solidFill>
                <a:latin typeface="Atkinson Hyperlegible"/>
                <a:sym typeface="Atkinson Hyperlegible Bold Italics"/>
              </a:rPr>
              <a:t>Il est possible de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Italics"/>
              </a:rPr>
              <a:t>prévenir</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Italics"/>
              </a:rPr>
              <a:t> </a:t>
            </a: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Italics"/>
              </a:rPr>
              <a:t>et </a:t>
            </a:r>
            <a:r>
              <a:rPr kumimoji="0" lang="en-US" sz="2800" b="1" i="0" u="none" strike="noStrike" kern="1200" cap="none" spc="0" normalizeH="0" baseline="0" noProof="0" dirty="0" err="1">
                <a:ln>
                  <a:noFill/>
                </a:ln>
                <a:solidFill>
                  <a:srgbClr val="009999"/>
                </a:solidFill>
                <a:effectLst/>
                <a:uLnTx/>
                <a:uFillTx/>
                <a:latin typeface="Atkinson Hyperlegible Bold"/>
                <a:ea typeface="+mn-ea"/>
                <a:cs typeface="+mn-cs"/>
                <a:sym typeface="Atkinson Hyperlegible Bold Italics"/>
              </a:rPr>
              <a:t>traiter</a:t>
            </a:r>
            <a:r>
              <a:rPr kumimoji="0" lang="en-US" sz="2800" b="1"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Italics"/>
              </a:rPr>
              <a:t> </a:t>
            </a:r>
            <a:r>
              <a:rPr lang="en-US" sz="2800" dirty="0">
                <a:solidFill>
                  <a:srgbClr val="2A1720"/>
                </a:solidFill>
                <a:latin typeface="Atkinson Hyperlegible"/>
                <a:sym typeface="Atkinson Hyperlegible Bold Italics"/>
              </a:rPr>
              <a:t>le choléra (</a:t>
            </a:r>
            <a:r>
              <a:rPr lang="en-US" sz="2800" dirty="0" err="1">
                <a:solidFill>
                  <a:srgbClr val="2A1720"/>
                </a:solidFill>
                <a:latin typeface="Atkinson Hyperlegible"/>
              </a:rPr>
              <a:t>réhydratation</a:t>
            </a:r>
            <a:r>
              <a:rPr lang="en-US" sz="2800" dirty="0">
                <a:solidFill>
                  <a:srgbClr val="2A1720"/>
                </a:solidFill>
                <a:latin typeface="Atkinson Hyperlegible"/>
              </a:rPr>
              <a:t>)</a:t>
            </a:r>
            <a:endParaRPr lang="en-US" sz="2800" dirty="0">
              <a:solidFill>
                <a:srgbClr val="2A1720"/>
              </a:solidFill>
              <a:latin typeface="Atkinson Hyperlegible"/>
              <a:sym typeface="Atkinson Hyperlegible Bold"/>
            </a:endParaRPr>
          </a:p>
        </p:txBody>
      </p:sp>
      <p:sp>
        <p:nvSpPr>
          <p:cNvPr id="15" name="TextBox 15"/>
          <p:cNvSpPr txBox="1"/>
          <p:nvPr/>
        </p:nvSpPr>
        <p:spPr>
          <a:xfrm>
            <a:off x="10143599" y="5003573"/>
            <a:ext cx="7659147" cy="820738"/>
          </a:xfrm>
          <a:prstGeom prst="rect">
            <a:avLst/>
          </a:prstGeom>
        </p:spPr>
        <p:txBody>
          <a:bodyPr lIns="0" tIns="0" rIns="0" bIns="0" rtlCol="0" anchor="t">
            <a:spAutoFit/>
          </a:bodyPr>
          <a:lstStyle/>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163"/>
              </a:lnSpc>
              <a:spcBef>
                <a:spcPts val="0"/>
              </a:spcBef>
              <a:spcAft>
                <a:spcPts val="0"/>
              </a:spcAft>
              <a:buClrTx/>
              <a:buSzTx/>
              <a:buFontTx/>
              <a:buNone/>
              <a:tabLst/>
              <a:defRPr/>
            </a:pPr>
            <a:endParaRPr kumimoji="0" lang="en-US" sz="2799" b="0" i="0" u="none" strike="noStrike" kern="1200" cap="none" spc="0" normalizeH="0" baseline="0" noProof="0">
              <a:ln>
                <a:noFill/>
              </a:ln>
              <a:solidFill>
                <a:srgbClr val="2A1720"/>
              </a:solidFill>
              <a:effectLst/>
              <a:uLnTx/>
              <a:uFillTx/>
              <a:latin typeface="Atkinson Hyperlegible Bold"/>
              <a:ea typeface="Atkinson Hyperlegible Bold"/>
              <a:cs typeface="Atkinson Hyperlegible Bold"/>
              <a:sym typeface="Atkinson Hyperlegible Bold"/>
            </a:endParaRPr>
          </a:p>
        </p:txBody>
      </p:sp>
      <p:sp>
        <p:nvSpPr>
          <p:cNvPr id="14" name="TextBox 13">
            <a:extLst>
              <a:ext uri="{FF2B5EF4-FFF2-40B4-BE49-F238E27FC236}">
                <a16:creationId xmlns:a16="http://schemas.microsoft.com/office/drawing/2014/main" id="{8ADF2468-39FA-689A-B74D-B774520DB7F5}"/>
              </a:ext>
            </a:extLst>
          </p:cNvPr>
          <p:cNvSpPr txBox="1"/>
          <p:nvPr/>
        </p:nvSpPr>
        <p:spPr>
          <a:xfrm>
            <a:off x="4396677" y="7764045"/>
            <a:ext cx="3914945"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adaptée de l'</a:t>
            </a:r>
            <a:r>
              <a:rPr kumimoji="0" lang="en-US"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sym typeface="Atkinson Hyperlegible"/>
              </a:rPr>
              <a:t>OMS/Mulugeta </a:t>
            </a:r>
            <a:r>
              <a:rPr kumimoji="0" lang="en-US"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sym typeface="Atkinson Hyperlegible"/>
              </a:rPr>
              <a:t>Ayene</a:t>
            </a:r>
            <a:endPar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5BA9020-F24F-B389-8F4B-0A3FA1BB331A}"/>
              </a:ext>
            </a:extLst>
          </p:cNvPr>
          <p:cNvSpPr>
            <a:spLocks noGrp="1"/>
          </p:cNvSpPr>
          <p:nvPr>
            <p:ph type="sldNum" sz="quarter" idx="12"/>
          </p:nvPr>
        </p:nvSpPr>
        <p:spPr>
          <a:xfrm>
            <a:off x="15392400" y="9522883"/>
            <a:ext cx="2133600" cy="365125"/>
          </a:xfrm>
        </p:spPr>
        <p:txBody>
          <a:bodyPr/>
          <a:lstStyle/>
          <a:p>
            <a:fld id="{B6F15528-21DE-4FAA-801E-634DDDAF4B2B}" type="slidenum">
              <a:rPr lang="en-US" sz="1800" smtClean="0"/>
              <a:pPr/>
              <a:t>5</a:t>
            </a:fld>
            <a:endParaRPr lang="en-US" sz="1800"/>
          </a:p>
        </p:txBody>
      </p:sp>
    </p:spTree>
    <p:extLst>
      <p:ext uri="{BB962C8B-B14F-4D97-AF65-F5344CB8AC3E}">
        <p14:creationId xmlns:p14="http://schemas.microsoft.com/office/powerpoint/2010/main" val="198499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1089497" y="-506039"/>
            <a:ext cx="10233498" cy="1970798"/>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914400" y="568260"/>
            <a:ext cx="9364499"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Surveillance</a:t>
            </a:r>
          </a:p>
        </p:txBody>
      </p:sp>
      <p:grpSp>
        <p:nvGrpSpPr>
          <p:cNvPr id="13" name="Group 12">
            <a:extLst>
              <a:ext uri="{FF2B5EF4-FFF2-40B4-BE49-F238E27FC236}">
                <a16:creationId xmlns:a16="http://schemas.microsoft.com/office/drawing/2014/main" id="{09EDA974-E506-15AF-A659-CACEF2A71FDA}"/>
              </a:ext>
            </a:extLst>
          </p:cNvPr>
          <p:cNvGrpSpPr/>
          <p:nvPr/>
        </p:nvGrpSpPr>
        <p:grpSpPr>
          <a:xfrm>
            <a:off x="3001062" y="5405394"/>
            <a:ext cx="13091546" cy="3905250"/>
            <a:chOff x="2808557" y="5341225"/>
            <a:chExt cx="13091546" cy="3905250"/>
          </a:xfrm>
        </p:grpSpPr>
        <p:pic>
          <p:nvPicPr>
            <p:cNvPr id="8" name="Picture 7">
              <a:extLst>
                <a:ext uri="{FF2B5EF4-FFF2-40B4-BE49-F238E27FC236}">
                  <a16:creationId xmlns:a16="http://schemas.microsoft.com/office/drawing/2014/main" id="{C824F60F-A7D4-CAA0-2020-8D7EA5FC1C98}"/>
                </a:ext>
              </a:extLst>
            </p:cNvPr>
            <p:cNvPicPr>
              <a:picLocks noChangeAspect="1"/>
            </p:cNvPicPr>
            <p:nvPr/>
          </p:nvPicPr>
          <p:blipFill>
            <a:blip r:embed="rId3"/>
            <a:stretch>
              <a:fillRect/>
            </a:stretch>
          </p:blipFill>
          <p:spPr>
            <a:xfrm>
              <a:off x="2808557" y="5341225"/>
              <a:ext cx="12107432" cy="3905250"/>
            </a:xfrm>
            <a:prstGeom prst="rect">
              <a:avLst/>
            </a:prstGeom>
          </p:spPr>
        </p:pic>
        <p:sp>
          <p:nvSpPr>
            <p:cNvPr id="9" name="TextBox 8">
              <a:extLst>
                <a:ext uri="{FF2B5EF4-FFF2-40B4-BE49-F238E27FC236}">
                  <a16:creationId xmlns:a16="http://schemas.microsoft.com/office/drawing/2014/main" id="{D0ED0817-3802-DA73-3FE9-D9731074BD82}"/>
                </a:ext>
              </a:extLst>
            </p:cNvPr>
            <p:cNvSpPr txBox="1"/>
            <p:nvPr/>
          </p:nvSpPr>
          <p:spPr>
            <a:xfrm>
              <a:off x="4657695" y="6116604"/>
              <a:ext cx="11242408" cy="235449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Essentielle</a:t>
              </a:r>
              <a:r>
                <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 pour</a:t>
              </a:r>
            </a:p>
            <a:p>
              <a:pPr marL="914400" lvl="1" indent="-457200">
                <a:spcAft>
                  <a:spcPts val="600"/>
                </a:spcAft>
                <a:buClr>
                  <a:srgbClr val="009999"/>
                </a:buClr>
                <a:buFont typeface="Arial" panose="020B0604020202020204" pitchFamily="34" charset="0"/>
                <a:buChar char="•"/>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Comprendre la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dynamique des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épidémies</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spcAft>
                  <a:spcPts val="1800"/>
                </a:spcAft>
                <a:buClr>
                  <a:srgbClr val="009999"/>
                </a:buClr>
                <a:buFont typeface="Courier New" panose="02070309020205020404" pitchFamily="49" charset="0"/>
                <a:buChar char="o"/>
                <a:defRPr/>
              </a:pPr>
              <a:r>
                <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Qui est touché, où, quand</a:t>
              </a:r>
            </a:p>
            <a:p>
              <a:pPr marL="914400" lvl="1" indent="-457200">
                <a:spcAft>
                  <a:spcPts val="600"/>
                </a:spcAft>
                <a:buClr>
                  <a:srgbClr val="009999"/>
                </a:buClr>
                <a:buFont typeface="Arial" panose="020B0604020202020204" pitchFamily="34" charset="0"/>
                <a:buChar char="•"/>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Concevoir des interventions efficaces</a:t>
              </a:r>
              <a:endParaRPr kumimoji="0" lang="en-US"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5" name="Group 3">
            <a:extLst>
              <a:ext uri="{FF2B5EF4-FFF2-40B4-BE49-F238E27FC236}">
                <a16:creationId xmlns:a16="http://schemas.microsoft.com/office/drawing/2014/main" id="{6390CBEB-441F-BA2C-811A-C8636B126F2D}"/>
              </a:ext>
            </a:extLst>
          </p:cNvPr>
          <p:cNvGrpSpPr/>
          <p:nvPr/>
        </p:nvGrpSpPr>
        <p:grpSpPr>
          <a:xfrm>
            <a:off x="1428750" y="2998714"/>
            <a:ext cx="15373350" cy="1583016"/>
            <a:chOff x="0" y="0"/>
            <a:chExt cx="1001767" cy="691539"/>
          </a:xfrm>
        </p:grpSpPr>
        <p:sp>
          <p:nvSpPr>
            <p:cNvPr id="6" name="Freeform 4">
              <a:extLst>
                <a:ext uri="{FF2B5EF4-FFF2-40B4-BE49-F238E27FC236}">
                  <a16:creationId xmlns:a16="http://schemas.microsoft.com/office/drawing/2014/main" id="{EBE13A09-B01C-2233-4CF1-3FF38E9AAE0F}"/>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5">
              <a:extLst>
                <a:ext uri="{FF2B5EF4-FFF2-40B4-BE49-F238E27FC236}">
                  <a16:creationId xmlns:a16="http://schemas.microsoft.com/office/drawing/2014/main" id="{CACC8B7C-22F8-417C-BB2B-F1FEBD9521EE}"/>
                </a:ext>
              </a:extLst>
            </p:cNvPr>
            <p:cNvSpPr txBox="1"/>
            <p:nvPr/>
          </p:nvSpPr>
          <p:spPr>
            <a:xfrm>
              <a:off x="0" y="-47625"/>
              <a:ext cx="1001767" cy="7391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CAB205BE-3E20-8881-966C-08E2C923729F}"/>
              </a:ext>
            </a:extLst>
          </p:cNvPr>
          <p:cNvSpPr txBox="1"/>
          <p:nvPr/>
        </p:nvSpPr>
        <p:spPr>
          <a:xfrm>
            <a:off x="1727200" y="3313169"/>
            <a:ext cx="1469524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Collecte, analyse et interprétation </a:t>
            </a:r>
            <a:r>
              <a:rPr kumimoji="0" lang="en-US"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continues et </a:t>
            </a:r>
            <a:r>
              <a:rPr kumimoji="0" lang="en-US"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systématiques</a:t>
            </a:r>
            <a:r>
              <a:rPr kumimoji="0" lang="en-US"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 des données et diffusion rapide des résultats afin </a:t>
            </a:r>
            <a:r>
              <a:rPr kumimoji="0" lang="en-US"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d'</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orienter</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l’action</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 santé publique</a:t>
            </a:r>
          </a:p>
        </p:txBody>
      </p:sp>
      <p:sp>
        <p:nvSpPr>
          <p:cNvPr id="10" name="Slide Number Placeholder 9">
            <a:extLst>
              <a:ext uri="{FF2B5EF4-FFF2-40B4-BE49-F238E27FC236}">
                <a16:creationId xmlns:a16="http://schemas.microsoft.com/office/drawing/2014/main" id="{F4FCD8DF-208B-7A40-CE84-9B1C9395E1D5}"/>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33297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looking at a piece of paper&#10;&#10;Description automatically generated">
            <a:extLst>
              <a:ext uri="{FF2B5EF4-FFF2-40B4-BE49-F238E27FC236}">
                <a16:creationId xmlns:a16="http://schemas.microsoft.com/office/drawing/2014/main" id="{798D6FF4-F2E6-B2AB-3CD2-BD84674CB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92"/>
            <a:ext cx="18288000" cy="10301591"/>
          </a:xfrm>
          <a:prstGeom prst="rect">
            <a:avLst/>
          </a:prstGeom>
        </p:spPr>
      </p:pic>
      <p:sp>
        <p:nvSpPr>
          <p:cNvPr id="4" name="TextBox 3">
            <a:extLst>
              <a:ext uri="{FF2B5EF4-FFF2-40B4-BE49-F238E27FC236}">
                <a16:creationId xmlns:a16="http://schemas.microsoft.com/office/drawing/2014/main" id="{82B60798-96BC-F74B-D259-A5D11C6FE607}"/>
              </a:ext>
            </a:extLst>
          </p:cNvPr>
          <p:cNvSpPr txBox="1"/>
          <p:nvPr/>
        </p:nvSpPr>
        <p:spPr>
          <a:xfrm>
            <a:off x="14610945" y="9948446"/>
            <a:ext cx="3677055" cy="338554"/>
          </a:xfrm>
          <a:prstGeom prst="rect">
            <a:avLst/>
          </a:prstGeom>
          <a:solidFill>
            <a:srgbClr val="BBE2E4"/>
          </a:solidFill>
        </p:spPr>
        <p:txBody>
          <a:bodyPr wrap="square" rtlCol="0">
            <a:spAutoFit/>
          </a:bodyPr>
          <a:lstStyle/>
          <a:p>
            <a:pPr algn="ctr" defTabSz="1371600">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adaptée de : OMS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/Enric Catala</a:t>
            </a:r>
            <a:endPar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pitchFamily="50" charset="0"/>
              <a:ea typeface="+mn-ea"/>
              <a:cs typeface="Arial" panose="020B0604020202020204" pitchFamily="34" charset="0"/>
            </a:endParaRPr>
          </a:p>
        </p:txBody>
      </p:sp>
      <p:sp>
        <p:nvSpPr>
          <p:cNvPr id="8" name="Rectangle: Diagonal Corners Rounded 7">
            <a:extLst>
              <a:ext uri="{FF2B5EF4-FFF2-40B4-BE49-F238E27FC236}">
                <a16:creationId xmlns:a16="http://schemas.microsoft.com/office/drawing/2014/main" id="{2DC40FA8-4759-24A0-1B78-16974797B9D2}"/>
              </a:ext>
            </a:extLst>
          </p:cNvPr>
          <p:cNvSpPr/>
          <p:nvPr/>
        </p:nvSpPr>
        <p:spPr>
          <a:xfrm>
            <a:off x="-1" y="3793788"/>
            <a:ext cx="6801853"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Objectifs </a:t>
            </a:r>
          </a:p>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de la surveillance du choléra</a:t>
            </a:r>
            <a:endParaRPr lang="en-US"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65049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A0AF4FD-60B4-3588-E1FF-D03B9419AA03}"/>
              </a:ext>
            </a:extLst>
          </p:cNvPr>
          <p:cNvSpPr/>
          <p:nvPr/>
        </p:nvSpPr>
        <p:spPr>
          <a:xfrm>
            <a:off x="-431799" y="-446244"/>
            <a:ext cx="9575800" cy="1970798"/>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3"/>
          <p:cNvGrpSpPr/>
          <p:nvPr/>
        </p:nvGrpSpPr>
        <p:grpSpPr>
          <a:xfrm>
            <a:off x="1790700" y="2133917"/>
            <a:ext cx="14706600" cy="1703192"/>
            <a:chOff x="0" y="0"/>
            <a:chExt cx="1001767" cy="691539"/>
          </a:xfrm>
        </p:grpSpPr>
        <p:sp>
          <p:nvSpPr>
            <p:cNvPr id="4" name="Freeform 4"/>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1001767" cy="7391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247193" y="-678085"/>
            <a:ext cx="10373890" cy="336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66274" y="534672"/>
            <a:ext cx="9364499"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Principes</a:t>
            </a:r>
          </a:p>
        </p:txBody>
      </p:sp>
      <p:sp>
        <p:nvSpPr>
          <p:cNvPr id="11" name="TextBox 11"/>
          <p:cNvSpPr txBox="1"/>
          <p:nvPr/>
        </p:nvSpPr>
        <p:spPr>
          <a:xfrm>
            <a:off x="2487762" y="2402653"/>
            <a:ext cx="1341004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3163"/>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La surveillance du choléra génère des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informations</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pour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répondre</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efficacement</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aux </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épidémies</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réduire</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le nombre de </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cas</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et de décès, </a:t>
            </a:r>
          </a:p>
          <a:p>
            <a:pPr marL="0" marR="0" lvl="0" indent="0" algn="ctr" defTabSz="914400" rtl="0" eaLnBrk="1" fontAlgn="auto" latinLnBrk="0" hangingPunct="1">
              <a:lnSpc>
                <a:spcPts val="3163"/>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et limiter la propagation de la maladie</a:t>
            </a:r>
          </a:p>
        </p:txBody>
      </p:sp>
      <p:grpSp>
        <p:nvGrpSpPr>
          <p:cNvPr id="16" name="Group 15">
            <a:extLst>
              <a:ext uri="{FF2B5EF4-FFF2-40B4-BE49-F238E27FC236}">
                <a16:creationId xmlns:a16="http://schemas.microsoft.com/office/drawing/2014/main" id="{7F917E2C-BA58-D7F2-88E5-054A25752559}"/>
              </a:ext>
            </a:extLst>
          </p:cNvPr>
          <p:cNvGrpSpPr/>
          <p:nvPr/>
        </p:nvGrpSpPr>
        <p:grpSpPr>
          <a:xfrm>
            <a:off x="1117600" y="4213962"/>
            <a:ext cx="16389350" cy="1491221"/>
            <a:chOff x="1264258" y="4213962"/>
            <a:chExt cx="16157468" cy="1491221"/>
          </a:xfrm>
        </p:grpSpPr>
        <p:pic>
          <p:nvPicPr>
            <p:cNvPr id="15" name="Picture 14">
              <a:extLst>
                <a:ext uri="{FF2B5EF4-FFF2-40B4-BE49-F238E27FC236}">
                  <a16:creationId xmlns:a16="http://schemas.microsoft.com/office/drawing/2014/main" id="{F8194DF9-DB5D-1D1D-8065-12A234739821}"/>
                </a:ext>
              </a:extLst>
            </p:cNvPr>
            <p:cNvPicPr>
              <a:picLocks noChangeAspect="1"/>
            </p:cNvPicPr>
            <p:nvPr/>
          </p:nvPicPr>
          <p:blipFill>
            <a:blip r:embed="rId3"/>
            <a:stretch>
              <a:fillRect/>
            </a:stretch>
          </p:blipFill>
          <p:spPr>
            <a:xfrm>
              <a:off x="1264258" y="4213962"/>
              <a:ext cx="16157468" cy="1491221"/>
            </a:xfrm>
            <a:prstGeom prst="rect">
              <a:avLst/>
            </a:prstGeom>
          </p:spPr>
        </p:pic>
        <p:sp>
          <p:nvSpPr>
            <p:cNvPr id="6" name="TextBox 5">
              <a:extLst>
                <a:ext uri="{FF2B5EF4-FFF2-40B4-BE49-F238E27FC236}">
                  <a16:creationId xmlns:a16="http://schemas.microsoft.com/office/drawing/2014/main" id="{0D26B86B-2262-AB2C-810F-0786E0318EFF}"/>
                </a:ext>
              </a:extLst>
            </p:cNvPr>
            <p:cNvSpPr txBox="1"/>
            <p:nvPr/>
          </p:nvSpPr>
          <p:spPr>
            <a:xfrm>
              <a:off x="2112230" y="4639947"/>
              <a:ext cx="15087600"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3000"/>
                </a:spcAft>
                <a:buClr>
                  <a:srgbClr val="008080"/>
                </a:buClr>
                <a:buSzTx/>
                <a:buFontTx/>
                <a:buNone/>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En fonction de la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situation du choléra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dans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une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zone, l'</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objectif de la surveillance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évolue</a:t>
              </a:r>
            </a:p>
          </p:txBody>
        </p:sp>
      </p:grpSp>
      <p:sp>
        <p:nvSpPr>
          <p:cNvPr id="2" name="Rectangle 1">
            <a:extLst>
              <a:ext uri="{FF2B5EF4-FFF2-40B4-BE49-F238E27FC236}">
                <a16:creationId xmlns:a16="http://schemas.microsoft.com/office/drawing/2014/main" id="{656D1F3A-19E7-D639-CB3B-BF7EBEEE6617}"/>
              </a:ext>
            </a:extLst>
          </p:cNvPr>
          <p:cNvSpPr/>
          <p:nvPr/>
        </p:nvSpPr>
        <p:spPr>
          <a:xfrm>
            <a:off x="1679955" y="6189183"/>
            <a:ext cx="553964" cy="3709562"/>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1339BC0-21C6-46DC-CF8E-2170EDBA8241}"/>
              </a:ext>
            </a:extLst>
          </p:cNvPr>
          <p:cNvSpPr txBox="1"/>
          <p:nvPr/>
        </p:nvSpPr>
        <p:spPr>
          <a:xfrm>
            <a:off x="2077939" y="6256811"/>
            <a:ext cx="16157468" cy="1031051"/>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Dans les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zones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géographiques où il n'y a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pas d’épidémie</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a:p>
            <a:pPr marL="1371600" marR="0" lvl="2" indent="-457200" algn="l" defTabSz="914400" rtl="0" eaLnBrk="1" fontAlgn="auto" latinLnBrk="0" hangingPunct="1">
              <a:lnSpc>
                <a:spcPct val="100000"/>
              </a:lnSpc>
              <a:spcBef>
                <a:spcPts val="0"/>
              </a:spcBef>
              <a:spcAft>
                <a:spcPts val="24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Détecter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précocement</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toute</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a:t>
            </a:r>
            <a:r>
              <a:rPr lang="en-US" sz="2800" dirty="0">
                <a:solidFill>
                  <a:srgbClr val="2A1720"/>
                </a:solidFill>
                <a:latin typeface="Atkinson Hyperlegible"/>
              </a:rPr>
              <a:t>épidémie pour y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répondre</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rapidement</a:t>
            </a:r>
            <a:endParaRPr kumimoji="0" lang="en-US" sz="2800" b="0" i="0" u="none" strike="noStrike" kern="1200" cap="none" spc="0" normalizeH="0" baseline="0" noProof="0" dirty="0">
              <a:ln>
                <a:noFill/>
              </a:ln>
              <a:solidFill>
                <a:srgbClr val="009999"/>
              </a:solidFill>
              <a:effectLst/>
              <a:uLnTx/>
              <a:uFillTx/>
              <a:latin typeface="Atkinson Hyperlegible Bold"/>
              <a:ea typeface="+mn-ea"/>
              <a:cs typeface="+mn-cs"/>
            </a:endParaRPr>
          </a:p>
        </p:txBody>
      </p:sp>
      <p:sp>
        <p:nvSpPr>
          <p:cNvPr id="8" name="TextBox 7">
            <a:extLst>
              <a:ext uri="{FF2B5EF4-FFF2-40B4-BE49-F238E27FC236}">
                <a16:creationId xmlns:a16="http://schemas.microsoft.com/office/drawing/2014/main" id="{0408C91F-6F77-FFE4-7F73-1F0790DF9FFF}"/>
              </a:ext>
            </a:extLst>
          </p:cNvPr>
          <p:cNvSpPr txBox="1"/>
          <p:nvPr/>
        </p:nvSpPr>
        <p:spPr>
          <a:xfrm>
            <a:off x="2077939" y="7532733"/>
            <a:ext cx="16554088" cy="1031051"/>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Dans les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zones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géographiques où l'</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épidémie n'est pas encore diffuse </a:t>
            </a:r>
            <a:r>
              <a:rPr kumimoji="0" lang="en-US" sz="2800" b="1" i="0" u="none" strike="noStrike" kern="1200" cap="none" spc="0" normalizeH="0" baseline="0" noProof="0" dirty="0">
                <a:ln>
                  <a:noFill/>
                </a:ln>
                <a:solidFill>
                  <a:srgbClr val="2A1720"/>
                </a:solidFill>
                <a:effectLst/>
                <a:uLnTx/>
                <a:uFillTx/>
                <a:latin typeface="Atkinson Hyperlegible"/>
                <a:ea typeface="+mn-ea"/>
                <a:cs typeface="+mn-cs"/>
              </a:rPr>
              <a:t>("clusters")</a:t>
            </a:r>
          </a:p>
          <a:p>
            <a:pPr marL="1371600" marR="0" lvl="2" indent="-457200" algn="l" defTabSz="914400" rtl="0" eaLnBrk="1" fontAlgn="auto" latinLnBrk="0" hangingPunct="1">
              <a:lnSpc>
                <a:spcPct val="100000"/>
              </a:lnSpc>
              <a:spcBef>
                <a:spcPts val="0"/>
              </a:spcBef>
              <a:spcAft>
                <a:spcPts val="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Tracer les clusters </a:t>
            </a:r>
            <a:r>
              <a:rPr lang="en-US" sz="2800" dirty="0">
                <a:solidFill>
                  <a:srgbClr val="2A1720"/>
                </a:solidFill>
                <a:latin typeface="Atkinson Hyperlegible"/>
              </a:rPr>
              <a:t>pour</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interrompre</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 la transmission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par des interventions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ciblées</a:t>
            </a:r>
            <a:endParaRPr kumimoji="0" lang="en-US" sz="2800" b="0" i="0" u="none" strike="noStrike" kern="1200" cap="none" spc="0" normalizeH="0" baseline="0" noProof="0" dirty="0">
              <a:ln>
                <a:noFill/>
              </a:ln>
              <a:solidFill>
                <a:srgbClr val="009999"/>
              </a:solidFill>
              <a:effectLst/>
              <a:uLnTx/>
              <a:uFillTx/>
              <a:latin typeface="Atkinson Hyperlegible Bold"/>
              <a:ea typeface="+mn-ea"/>
              <a:cs typeface="+mn-cs"/>
            </a:endParaRPr>
          </a:p>
        </p:txBody>
      </p:sp>
      <p:sp>
        <p:nvSpPr>
          <p:cNvPr id="12" name="TextBox 11">
            <a:extLst>
              <a:ext uri="{FF2B5EF4-FFF2-40B4-BE49-F238E27FC236}">
                <a16:creationId xmlns:a16="http://schemas.microsoft.com/office/drawing/2014/main" id="{1FB87137-149E-FBB1-FFD6-79506BA389A7}"/>
              </a:ext>
            </a:extLst>
          </p:cNvPr>
          <p:cNvSpPr txBox="1"/>
          <p:nvPr/>
        </p:nvSpPr>
        <p:spPr>
          <a:xfrm>
            <a:off x="2077939" y="8686874"/>
            <a:ext cx="15712756" cy="1615827"/>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
                <a:srgbClr val="008080"/>
              </a:buClr>
              <a:buSzTx/>
              <a:buFontTx/>
              <a:buBlip>
                <a:blip r:embed="rId4"/>
              </a:buBlip>
              <a:tabLst/>
              <a:defRPr/>
            </a:pP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Dans les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zones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géographiques </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où</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il y a </a:t>
            </a:r>
            <a:r>
              <a:rPr kumimoji="0" lang="en-US" sz="2800" b="0" i="0" u="none" strike="noStrike" kern="1200" cap="none" spc="0" normalizeH="0" baseline="0" noProof="0" dirty="0" err="1">
                <a:ln>
                  <a:noFill/>
                </a:ln>
                <a:solidFill>
                  <a:srgbClr val="F9B277"/>
                </a:solidFill>
                <a:effectLst/>
                <a:uLnTx/>
                <a:uFillTx/>
                <a:latin typeface="Atkinson Hyperlegible Bold" panose="020B0604020202020204" charset="0"/>
                <a:ea typeface="+mn-ea"/>
                <a:cs typeface="+mn-cs"/>
              </a:rPr>
              <a:t>une</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 épidémie </a:t>
            </a:r>
            <a:r>
              <a:rPr lang="en-US" sz="2800" b="1" dirty="0">
                <a:solidFill>
                  <a:srgbClr val="2A1720"/>
                </a:solidFill>
                <a:latin typeface="Atkinson Hyperlegible"/>
              </a:rPr>
              <a:t>(“transmission </a:t>
            </a:r>
            <a:r>
              <a:rPr lang="en-US" sz="2800" b="1" dirty="0" err="1">
                <a:solidFill>
                  <a:srgbClr val="2A1720"/>
                </a:solidFill>
                <a:latin typeface="Atkinson Hyperlegible"/>
              </a:rPr>
              <a:t>communautaire</a:t>
            </a:r>
            <a:r>
              <a:rPr lang="en-US" sz="2800" b="1" dirty="0">
                <a:solidFill>
                  <a:srgbClr val="2A1720"/>
                </a:solidFill>
                <a:latin typeface="Atkinson Hyperlegible"/>
              </a:rPr>
              <a:t>”)</a:t>
            </a:r>
          </a:p>
          <a:p>
            <a:pPr marL="1371600" marR="0" lvl="2" indent="-457200" algn="l" defTabSz="914400" rtl="0" eaLnBrk="1" fontAlgn="auto" latinLnBrk="0" hangingPunct="1">
              <a:lnSpc>
                <a:spcPct val="100000"/>
              </a:lnSpc>
              <a:spcBef>
                <a:spcPts val="0"/>
              </a:spcBef>
              <a:spcAft>
                <a:spcPts val="24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S</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uivre</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 l'évolution </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de</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 </a:t>
            </a:r>
            <a:r>
              <a:rPr lang="en-US" sz="2800" dirty="0" err="1">
                <a:solidFill>
                  <a:srgbClr val="2A1720"/>
                </a:solidFill>
                <a:latin typeface="Atkinson Hyperlegible"/>
              </a:rPr>
              <a:t>l'épidémie</a:t>
            </a:r>
            <a:r>
              <a:rPr lang="en-US" sz="2800" dirty="0">
                <a:solidFill>
                  <a:srgbClr val="2A1720"/>
                </a:solidFill>
                <a:latin typeface="Atkinson Hyperlegible"/>
              </a:rPr>
              <a:t> pour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orienter</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 la </a:t>
            </a: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réponse</a:t>
            </a:r>
            <a:endParaRPr kumimoji="0" lang="en-US" sz="2800" b="0" i="0" u="none" strike="noStrike" kern="1200" cap="none" spc="0" normalizeH="0" baseline="0" noProof="0" dirty="0">
              <a:ln>
                <a:noFill/>
              </a:ln>
              <a:solidFill>
                <a:srgbClr val="009999"/>
              </a:solidFill>
              <a:effectLst/>
              <a:uLnTx/>
              <a:uFillTx/>
              <a:latin typeface="Atkinson Hyperlegible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Slide Number Placeholder 16">
            <a:extLst>
              <a:ext uri="{FF2B5EF4-FFF2-40B4-BE49-F238E27FC236}">
                <a16:creationId xmlns:a16="http://schemas.microsoft.com/office/drawing/2014/main" id="{7415571C-363B-56FF-7643-0374A9FA40C0}"/>
              </a:ext>
            </a:extLst>
          </p:cNvPr>
          <p:cNvSpPr>
            <a:spLocks noGrp="1"/>
          </p:cNvSpPr>
          <p:nvPr>
            <p:ph type="sldNum" sz="quarter" idx="12"/>
          </p:nvPr>
        </p:nvSpPr>
        <p:spPr>
          <a:xfrm>
            <a:off x="15373350" y="9716182"/>
            <a:ext cx="2133600" cy="365125"/>
          </a:xfrm>
        </p:spPr>
        <p:txBody>
          <a:bodyPr/>
          <a:lstStyle/>
          <a:p>
            <a:fld id="{B6F15528-21DE-4FAA-801E-634DDDAF4B2B}" type="slidenum">
              <a:rPr lang="en-US" sz="1800" smtClean="0"/>
              <a:pPr/>
              <a:t>8</a:t>
            </a:fld>
            <a:endParaRPr lang="en-US"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7">
            <a:extLst>
              <a:ext uri="{FF2B5EF4-FFF2-40B4-BE49-F238E27FC236}">
                <a16:creationId xmlns:a16="http://schemas.microsoft.com/office/drawing/2014/main" id="{644C1383-460D-1338-0D97-AF4044BA35F5}"/>
              </a:ext>
            </a:extLst>
          </p:cNvPr>
          <p:cNvGrpSpPr/>
          <p:nvPr/>
        </p:nvGrpSpPr>
        <p:grpSpPr>
          <a:xfrm>
            <a:off x="-737937" y="-1907628"/>
            <a:ext cx="9881937" cy="3389255"/>
            <a:chOff x="0" y="-47625"/>
            <a:chExt cx="1235395" cy="279871"/>
          </a:xfrm>
          <a:scene3d>
            <a:camera prst="orthographicFront">
              <a:rot lat="0" lon="0" rev="0"/>
            </a:camera>
            <a:lightRig rig="balanced" dir="t">
              <a:rot lat="0" lon="0" rev="8700000"/>
            </a:lightRig>
          </a:scene3d>
        </p:grpSpPr>
        <p:sp>
          <p:nvSpPr>
            <p:cNvPr id="13" name="Freeform 8">
              <a:extLst>
                <a:ext uri="{FF2B5EF4-FFF2-40B4-BE49-F238E27FC236}">
                  <a16:creationId xmlns:a16="http://schemas.microsoft.com/office/drawing/2014/main" id="{EF9339D1-FD0C-25CA-12BB-700BF8EC87AE}"/>
                </a:ext>
              </a:extLst>
            </p:cNvPr>
            <p:cNvSpPr/>
            <p:nvPr/>
          </p:nvSpPr>
          <p:spPr>
            <a:xfrm>
              <a:off x="0" y="0"/>
              <a:ext cx="1235395" cy="232246"/>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a:extLst>
                <a:ext uri="{FF2B5EF4-FFF2-40B4-BE49-F238E27FC236}">
                  <a16:creationId xmlns:a16="http://schemas.microsoft.com/office/drawing/2014/main" id="{3416B543-4733-D895-F152-816CCC0152BC}"/>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0">
            <a:extLst>
              <a:ext uri="{FF2B5EF4-FFF2-40B4-BE49-F238E27FC236}">
                <a16:creationId xmlns:a16="http://schemas.microsoft.com/office/drawing/2014/main" id="{7DB6E4A3-42DA-1DDC-8A6E-C63B89B5B07D}"/>
              </a:ext>
            </a:extLst>
          </p:cNvPr>
          <p:cNvSpPr txBox="1"/>
          <p:nvPr/>
        </p:nvSpPr>
        <p:spPr>
          <a:xfrm>
            <a:off x="848529" y="569039"/>
            <a:ext cx="10213839" cy="563616"/>
          </a:xfrm>
          <a:prstGeom prst="rect">
            <a:avLst/>
          </a:prstGeom>
        </p:spPr>
        <p:txBody>
          <a:bodyPr wrap="square"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Détection précoce</a:t>
            </a:r>
          </a:p>
        </p:txBody>
      </p:sp>
      <p:sp>
        <p:nvSpPr>
          <p:cNvPr id="29" name="Freeform 4">
            <a:extLst>
              <a:ext uri="{FF2B5EF4-FFF2-40B4-BE49-F238E27FC236}">
                <a16:creationId xmlns:a16="http://schemas.microsoft.com/office/drawing/2014/main" id="{1739D6FB-F01B-94CC-C74A-AB48A8736EDD}"/>
              </a:ext>
            </a:extLst>
          </p:cNvPr>
          <p:cNvSpPr/>
          <p:nvPr/>
        </p:nvSpPr>
        <p:spPr>
          <a:xfrm>
            <a:off x="2286001" y="4111882"/>
            <a:ext cx="13970668" cy="172942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a:ln>
                <a:noFill/>
              </a:ln>
              <a:solidFill>
                <a:srgbClr val="2A1720"/>
              </a:solidFill>
              <a:effectLst/>
              <a:uLnTx/>
              <a:uFillTx/>
              <a:latin typeface="Atkinson Hyperlegible" panose="020B0604020202020204" charset="0"/>
              <a:ea typeface="+mn-ea"/>
              <a:cs typeface="+mn-cs"/>
            </a:endParaRPr>
          </a:p>
        </p:txBody>
      </p:sp>
      <p:sp>
        <p:nvSpPr>
          <p:cNvPr id="30" name="TextBox 29">
            <a:extLst>
              <a:ext uri="{FF2B5EF4-FFF2-40B4-BE49-F238E27FC236}">
                <a16:creationId xmlns:a16="http://schemas.microsoft.com/office/drawing/2014/main" id="{37D9219A-FE80-C3F6-E4EB-F429FF535A11}"/>
              </a:ext>
            </a:extLst>
          </p:cNvPr>
          <p:cNvSpPr txBox="1"/>
          <p:nvPr/>
        </p:nvSpPr>
        <p:spPr>
          <a:xfrm>
            <a:off x="2419351" y="4460854"/>
            <a:ext cx="13837318" cy="11849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
                <a:srgbClr val="008080"/>
              </a:buClr>
              <a:buSzTx/>
              <a:buFontTx/>
              <a:buNone/>
              <a:tabLst/>
              <a:defRPr/>
            </a:pPr>
            <a:r>
              <a:rPr kumimoji="0" lang="en-GB"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Les </a:t>
            </a:r>
            <a:r>
              <a:rPr kumimoji="0" lang="en-GB"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épidémies</a:t>
            </a:r>
            <a:r>
              <a:rPr kumimoji="0" lang="en-GB"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détectées</a:t>
            </a:r>
            <a:r>
              <a:rPr kumimoji="0" lang="en-GB"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à un stade précoce </a:t>
            </a:r>
            <a:r>
              <a:rPr kumimoji="0" lang="en-GB"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peuvent </a:t>
            </a:r>
            <a:r>
              <a:rPr kumimoji="0" lang="en-GB"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être</a:t>
            </a:r>
            <a:r>
              <a:rPr kumimoji="0" lang="en-GB"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contrôlées</a:t>
            </a:r>
            <a:r>
              <a:rPr kumimoji="0" lang="en-GB"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rapidement </a:t>
            </a:r>
          </a:p>
          <a:p>
            <a:pPr marL="457200" marR="0" lvl="0" indent="-457200" algn="ctr" defTabSz="914400" rtl="0" eaLnBrk="1" fontAlgn="auto" latinLnBrk="0" hangingPunct="1">
              <a:lnSpc>
                <a:spcPct val="100000"/>
              </a:lnSpc>
              <a:spcBef>
                <a:spcPts val="0"/>
              </a:spcBef>
              <a:spcAft>
                <a:spcPts val="1800"/>
              </a:spcAft>
              <a:buClr>
                <a:srgbClr val="008080"/>
              </a:buClr>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rPr>
              <a:t>Diffusion et impact atténués</a:t>
            </a:r>
            <a:endParaRPr kumimoji="0" lang="en-CA"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Slide Number Placeholder 2">
            <a:extLst>
              <a:ext uri="{FF2B5EF4-FFF2-40B4-BE49-F238E27FC236}">
                <a16:creationId xmlns:a16="http://schemas.microsoft.com/office/drawing/2014/main" id="{988667E0-B3B7-710E-E606-85555E90447A}"/>
              </a:ext>
            </a:extLst>
          </p:cNvPr>
          <p:cNvSpPr>
            <a:spLocks noGrp="1"/>
          </p:cNvSpPr>
          <p:nvPr>
            <p:ph type="sldNum" sz="quarter" idx="12"/>
          </p:nvPr>
        </p:nvSpPr>
        <p:spPr>
          <a:xfrm>
            <a:off x="15375467" y="9522884"/>
            <a:ext cx="2133600" cy="365125"/>
          </a:xfrm>
        </p:spPr>
        <p:txBody>
          <a:bodyPr/>
          <a:lstStyle/>
          <a:p>
            <a:fld id="{B6F15528-21DE-4FAA-801E-634DDDAF4B2B}" type="slidenum">
              <a:rPr lang="en-US" sz="1800" smtClean="0"/>
              <a:pPr/>
              <a:t>9</a:t>
            </a:fld>
            <a:endParaRPr lang="en-US" sz="1800"/>
          </a:p>
        </p:txBody>
      </p:sp>
    </p:spTree>
    <p:extLst>
      <p:ext uri="{BB962C8B-B14F-4D97-AF65-F5344CB8AC3E}">
        <p14:creationId xmlns:p14="http://schemas.microsoft.com/office/powerpoint/2010/main" val="3959838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A02CAA-2037-4F8D-9B9C-D0B9A413A403}">
  <ds:schemaRefs>
    <ds:schemaRef ds:uri="http://schemas.microsoft.com/sharepoint/v3/contenttype/forms"/>
  </ds:schemaRefs>
</ds:datastoreItem>
</file>

<file path=customXml/itemProps2.xml><?xml version="1.0" encoding="utf-8"?>
<ds:datastoreItem xmlns:ds="http://schemas.openxmlformats.org/officeDocument/2006/customXml" ds:itemID="{5CC16DA2-6C5B-42DD-AA9C-B3D687AA8D08}">
  <ds:schemaRefs>
    <ds:schemaRef ds:uri="http://purl.org/dc/elements/1.1/"/>
    <ds:schemaRef ds:uri="a4ccce07-d9df-40be-ba22-67d5c80ef237"/>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http://purl.org/dc/dcmitype/"/>
    <ds:schemaRef ds:uri="http://schemas.microsoft.com/office/2006/documentManagement/types"/>
    <ds:schemaRef ds:uri="3e8c1917-30ce-4059-b20f-d25788032734"/>
    <ds:schemaRef ds:uri="http://purl.org/dc/terms/"/>
  </ds:schemaRefs>
</ds:datastoreItem>
</file>

<file path=customXml/itemProps3.xml><?xml version="1.0" encoding="utf-8"?>
<ds:datastoreItem xmlns:ds="http://schemas.openxmlformats.org/officeDocument/2006/customXml" ds:itemID="{9420D2A3-F073-4261-A40B-EF9AC5E44023}"/>
</file>

<file path=docProps/app.xml><?xml version="1.0" encoding="utf-8"?>
<Properties xmlns="http://schemas.openxmlformats.org/officeDocument/2006/extended-properties" xmlns:vt="http://schemas.openxmlformats.org/officeDocument/2006/docPropsVTypes">
  <TotalTime>1350</TotalTime>
  <Words>3992</Words>
  <Application>Microsoft Office PowerPoint</Application>
  <PresentationFormat>Custom</PresentationFormat>
  <Paragraphs>337</Paragraphs>
  <Slides>30</Slides>
  <Notes>30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Arial</vt:lpstr>
      <vt:lpstr>Aptos Display</vt:lpstr>
      <vt:lpstr>Congenial</vt:lpstr>
      <vt:lpstr>Calibri</vt:lpstr>
      <vt:lpstr>Aptos</vt:lpstr>
      <vt:lpstr>Cavolini</vt:lpstr>
      <vt:lpstr>ADLaM Display</vt:lpstr>
      <vt:lpstr>Atkinson Hyperlegible Bold</vt:lpstr>
      <vt:lpstr>Atkinson Hyperlegible</vt:lpstr>
      <vt:lpstr>Courier New</vt:lpstr>
      <vt:lpstr>Office Theme</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DOMINGUEZ, Morgane</dc:creator>
  <cp:keywords>, docId:82382DF0B67448D2197ECDFA24D3C11E</cp:keywords>
  <cp:lastModifiedBy>DOMINGUEZ, Morgane</cp:lastModifiedBy>
  <cp:revision>42</cp:revision>
  <dcterms:created xsi:type="dcterms:W3CDTF">2006-08-16T00:00:00Z</dcterms:created>
  <dcterms:modified xsi:type="dcterms:W3CDTF">2025-05-19T10:09:34Z</dcterms:modified>
  <dc:identifier>DAGL3yO_y-I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