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4"/>
    <p:sldMasterId id="2147483678" r:id="rId5"/>
    <p:sldMasterId id="2147483684" r:id="rId6"/>
  </p:sldMasterIdLst>
  <p:notesMasterIdLst>
    <p:notesMasterId r:id="rId16"/>
  </p:notesMasterIdLst>
  <p:sldIdLst>
    <p:sldId id="2147474636" r:id="rId7"/>
    <p:sldId id="878" r:id="rId8"/>
    <p:sldId id="2147474637" r:id="rId9"/>
    <p:sldId id="2147474639" r:id="rId10"/>
    <p:sldId id="2147474640" r:id="rId11"/>
    <p:sldId id="2147474641" r:id="rId12"/>
    <p:sldId id="2147474642" r:id="rId13"/>
    <p:sldId id="2147474633" r:id="rId14"/>
    <p:sldId id="2147474643" r:id="rId15"/>
  </p:sldIdLst>
  <p:sldSz cx="18288000" cy="10287000"/>
  <p:notesSz cx="6858000" cy="9144000"/>
  <p:embeddedFontLst>
    <p:embeddedFont>
      <p:font typeface="ADLaM Display" panose="02010000000000000000" pitchFamily="2" charset="0"/>
      <p:regular r:id="rId17"/>
    </p:embeddedFont>
    <p:embeddedFont>
      <p:font typeface="Atkinson Hyperlegible" panose="020B0604020202020204" charset="0"/>
      <p:regular r:id="rId18"/>
    </p:embeddedFont>
    <p:embeddedFont>
      <p:font typeface="Atkinson Hyperlegible Bold" panose="020B0604020202020204" charset="0"/>
      <p:regular r:id="rId19"/>
    </p:embeddedFont>
    <p:embeddedFont>
      <p:font typeface="Cavolini" panose="03000502040302020204" pitchFamily="66" charset="0"/>
      <p:regular r:id="rId20"/>
      <p:bold r:id="rId21"/>
      <p:italic r:id="rId22"/>
      <p:boldItalic r:id="rId23"/>
    </p:embeddedFont>
    <p:embeddedFont>
      <p:font typeface="Congenial" panose="02000503040000020004" pitchFamily="2" charset="0"/>
      <p:regular r:id="rId24"/>
      <p:bold r:id="rId25"/>
      <p:italic r:id="rId26"/>
      <p:boldItalic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0617E0E-4374-7AD3-5EEE-33533827B7F7}" name="WAUQUIER, Nadia" initials="WN" userId="S::wauquiern@who.int::9aff5815-3c2f-4de1-a1ad-7f60375e98d2" providerId="AD"/>
  <p188:author id="{290EA52E-558F-29FE-A173-1A1CE7DE6998}" name="Natalie  Fischer" initials="NF" userId="S::natalie.fischer_lshtm.ac.uk#ext#@worldhealthorg.onmicrosoft.com::9450b5f0-3a06-43da-a453-d89915c879d2" providerId="AD"/>
  <p188:author id="{F00BE82E-B2FE-5A11-6DDD-DCC97C69DF34}" name="ALBERTI, Kathryn" initials="AK" userId="S::albertik@who.int::b6ab0193-bb89-4217-858a-2e968de9a597" providerId="AD"/>
  <p188:author id="{3E14C238-3407-E97D-EADE-ED75DDC8B04A}" name="DOMINGUEZ, Morgane" initials="MD" userId="S::mdominguez@who.int::d29c428e-ee62-4017-a838-521138d5b01c" providerId="AD"/>
  <p188:author id="{C86E1C9F-EDEA-A088-F630-D2A000C1EE51}" name="Andrew Azman" initials="AA" userId="S::aazman1_jh.edu#ext#@worldhealthorg.onmicrosoft.com::b2860add-2acb-47ce-8211-c7e248b47201"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4DB1A9"/>
    <a:srgbClr val="009999"/>
    <a:srgbClr val="C5E6E8"/>
    <a:srgbClr val="4F81BD"/>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8A44E74-FEF1-4171-9644-AB44171E37E0}" v="169" dt="2025-05-19T09:49:46.48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73277" autoAdjust="0"/>
  </p:normalViewPr>
  <p:slideViewPr>
    <p:cSldViewPr>
      <p:cViewPr varScale="1">
        <p:scale>
          <a:sx n="31" d="100"/>
          <a:sy n="31" d="100"/>
        </p:scale>
        <p:origin x="1420"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customXml" Target="../customXml/item3.xml"/><Relationship Id="rId21" Type="http://schemas.openxmlformats.org/officeDocument/2006/relationships/font" Target="fonts/font5.fntdata"/><Relationship Id="rId34" Type="http://schemas.microsoft.com/office/2018/10/relationships/authors" Targe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font" Target="fonts/font1.fntdata"/><Relationship Id="rId25" Type="http://schemas.openxmlformats.org/officeDocument/2006/relationships/font" Target="fonts/font9.fntdata"/><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font" Target="fonts/font8.fntdata"/><Relationship Id="rId32"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font" Target="fonts/font7.fntdata"/><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font" Target="fonts/font3.fntdata"/><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theme" Target="theme/theme1.xml"/><Relationship Id="rId8"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MINGUEZ, Morgane" userId="d29c428e-ee62-4017-a838-521138d5b01c" providerId="ADAL" clId="{2A3FFB55-99E8-4806-9BDE-0DCB83674FCE}"/>
    <pc:docChg chg="undo custSel modSld">
      <pc:chgData name="DOMINGUEZ, Morgane" userId="d29c428e-ee62-4017-a838-521138d5b01c" providerId="ADAL" clId="{2A3FFB55-99E8-4806-9BDE-0DCB83674FCE}" dt="2025-03-21T14:25:54.069" v="245" actId="20577"/>
      <pc:docMkLst>
        <pc:docMk/>
      </pc:docMkLst>
      <pc:sldChg chg="addSp delSp mod">
        <pc:chgData name="DOMINGUEZ, Morgane" userId="d29c428e-ee62-4017-a838-521138d5b01c" providerId="ADAL" clId="{2A3FFB55-99E8-4806-9BDE-0DCB83674FCE}" dt="2025-03-21T14:04:28.897" v="5"/>
        <pc:sldMkLst>
          <pc:docMk/>
          <pc:sldMk cId="2372577413" sldId="878"/>
        </pc:sldMkLst>
        <pc:picChg chg="del">
          <ac:chgData name="DOMINGUEZ, Morgane" userId="d29c428e-ee62-4017-a838-521138d5b01c" providerId="ADAL" clId="{2A3FFB55-99E8-4806-9BDE-0DCB83674FCE}" dt="2025-03-21T14:04:19.443" v="4" actId="478"/>
          <ac:picMkLst>
            <pc:docMk/>
            <pc:sldMk cId="2372577413" sldId="878"/>
            <ac:picMk id="2" creationId="{F0CE334E-669B-8BBC-98B3-D7214039578E}"/>
          </ac:picMkLst>
        </pc:picChg>
        <pc:picChg chg="add">
          <ac:chgData name="DOMINGUEZ, Morgane" userId="d29c428e-ee62-4017-a838-521138d5b01c" providerId="ADAL" clId="{2A3FFB55-99E8-4806-9BDE-0DCB83674FCE}" dt="2025-03-21T14:04:28.897" v="5"/>
          <ac:picMkLst>
            <pc:docMk/>
            <pc:sldMk cId="2372577413" sldId="878"/>
            <ac:picMk id="3" creationId="{34C79C2E-7B8B-29C4-0681-E9CD93C537DE}"/>
          </ac:picMkLst>
        </pc:picChg>
      </pc:sldChg>
      <pc:sldChg chg="addSp delSp modSp mod">
        <pc:chgData name="DOMINGUEZ, Morgane" userId="d29c428e-ee62-4017-a838-521138d5b01c" providerId="ADAL" clId="{2A3FFB55-99E8-4806-9BDE-0DCB83674FCE}" dt="2025-03-21T14:20:35.095" v="240"/>
        <pc:sldMkLst>
          <pc:docMk/>
          <pc:sldMk cId="3997282004" sldId="2147474633"/>
        </pc:sldMkLst>
        <pc:spChg chg="add mod">
          <ac:chgData name="DOMINGUEZ, Morgane" userId="d29c428e-ee62-4017-a838-521138d5b01c" providerId="ADAL" clId="{2A3FFB55-99E8-4806-9BDE-0DCB83674FCE}" dt="2025-03-21T14:20:35.095" v="240"/>
          <ac:spMkLst>
            <pc:docMk/>
            <pc:sldMk cId="3997282004" sldId="2147474633"/>
            <ac:spMk id="2" creationId="{D73F8EA1-CB88-2532-B026-DD21E8417AE8}"/>
          </ac:spMkLst>
        </pc:spChg>
        <pc:spChg chg="mod">
          <ac:chgData name="DOMINGUEZ, Morgane" userId="d29c428e-ee62-4017-a838-521138d5b01c" providerId="ADAL" clId="{2A3FFB55-99E8-4806-9BDE-0DCB83674FCE}" dt="2025-03-21T14:20:11.937" v="238" actId="20577"/>
          <ac:spMkLst>
            <pc:docMk/>
            <pc:sldMk cId="3997282004" sldId="2147474633"/>
            <ac:spMk id="15" creationId="{BA5B3A83-CB8B-BC43-2F45-AAD5388C0FF8}"/>
          </ac:spMkLst>
        </pc:spChg>
        <pc:spChg chg="del">
          <ac:chgData name="DOMINGUEZ, Morgane" userId="d29c428e-ee62-4017-a838-521138d5b01c" providerId="ADAL" clId="{2A3FFB55-99E8-4806-9BDE-0DCB83674FCE}" dt="2025-03-21T14:20:34.468" v="239" actId="478"/>
          <ac:spMkLst>
            <pc:docMk/>
            <pc:sldMk cId="3997282004" sldId="2147474633"/>
            <ac:spMk id="17" creationId="{D2DA1CA4-8621-7F9B-90B2-E2647955C3FA}"/>
          </ac:spMkLst>
        </pc:spChg>
      </pc:sldChg>
      <pc:sldChg chg="addSp delSp modSp mod">
        <pc:chgData name="DOMINGUEZ, Morgane" userId="d29c428e-ee62-4017-a838-521138d5b01c" providerId="ADAL" clId="{2A3FFB55-99E8-4806-9BDE-0DCB83674FCE}" dt="2025-03-21T14:04:17.502" v="3" actId="962"/>
        <pc:sldMkLst>
          <pc:docMk/>
          <pc:sldMk cId="1561872663" sldId="2147474636"/>
        </pc:sldMkLst>
        <pc:picChg chg="del">
          <ac:chgData name="DOMINGUEZ, Morgane" userId="d29c428e-ee62-4017-a838-521138d5b01c" providerId="ADAL" clId="{2A3FFB55-99E8-4806-9BDE-0DCB83674FCE}" dt="2025-03-21T14:04:15.243" v="0" actId="478"/>
          <ac:picMkLst>
            <pc:docMk/>
            <pc:sldMk cId="1561872663" sldId="2147474636"/>
            <ac:picMk id="2" creationId="{D7A77F1D-63EE-0F7C-E155-0459B5F0D996}"/>
          </ac:picMkLst>
        </pc:picChg>
        <pc:picChg chg="add mod">
          <ac:chgData name="DOMINGUEZ, Morgane" userId="d29c428e-ee62-4017-a838-521138d5b01c" providerId="ADAL" clId="{2A3FFB55-99E8-4806-9BDE-0DCB83674FCE}" dt="2025-03-21T14:04:17.502" v="3" actId="962"/>
          <ac:picMkLst>
            <pc:docMk/>
            <pc:sldMk cId="1561872663" sldId="2147474636"/>
            <ac:picMk id="4" creationId="{33171A23-2C22-B284-4B72-719661BBB337}"/>
          </ac:picMkLst>
        </pc:picChg>
      </pc:sldChg>
      <pc:sldChg chg="modSp mod">
        <pc:chgData name="DOMINGUEZ, Morgane" userId="d29c428e-ee62-4017-a838-521138d5b01c" providerId="ADAL" clId="{2A3FFB55-99E8-4806-9BDE-0DCB83674FCE}" dt="2025-03-21T14:06:14.979" v="46" actId="108"/>
        <pc:sldMkLst>
          <pc:docMk/>
          <pc:sldMk cId="1864711043" sldId="2147474637"/>
        </pc:sldMkLst>
        <pc:spChg chg="mod">
          <ac:chgData name="DOMINGUEZ, Morgane" userId="d29c428e-ee62-4017-a838-521138d5b01c" providerId="ADAL" clId="{2A3FFB55-99E8-4806-9BDE-0DCB83674FCE}" dt="2025-03-21T14:06:14.979" v="46" actId="108"/>
          <ac:spMkLst>
            <pc:docMk/>
            <pc:sldMk cId="1864711043" sldId="2147474637"/>
            <ac:spMk id="21" creationId="{F0819B31-1A4C-E4E2-2809-5FC874398A98}"/>
          </ac:spMkLst>
        </pc:spChg>
      </pc:sldChg>
      <pc:sldChg chg="modSp mod">
        <pc:chgData name="DOMINGUEZ, Morgane" userId="d29c428e-ee62-4017-a838-521138d5b01c" providerId="ADAL" clId="{2A3FFB55-99E8-4806-9BDE-0DCB83674FCE}" dt="2025-03-21T14:09:37.050" v="139" actId="20577"/>
        <pc:sldMkLst>
          <pc:docMk/>
          <pc:sldMk cId="1343199717" sldId="2147474639"/>
        </pc:sldMkLst>
        <pc:spChg chg="mod">
          <ac:chgData name="DOMINGUEZ, Morgane" userId="d29c428e-ee62-4017-a838-521138d5b01c" providerId="ADAL" clId="{2A3FFB55-99E8-4806-9BDE-0DCB83674FCE}" dt="2025-03-21T14:09:37.050" v="139" actId="20577"/>
          <ac:spMkLst>
            <pc:docMk/>
            <pc:sldMk cId="1343199717" sldId="2147474639"/>
            <ac:spMk id="21" creationId="{F0819B31-1A4C-E4E2-2809-5FC874398A98}"/>
          </ac:spMkLst>
        </pc:spChg>
        <pc:grpChg chg="mod">
          <ac:chgData name="DOMINGUEZ, Morgane" userId="d29c428e-ee62-4017-a838-521138d5b01c" providerId="ADAL" clId="{2A3FFB55-99E8-4806-9BDE-0DCB83674FCE}" dt="2025-03-21T14:09:27.331" v="129" actId="14100"/>
          <ac:grpSpMkLst>
            <pc:docMk/>
            <pc:sldMk cId="1343199717" sldId="2147474639"/>
            <ac:grpSpMk id="8" creationId="{CA44401D-06A8-E89C-2B2C-6C7B90579B4C}"/>
          </ac:grpSpMkLst>
        </pc:grpChg>
      </pc:sldChg>
      <pc:sldChg chg="modSp mod">
        <pc:chgData name="DOMINGUEZ, Morgane" userId="d29c428e-ee62-4017-a838-521138d5b01c" providerId="ADAL" clId="{2A3FFB55-99E8-4806-9BDE-0DCB83674FCE}" dt="2025-03-21T14:25:26.012" v="244" actId="20577"/>
        <pc:sldMkLst>
          <pc:docMk/>
          <pc:sldMk cId="3029972797" sldId="2147474640"/>
        </pc:sldMkLst>
        <pc:spChg chg="mod">
          <ac:chgData name="DOMINGUEZ, Morgane" userId="d29c428e-ee62-4017-a838-521138d5b01c" providerId="ADAL" clId="{2A3FFB55-99E8-4806-9BDE-0DCB83674FCE}" dt="2025-03-21T14:14:56.121" v="180" actId="255"/>
          <ac:spMkLst>
            <pc:docMk/>
            <pc:sldMk cId="3029972797" sldId="2147474640"/>
            <ac:spMk id="2" creationId="{7315CC10-F468-C3D2-0E30-943418C26317}"/>
          </ac:spMkLst>
        </pc:spChg>
        <pc:spChg chg="mod">
          <ac:chgData name="DOMINGUEZ, Morgane" userId="d29c428e-ee62-4017-a838-521138d5b01c" providerId="ADAL" clId="{2A3FFB55-99E8-4806-9BDE-0DCB83674FCE}" dt="2025-03-21T14:15:23.972" v="185" actId="255"/>
          <ac:spMkLst>
            <pc:docMk/>
            <pc:sldMk cId="3029972797" sldId="2147474640"/>
            <ac:spMk id="3" creationId="{01C7B21D-3A4E-086A-ACCE-B1A9A36650F3}"/>
          </ac:spMkLst>
        </pc:spChg>
        <pc:spChg chg="mod">
          <ac:chgData name="DOMINGUEZ, Morgane" userId="d29c428e-ee62-4017-a838-521138d5b01c" providerId="ADAL" clId="{2A3FFB55-99E8-4806-9BDE-0DCB83674FCE}" dt="2025-03-21T14:15:28.472" v="186" actId="255"/>
          <ac:spMkLst>
            <pc:docMk/>
            <pc:sldMk cId="3029972797" sldId="2147474640"/>
            <ac:spMk id="4" creationId="{F63FB797-CB97-E0C1-B68A-9B56F45166F0}"/>
          </ac:spMkLst>
        </pc:spChg>
        <pc:spChg chg="mod">
          <ac:chgData name="DOMINGUEZ, Morgane" userId="d29c428e-ee62-4017-a838-521138d5b01c" providerId="ADAL" clId="{2A3FFB55-99E8-4806-9BDE-0DCB83674FCE}" dt="2025-03-21T14:25:26.012" v="244" actId="20577"/>
          <ac:spMkLst>
            <pc:docMk/>
            <pc:sldMk cId="3029972797" sldId="2147474640"/>
            <ac:spMk id="15" creationId="{5B68F8CA-E0C5-60FE-A03A-E98DEF7D2942}"/>
          </ac:spMkLst>
        </pc:spChg>
        <pc:spChg chg="mod">
          <ac:chgData name="DOMINGUEZ, Morgane" userId="d29c428e-ee62-4017-a838-521138d5b01c" providerId="ADAL" clId="{2A3FFB55-99E8-4806-9BDE-0DCB83674FCE}" dt="2025-03-21T14:15:13.787" v="183" actId="255"/>
          <ac:spMkLst>
            <pc:docMk/>
            <pc:sldMk cId="3029972797" sldId="2147474640"/>
            <ac:spMk id="16" creationId="{D4522D94-3160-C8BB-8F3D-C1C9CE6AC06E}"/>
          </ac:spMkLst>
        </pc:spChg>
        <pc:spChg chg="mod">
          <ac:chgData name="DOMINGUEZ, Morgane" userId="d29c428e-ee62-4017-a838-521138d5b01c" providerId="ADAL" clId="{2A3FFB55-99E8-4806-9BDE-0DCB83674FCE}" dt="2025-03-21T14:15:20.163" v="184" actId="255"/>
          <ac:spMkLst>
            <pc:docMk/>
            <pc:sldMk cId="3029972797" sldId="2147474640"/>
            <ac:spMk id="17" creationId="{FDA2F2E8-C97F-718B-6C8A-5FFC075C0BAB}"/>
          </ac:spMkLst>
        </pc:spChg>
      </pc:sldChg>
      <pc:sldChg chg="addSp delSp modSp mod">
        <pc:chgData name="DOMINGUEZ, Morgane" userId="d29c428e-ee62-4017-a838-521138d5b01c" providerId="ADAL" clId="{2A3FFB55-99E8-4806-9BDE-0DCB83674FCE}" dt="2025-03-21T14:25:54.069" v="245" actId="20577"/>
        <pc:sldMkLst>
          <pc:docMk/>
          <pc:sldMk cId="466273433" sldId="2147474641"/>
        </pc:sldMkLst>
        <pc:spChg chg="del">
          <ac:chgData name="DOMINGUEZ, Morgane" userId="d29c428e-ee62-4017-a838-521138d5b01c" providerId="ADAL" clId="{2A3FFB55-99E8-4806-9BDE-0DCB83674FCE}" dt="2025-03-21T14:16:34.616" v="190" actId="478"/>
          <ac:spMkLst>
            <pc:docMk/>
            <pc:sldMk cId="466273433" sldId="2147474641"/>
            <ac:spMk id="4" creationId="{E8152052-3491-25B1-1D07-46A8267ECB80}"/>
          </ac:spMkLst>
        </pc:spChg>
        <pc:spChg chg="add mod">
          <ac:chgData name="DOMINGUEZ, Morgane" userId="d29c428e-ee62-4017-a838-521138d5b01c" providerId="ADAL" clId="{2A3FFB55-99E8-4806-9BDE-0DCB83674FCE}" dt="2025-03-21T14:16:34.950" v="191"/>
          <ac:spMkLst>
            <pc:docMk/>
            <pc:sldMk cId="466273433" sldId="2147474641"/>
            <ac:spMk id="10" creationId="{B1436FF4-6452-E1F4-3AA5-869B9F5273A7}"/>
          </ac:spMkLst>
        </pc:spChg>
        <pc:spChg chg="mod">
          <ac:chgData name="DOMINGUEZ, Morgane" userId="d29c428e-ee62-4017-a838-521138d5b01c" providerId="ADAL" clId="{2A3FFB55-99E8-4806-9BDE-0DCB83674FCE}" dt="2025-03-21T14:16:49.144" v="193" actId="20577"/>
          <ac:spMkLst>
            <pc:docMk/>
            <pc:sldMk cId="466273433" sldId="2147474641"/>
            <ac:spMk id="13" creationId="{1C5209D1-3E47-449E-891D-B921E05F642C}"/>
          </ac:spMkLst>
        </pc:spChg>
        <pc:spChg chg="mod">
          <ac:chgData name="DOMINGUEZ, Morgane" userId="d29c428e-ee62-4017-a838-521138d5b01c" providerId="ADAL" clId="{2A3FFB55-99E8-4806-9BDE-0DCB83674FCE}" dt="2025-03-21T14:16:55.012" v="204" actId="20577"/>
          <ac:spMkLst>
            <pc:docMk/>
            <pc:sldMk cId="466273433" sldId="2147474641"/>
            <ac:spMk id="14" creationId="{90E2E0B6-A6EC-AE61-397B-C4582F170DC7}"/>
          </ac:spMkLst>
        </pc:spChg>
        <pc:spChg chg="mod">
          <ac:chgData name="DOMINGUEZ, Morgane" userId="d29c428e-ee62-4017-a838-521138d5b01c" providerId="ADAL" clId="{2A3FFB55-99E8-4806-9BDE-0DCB83674FCE}" dt="2025-03-21T14:18:11.168" v="217" actId="20577"/>
          <ac:spMkLst>
            <pc:docMk/>
            <pc:sldMk cId="466273433" sldId="2147474641"/>
            <ac:spMk id="15" creationId="{622C3718-CDF7-570F-EF70-84DA92007572}"/>
          </ac:spMkLst>
        </pc:spChg>
        <pc:spChg chg="mod">
          <ac:chgData name="DOMINGUEZ, Morgane" userId="d29c428e-ee62-4017-a838-521138d5b01c" providerId="ADAL" clId="{2A3FFB55-99E8-4806-9BDE-0DCB83674FCE}" dt="2025-03-21T14:18:20.071" v="223" actId="20577"/>
          <ac:spMkLst>
            <pc:docMk/>
            <pc:sldMk cId="466273433" sldId="2147474641"/>
            <ac:spMk id="16" creationId="{9AA45DF7-76A2-D5B0-CA50-B2EC0C5FF345}"/>
          </ac:spMkLst>
        </pc:spChg>
        <pc:spChg chg="mod">
          <ac:chgData name="DOMINGUEZ, Morgane" userId="d29c428e-ee62-4017-a838-521138d5b01c" providerId="ADAL" clId="{2A3FFB55-99E8-4806-9BDE-0DCB83674FCE}" dt="2025-03-21T14:25:54.069" v="245" actId="20577"/>
          <ac:spMkLst>
            <pc:docMk/>
            <pc:sldMk cId="466273433" sldId="2147474641"/>
            <ac:spMk id="26" creationId="{F9CBAE17-F742-17E9-74A7-12262EC8D51D}"/>
          </ac:spMkLst>
        </pc:spChg>
        <pc:grpChg chg="mod">
          <ac:chgData name="DOMINGUEZ, Morgane" userId="d29c428e-ee62-4017-a838-521138d5b01c" providerId="ADAL" clId="{2A3FFB55-99E8-4806-9BDE-0DCB83674FCE}" dt="2025-03-21T14:16:38.028" v="192" actId="14100"/>
          <ac:grpSpMkLst>
            <pc:docMk/>
            <pc:sldMk cId="466273433" sldId="2147474641"/>
            <ac:grpSpMk id="3" creationId="{3AB41C7F-8A76-5FE5-DF33-22C7B95ADE9C}"/>
          </ac:grpSpMkLst>
        </pc:grpChg>
      </pc:sldChg>
      <pc:sldChg chg="addSp delSp modSp mod">
        <pc:chgData name="DOMINGUEZ, Morgane" userId="d29c428e-ee62-4017-a838-521138d5b01c" providerId="ADAL" clId="{2A3FFB55-99E8-4806-9BDE-0DCB83674FCE}" dt="2025-03-21T14:19:50.978" v="233" actId="1076"/>
        <pc:sldMkLst>
          <pc:docMk/>
          <pc:sldMk cId="0" sldId="2147474642"/>
        </pc:sldMkLst>
        <pc:spChg chg="add del mod">
          <ac:chgData name="DOMINGUEZ, Morgane" userId="d29c428e-ee62-4017-a838-521138d5b01c" providerId="ADAL" clId="{2A3FFB55-99E8-4806-9BDE-0DCB83674FCE}" dt="2025-03-21T14:19:03.227" v="228" actId="478"/>
          <ac:spMkLst>
            <pc:docMk/>
            <pc:sldMk cId="0" sldId="2147474642"/>
            <ac:spMk id="2" creationId="{092C3604-C5EF-9BFD-3BBB-F6E36B6284CC}"/>
          </ac:spMkLst>
        </pc:spChg>
        <pc:spChg chg="del">
          <ac:chgData name="DOMINGUEZ, Morgane" userId="d29c428e-ee62-4017-a838-521138d5b01c" providerId="ADAL" clId="{2A3FFB55-99E8-4806-9BDE-0DCB83674FCE}" dt="2025-03-21T14:16:21.968" v="187" actId="478"/>
          <ac:spMkLst>
            <pc:docMk/>
            <pc:sldMk cId="0" sldId="2147474642"/>
            <ac:spMk id="4" creationId="{E8152052-3491-25B1-1D07-46A8267ECB80}"/>
          </ac:spMkLst>
        </pc:spChg>
        <pc:spChg chg="del mod">
          <ac:chgData name="DOMINGUEZ, Morgane" userId="d29c428e-ee62-4017-a838-521138d5b01c" providerId="ADAL" clId="{2A3FFB55-99E8-4806-9BDE-0DCB83674FCE}" dt="2025-03-21T14:19:47.171" v="231" actId="478"/>
          <ac:spMkLst>
            <pc:docMk/>
            <pc:sldMk cId="0" sldId="2147474642"/>
            <ac:spMk id="11" creationId="{60DF4173-4F39-86F2-6F2B-1D76B4E58AD0}"/>
          </ac:spMkLst>
        </pc:spChg>
        <pc:spChg chg="add mod">
          <ac:chgData name="DOMINGUEZ, Morgane" userId="d29c428e-ee62-4017-a838-521138d5b01c" providerId="ADAL" clId="{2A3FFB55-99E8-4806-9BDE-0DCB83674FCE}" dt="2025-03-21T14:19:03.675" v="229"/>
          <ac:spMkLst>
            <pc:docMk/>
            <pc:sldMk cId="0" sldId="2147474642"/>
            <ac:spMk id="12" creationId="{D6FC0990-88E0-038B-B824-109BFF63B430}"/>
          </ac:spMkLst>
        </pc:spChg>
        <pc:spChg chg="add mod">
          <ac:chgData name="DOMINGUEZ, Morgane" userId="d29c428e-ee62-4017-a838-521138d5b01c" providerId="ADAL" clId="{2A3FFB55-99E8-4806-9BDE-0DCB83674FCE}" dt="2025-03-21T14:19:50.978" v="233" actId="1076"/>
          <ac:spMkLst>
            <pc:docMk/>
            <pc:sldMk cId="0" sldId="2147474642"/>
            <ac:spMk id="14" creationId="{A1CD6042-9BFA-39C0-BEBC-18F85014F0BE}"/>
          </ac:spMkLst>
        </pc:spChg>
        <pc:grpChg chg="mod">
          <ac:chgData name="DOMINGUEZ, Morgane" userId="d29c428e-ee62-4017-a838-521138d5b01c" providerId="ADAL" clId="{2A3FFB55-99E8-4806-9BDE-0DCB83674FCE}" dt="2025-03-21T14:16:26.916" v="189" actId="14100"/>
          <ac:grpSpMkLst>
            <pc:docMk/>
            <pc:sldMk cId="0" sldId="2147474642"/>
            <ac:grpSpMk id="3" creationId="{3AB41C7F-8A76-5FE5-DF33-22C7B95ADE9C}"/>
          </ac:grpSpMkLst>
        </pc:grpChg>
      </pc:sldChg>
    </pc:docChg>
  </pc:docChgLst>
  <pc:docChgLst>
    <pc:chgData name="DOMINGUEZ, Morgane" userId="d29c428e-ee62-4017-a838-521138d5b01c" providerId="ADAL" clId="{453D2021-C1CB-44C8-8DF5-7BBE64165F80}"/>
    <pc:docChg chg="custSel modSld">
      <pc:chgData name="DOMINGUEZ, Morgane" userId="d29c428e-ee62-4017-a838-521138d5b01c" providerId="ADAL" clId="{453D2021-C1CB-44C8-8DF5-7BBE64165F80}" dt="2025-03-20T13:38:15.756" v="15" actId="478"/>
      <pc:docMkLst>
        <pc:docMk/>
      </pc:docMkLst>
      <pc:sldChg chg="modNotesTx">
        <pc:chgData name="DOMINGUEZ, Morgane" userId="d29c428e-ee62-4017-a838-521138d5b01c" providerId="ADAL" clId="{453D2021-C1CB-44C8-8DF5-7BBE64165F80}" dt="2025-03-20T13:37:20.970" v="1" actId="6549"/>
        <pc:sldMkLst>
          <pc:docMk/>
          <pc:sldMk cId="2372577413" sldId="878"/>
        </pc:sldMkLst>
      </pc:sldChg>
      <pc:sldChg chg="delSp mod modNotesTx">
        <pc:chgData name="DOMINGUEZ, Morgane" userId="d29c428e-ee62-4017-a838-521138d5b01c" providerId="ADAL" clId="{453D2021-C1CB-44C8-8DF5-7BBE64165F80}" dt="2025-03-20T13:38:12.608" v="14" actId="478"/>
        <pc:sldMkLst>
          <pc:docMk/>
          <pc:sldMk cId="3997282004" sldId="2147474633"/>
        </pc:sldMkLst>
        <pc:spChg chg="del">
          <ac:chgData name="DOMINGUEZ, Morgane" userId="d29c428e-ee62-4017-a838-521138d5b01c" providerId="ADAL" clId="{453D2021-C1CB-44C8-8DF5-7BBE64165F80}" dt="2025-03-20T13:38:12.608" v="14" actId="478"/>
          <ac:spMkLst>
            <pc:docMk/>
            <pc:sldMk cId="3997282004" sldId="2147474633"/>
            <ac:spMk id="4" creationId="{FDE6FAE3-1FF6-A707-C472-8BB8633655E0}"/>
          </ac:spMkLst>
        </pc:spChg>
      </pc:sldChg>
      <pc:sldChg chg="modNotesTx">
        <pc:chgData name="DOMINGUEZ, Morgane" userId="d29c428e-ee62-4017-a838-521138d5b01c" providerId="ADAL" clId="{453D2021-C1CB-44C8-8DF5-7BBE64165F80}" dt="2025-03-20T13:37:18.127" v="0" actId="6549"/>
        <pc:sldMkLst>
          <pc:docMk/>
          <pc:sldMk cId="1561872663" sldId="2147474636"/>
        </pc:sldMkLst>
      </pc:sldChg>
      <pc:sldChg chg="delSp mod modNotesTx">
        <pc:chgData name="DOMINGUEZ, Morgane" userId="d29c428e-ee62-4017-a838-521138d5b01c" providerId="ADAL" clId="{453D2021-C1CB-44C8-8DF5-7BBE64165F80}" dt="2025-03-20T13:37:49.915" v="9" actId="478"/>
        <pc:sldMkLst>
          <pc:docMk/>
          <pc:sldMk cId="1864711043" sldId="2147474637"/>
        </pc:sldMkLst>
        <pc:spChg chg="del">
          <ac:chgData name="DOMINGUEZ, Morgane" userId="d29c428e-ee62-4017-a838-521138d5b01c" providerId="ADAL" clId="{453D2021-C1CB-44C8-8DF5-7BBE64165F80}" dt="2025-03-20T13:37:49.915" v="9" actId="478"/>
          <ac:spMkLst>
            <pc:docMk/>
            <pc:sldMk cId="1864711043" sldId="2147474637"/>
            <ac:spMk id="9" creationId="{0A312086-E0FA-5A51-D077-0F226F051D88}"/>
          </ac:spMkLst>
        </pc:spChg>
      </pc:sldChg>
      <pc:sldChg chg="delSp mod modNotesTx">
        <pc:chgData name="DOMINGUEZ, Morgane" userId="d29c428e-ee62-4017-a838-521138d5b01c" providerId="ADAL" clId="{453D2021-C1CB-44C8-8DF5-7BBE64165F80}" dt="2025-03-20T13:37:53.518" v="10" actId="478"/>
        <pc:sldMkLst>
          <pc:docMk/>
          <pc:sldMk cId="1343199717" sldId="2147474639"/>
        </pc:sldMkLst>
        <pc:spChg chg="del">
          <ac:chgData name="DOMINGUEZ, Morgane" userId="d29c428e-ee62-4017-a838-521138d5b01c" providerId="ADAL" clId="{453D2021-C1CB-44C8-8DF5-7BBE64165F80}" dt="2025-03-20T13:37:53.518" v="10" actId="478"/>
          <ac:spMkLst>
            <pc:docMk/>
            <pc:sldMk cId="1343199717" sldId="2147474639"/>
            <ac:spMk id="2" creationId="{804D9EE0-EFE8-D23B-86E2-76FB9D091325}"/>
          </ac:spMkLst>
        </pc:spChg>
      </pc:sldChg>
      <pc:sldChg chg="delSp mod modNotesTx">
        <pc:chgData name="DOMINGUEZ, Morgane" userId="d29c428e-ee62-4017-a838-521138d5b01c" providerId="ADAL" clId="{453D2021-C1CB-44C8-8DF5-7BBE64165F80}" dt="2025-03-20T13:37:57.225" v="11" actId="478"/>
        <pc:sldMkLst>
          <pc:docMk/>
          <pc:sldMk cId="3029972797" sldId="2147474640"/>
        </pc:sldMkLst>
        <pc:spChg chg="del">
          <ac:chgData name="DOMINGUEZ, Morgane" userId="d29c428e-ee62-4017-a838-521138d5b01c" providerId="ADAL" clId="{453D2021-C1CB-44C8-8DF5-7BBE64165F80}" dt="2025-03-20T13:37:57.225" v="11" actId="478"/>
          <ac:spMkLst>
            <pc:docMk/>
            <pc:sldMk cId="3029972797" sldId="2147474640"/>
            <ac:spMk id="6" creationId="{D8D1E611-D5F9-94D6-F00F-40DB9C465948}"/>
          </ac:spMkLst>
        </pc:spChg>
      </pc:sldChg>
      <pc:sldChg chg="delSp mod modNotesTx">
        <pc:chgData name="DOMINGUEZ, Morgane" userId="d29c428e-ee62-4017-a838-521138d5b01c" providerId="ADAL" clId="{453D2021-C1CB-44C8-8DF5-7BBE64165F80}" dt="2025-03-20T13:38:04.015" v="12" actId="478"/>
        <pc:sldMkLst>
          <pc:docMk/>
          <pc:sldMk cId="466273433" sldId="2147474641"/>
        </pc:sldMkLst>
        <pc:spChg chg="del">
          <ac:chgData name="DOMINGUEZ, Morgane" userId="d29c428e-ee62-4017-a838-521138d5b01c" providerId="ADAL" clId="{453D2021-C1CB-44C8-8DF5-7BBE64165F80}" dt="2025-03-20T13:38:04.015" v="12" actId="478"/>
          <ac:spMkLst>
            <pc:docMk/>
            <pc:sldMk cId="466273433" sldId="2147474641"/>
            <ac:spMk id="10" creationId="{6EBE4C62-FD36-71AB-9555-2EA3F856E434}"/>
          </ac:spMkLst>
        </pc:spChg>
      </pc:sldChg>
      <pc:sldChg chg="delSp mod modNotesTx">
        <pc:chgData name="DOMINGUEZ, Morgane" userId="d29c428e-ee62-4017-a838-521138d5b01c" providerId="ADAL" clId="{453D2021-C1CB-44C8-8DF5-7BBE64165F80}" dt="2025-03-20T13:38:09.147" v="13" actId="478"/>
        <pc:sldMkLst>
          <pc:docMk/>
          <pc:sldMk cId="0" sldId="2147474642"/>
        </pc:sldMkLst>
        <pc:spChg chg="del">
          <ac:chgData name="DOMINGUEZ, Morgane" userId="d29c428e-ee62-4017-a838-521138d5b01c" providerId="ADAL" clId="{453D2021-C1CB-44C8-8DF5-7BBE64165F80}" dt="2025-03-20T13:38:09.147" v="13" actId="478"/>
          <ac:spMkLst>
            <pc:docMk/>
            <pc:sldMk cId="0" sldId="2147474642"/>
            <ac:spMk id="12" creationId="{6A713195-F072-D2CB-4C25-6E8527FA4621}"/>
          </ac:spMkLst>
        </pc:spChg>
      </pc:sldChg>
      <pc:sldChg chg="delSp mod modNotesTx">
        <pc:chgData name="DOMINGUEZ, Morgane" userId="d29c428e-ee62-4017-a838-521138d5b01c" providerId="ADAL" clId="{453D2021-C1CB-44C8-8DF5-7BBE64165F80}" dt="2025-03-20T13:38:15.756" v="15" actId="478"/>
        <pc:sldMkLst>
          <pc:docMk/>
          <pc:sldMk cId="1058986824" sldId="2147474643"/>
        </pc:sldMkLst>
        <pc:spChg chg="del">
          <ac:chgData name="DOMINGUEZ, Morgane" userId="d29c428e-ee62-4017-a838-521138d5b01c" providerId="ADAL" clId="{453D2021-C1CB-44C8-8DF5-7BBE64165F80}" dt="2025-03-20T13:38:15.756" v="15" actId="478"/>
          <ac:spMkLst>
            <pc:docMk/>
            <pc:sldMk cId="1058986824" sldId="2147474643"/>
            <ac:spMk id="4" creationId="{A4A90AD4-8ABD-940C-9372-846D84D77BFF}"/>
          </ac:spMkLst>
        </pc:spChg>
      </pc:sldChg>
    </pc:docChg>
  </pc:docChgLst>
  <pc:docChgLst>
    <pc:chgData name="DOMINGUEZ, Morgane" userId="d29c428e-ee62-4017-a838-521138d5b01c" providerId="ADAL" clId="{F3892D0E-8944-4922-9C50-E5D68EFB000E}"/>
    <pc:docChg chg="custSel modSld">
      <pc:chgData name="DOMINGUEZ, Morgane" userId="d29c428e-ee62-4017-a838-521138d5b01c" providerId="ADAL" clId="{F3892D0E-8944-4922-9C50-E5D68EFB000E}" dt="2025-02-15T19:35:41.200" v="106"/>
      <pc:docMkLst>
        <pc:docMk/>
      </pc:docMkLst>
      <pc:sldChg chg="addSp delSp modSp mod modTransition delAnim modAnim modNotesTx">
        <pc:chgData name="DOMINGUEZ, Morgane" userId="d29c428e-ee62-4017-a838-521138d5b01c" providerId="ADAL" clId="{F3892D0E-8944-4922-9C50-E5D68EFB000E}" dt="2025-02-15T19:35:41.200" v="106"/>
        <pc:sldMkLst>
          <pc:docMk/>
          <pc:sldMk cId="2372577413" sldId="878"/>
        </pc:sldMkLst>
        <pc:spChg chg="del">
          <ac:chgData name="DOMINGUEZ, Morgane" userId="d29c428e-ee62-4017-a838-521138d5b01c" providerId="ADAL" clId="{F3892D0E-8944-4922-9C50-E5D68EFB000E}" dt="2025-02-14T13:35:46.529" v="77" actId="478"/>
          <ac:spMkLst>
            <pc:docMk/>
            <pc:sldMk cId="2372577413" sldId="878"/>
            <ac:spMk id="2" creationId="{0D8A811E-C827-9F57-11BC-B8D450DD9D88}"/>
          </ac:spMkLst>
        </pc:spChg>
        <pc:spChg chg="del">
          <ac:chgData name="DOMINGUEZ, Morgane" userId="d29c428e-ee62-4017-a838-521138d5b01c" providerId="ADAL" clId="{F3892D0E-8944-4922-9C50-E5D68EFB000E}" dt="2025-02-15T19:35:17.336" v="103" actId="478"/>
          <ac:spMkLst>
            <pc:docMk/>
            <pc:sldMk cId="2372577413" sldId="878"/>
            <ac:spMk id="7" creationId="{96468B56-C797-7797-7189-A08D15128EF8}"/>
          </ac:spMkLst>
        </pc:spChg>
        <pc:spChg chg="del">
          <ac:chgData name="DOMINGUEZ, Morgane" userId="d29c428e-ee62-4017-a838-521138d5b01c" providerId="ADAL" clId="{F3892D0E-8944-4922-9C50-E5D68EFB000E}" dt="2025-02-15T19:35:19.050" v="104" actId="478"/>
          <ac:spMkLst>
            <pc:docMk/>
            <pc:sldMk cId="2372577413" sldId="878"/>
            <ac:spMk id="16" creationId="{AAF3ADE4-B9D1-A21D-E276-E4E27DE2AB22}"/>
          </ac:spMkLst>
        </pc:spChg>
        <pc:picChg chg="add">
          <ac:chgData name="DOMINGUEZ, Morgane" userId="d29c428e-ee62-4017-a838-521138d5b01c" providerId="ADAL" clId="{F3892D0E-8944-4922-9C50-E5D68EFB000E}" dt="2025-02-15T19:35:41.200" v="106"/>
          <ac:picMkLst>
            <pc:docMk/>
            <pc:sldMk cId="2372577413" sldId="878"/>
            <ac:picMk id="2" creationId="{F0CE334E-669B-8BBC-98B3-D7214039578E}"/>
          </ac:picMkLst>
        </pc:picChg>
        <pc:picChg chg="add del mod ord">
          <ac:chgData name="DOMINGUEZ, Morgane" userId="d29c428e-ee62-4017-a838-521138d5b01c" providerId="ADAL" clId="{F3892D0E-8944-4922-9C50-E5D68EFB000E}" dt="2025-02-15T19:35:16.639" v="102" actId="478"/>
          <ac:picMkLst>
            <pc:docMk/>
            <pc:sldMk cId="2372577413" sldId="878"/>
            <ac:picMk id="3" creationId="{AEAB59FD-ADA0-E836-7E41-1631F76D36A7}"/>
          </ac:picMkLst>
        </pc:picChg>
        <pc:picChg chg="del">
          <ac:chgData name="DOMINGUEZ, Morgane" userId="d29c428e-ee62-4017-a838-521138d5b01c" providerId="ADAL" clId="{F3892D0E-8944-4922-9C50-E5D68EFB000E}" dt="2025-02-14T13:32:29.059" v="3" actId="478"/>
          <ac:picMkLst>
            <pc:docMk/>
            <pc:sldMk cId="2372577413" sldId="878"/>
            <ac:picMk id="4" creationId="{10E2364A-9430-AD39-B847-B10FB221BD94}"/>
          </ac:picMkLst>
        </pc:picChg>
        <pc:picChg chg="del">
          <ac:chgData name="DOMINGUEZ, Morgane" userId="d29c428e-ee62-4017-a838-521138d5b01c" providerId="ADAL" clId="{F3892D0E-8944-4922-9C50-E5D68EFB000E}" dt="2025-02-14T13:35:44.747" v="76" actId="21"/>
          <ac:picMkLst>
            <pc:docMk/>
            <pc:sldMk cId="2372577413" sldId="878"/>
            <ac:picMk id="6" creationId="{AEAB59FD-ADA0-E836-7E41-1631F76D36A7}"/>
          </ac:picMkLst>
        </pc:picChg>
      </pc:sldChg>
      <pc:sldChg chg="delSp modSp mod modTransition delAnim modAnim modNotesTx">
        <pc:chgData name="DOMINGUEZ, Morgane" userId="d29c428e-ee62-4017-a838-521138d5b01c" providerId="ADAL" clId="{F3892D0E-8944-4922-9C50-E5D68EFB000E}" dt="2025-02-14T13:38:33.521" v="98"/>
        <pc:sldMkLst>
          <pc:docMk/>
          <pc:sldMk cId="3997282004" sldId="2147474633"/>
        </pc:sldMkLst>
        <pc:spChg chg="mod">
          <ac:chgData name="DOMINGUEZ, Morgane" userId="d29c428e-ee62-4017-a838-521138d5b01c" providerId="ADAL" clId="{F3892D0E-8944-4922-9C50-E5D68EFB000E}" dt="2025-02-14T13:36:40.931" v="86" actId="255"/>
          <ac:spMkLst>
            <pc:docMk/>
            <pc:sldMk cId="3997282004" sldId="2147474633"/>
            <ac:spMk id="4" creationId="{FDE6FAE3-1FF6-A707-C472-8BB8633655E0}"/>
          </ac:spMkLst>
        </pc:spChg>
        <pc:picChg chg="del">
          <ac:chgData name="DOMINGUEZ, Morgane" userId="d29c428e-ee62-4017-a838-521138d5b01c" providerId="ADAL" clId="{F3892D0E-8944-4922-9C50-E5D68EFB000E}" dt="2025-02-14T13:32:58.652" v="39" actId="478"/>
          <ac:picMkLst>
            <pc:docMk/>
            <pc:sldMk cId="3997282004" sldId="2147474633"/>
            <ac:picMk id="2" creationId="{F2DB0412-AAA2-17A1-3956-A99D3104A913}"/>
          </ac:picMkLst>
        </pc:picChg>
      </pc:sldChg>
      <pc:sldChg chg="addSp delSp modSp mod modTransition delAnim modAnim modNotesTx">
        <pc:chgData name="DOMINGUEZ, Morgane" userId="d29c428e-ee62-4017-a838-521138d5b01c" providerId="ADAL" clId="{F3892D0E-8944-4922-9C50-E5D68EFB000E}" dt="2025-02-15T19:35:29.681" v="105"/>
        <pc:sldMkLst>
          <pc:docMk/>
          <pc:sldMk cId="1561872663" sldId="2147474636"/>
        </pc:sldMkLst>
        <pc:spChg chg="del">
          <ac:chgData name="DOMINGUEZ, Morgane" userId="d29c428e-ee62-4017-a838-521138d5b01c" providerId="ADAL" clId="{F3892D0E-8944-4922-9C50-E5D68EFB000E}" dt="2025-02-14T13:35:40.883" v="74" actId="478"/>
          <ac:spMkLst>
            <pc:docMk/>
            <pc:sldMk cId="1561872663" sldId="2147474636"/>
            <ac:spMk id="2" creationId="{17C4F519-82AA-92F0-C15D-B9026170517F}"/>
          </ac:spMkLst>
        </pc:spChg>
        <pc:picChg chg="add">
          <ac:chgData name="DOMINGUEZ, Morgane" userId="d29c428e-ee62-4017-a838-521138d5b01c" providerId="ADAL" clId="{F3892D0E-8944-4922-9C50-E5D68EFB000E}" dt="2025-02-15T19:35:29.681" v="105"/>
          <ac:picMkLst>
            <pc:docMk/>
            <pc:sldMk cId="1561872663" sldId="2147474636"/>
            <ac:picMk id="2" creationId="{D7A77F1D-63EE-0F7C-E155-0459B5F0D996}"/>
          </ac:picMkLst>
        </pc:picChg>
        <pc:picChg chg="del">
          <ac:chgData name="DOMINGUEZ, Morgane" userId="d29c428e-ee62-4017-a838-521138d5b01c" providerId="ADAL" clId="{F3892D0E-8944-4922-9C50-E5D68EFB000E}" dt="2025-02-14T13:33:31.449" v="45" actId="478"/>
          <ac:picMkLst>
            <pc:docMk/>
            <pc:sldMk cId="1561872663" sldId="2147474636"/>
            <ac:picMk id="3" creationId="{E95DC2E1-FD75-6344-E9DB-91884DBAF43D}"/>
          </ac:picMkLst>
        </pc:picChg>
        <pc:picChg chg="add del mod">
          <ac:chgData name="DOMINGUEZ, Morgane" userId="d29c428e-ee62-4017-a838-521138d5b01c" providerId="ADAL" clId="{F3892D0E-8944-4922-9C50-E5D68EFB000E}" dt="2025-02-15T19:35:14.958" v="101" actId="478"/>
          <ac:picMkLst>
            <pc:docMk/>
            <pc:sldMk cId="1561872663" sldId="2147474636"/>
            <ac:picMk id="4" creationId="{2AE97116-8711-EA48-43FA-45FF2360B56A}"/>
          </ac:picMkLst>
        </pc:picChg>
        <pc:picChg chg="del">
          <ac:chgData name="DOMINGUEZ, Morgane" userId="d29c428e-ee62-4017-a838-521138d5b01c" providerId="ADAL" clId="{F3892D0E-8944-4922-9C50-E5D68EFB000E}" dt="2025-02-14T13:35:39.386" v="73" actId="21"/>
          <ac:picMkLst>
            <pc:docMk/>
            <pc:sldMk cId="1561872663" sldId="2147474636"/>
            <ac:picMk id="5" creationId="{2AE97116-8711-EA48-43FA-45FF2360B56A}"/>
          </ac:picMkLst>
        </pc:picChg>
      </pc:sldChg>
      <pc:sldChg chg="delSp modSp mod modTransition delAnim modAnim modNotesTx">
        <pc:chgData name="DOMINGUEZ, Morgane" userId="d29c428e-ee62-4017-a838-521138d5b01c" providerId="ADAL" clId="{F3892D0E-8944-4922-9C50-E5D68EFB000E}" dt="2025-02-14T13:37:52.215" v="92"/>
        <pc:sldMkLst>
          <pc:docMk/>
          <pc:sldMk cId="1864711043" sldId="2147474637"/>
        </pc:sldMkLst>
        <pc:spChg chg="mod">
          <ac:chgData name="DOMINGUEZ, Morgane" userId="d29c428e-ee62-4017-a838-521138d5b01c" providerId="ADAL" clId="{F3892D0E-8944-4922-9C50-E5D68EFB000E}" dt="2025-02-14T13:36:01.850" v="80" actId="255"/>
          <ac:spMkLst>
            <pc:docMk/>
            <pc:sldMk cId="1864711043" sldId="2147474637"/>
            <ac:spMk id="9" creationId="{0A312086-E0FA-5A51-D077-0F226F051D88}"/>
          </ac:spMkLst>
        </pc:spChg>
        <pc:picChg chg="del">
          <ac:chgData name="DOMINGUEZ, Morgane" userId="d29c428e-ee62-4017-a838-521138d5b01c" providerId="ADAL" clId="{F3892D0E-8944-4922-9C50-E5D68EFB000E}" dt="2025-02-14T13:32:31.402" v="4" actId="478"/>
          <ac:picMkLst>
            <pc:docMk/>
            <pc:sldMk cId="1864711043" sldId="2147474637"/>
            <ac:picMk id="2" creationId="{48F633AF-38E6-9C76-4D6E-FAAD72091D7D}"/>
          </ac:picMkLst>
        </pc:picChg>
      </pc:sldChg>
      <pc:sldChg chg="delSp modSp mod modTransition delAnim modAnim modNotesTx">
        <pc:chgData name="DOMINGUEZ, Morgane" userId="d29c428e-ee62-4017-a838-521138d5b01c" providerId="ADAL" clId="{F3892D0E-8944-4922-9C50-E5D68EFB000E}" dt="2025-02-14T13:38:03.852" v="94" actId="6549"/>
        <pc:sldMkLst>
          <pc:docMk/>
          <pc:sldMk cId="1343199717" sldId="2147474639"/>
        </pc:sldMkLst>
        <pc:spChg chg="mod">
          <ac:chgData name="DOMINGUEZ, Morgane" userId="d29c428e-ee62-4017-a838-521138d5b01c" providerId="ADAL" clId="{F3892D0E-8944-4922-9C50-E5D68EFB000E}" dt="2025-02-14T13:36:08.434" v="81" actId="255"/>
          <ac:spMkLst>
            <pc:docMk/>
            <pc:sldMk cId="1343199717" sldId="2147474639"/>
            <ac:spMk id="2" creationId="{804D9EE0-EFE8-D23B-86E2-76FB9D091325}"/>
          </ac:spMkLst>
        </pc:spChg>
        <pc:picChg chg="del">
          <ac:chgData name="DOMINGUEZ, Morgane" userId="d29c428e-ee62-4017-a838-521138d5b01c" providerId="ADAL" clId="{F3892D0E-8944-4922-9C50-E5D68EFB000E}" dt="2025-02-14T13:32:36.195" v="11" actId="478"/>
          <ac:picMkLst>
            <pc:docMk/>
            <pc:sldMk cId="1343199717" sldId="2147474639"/>
            <ac:picMk id="10" creationId="{74348AE2-95F4-6383-32AC-D5889E824AC2}"/>
          </ac:picMkLst>
        </pc:picChg>
      </pc:sldChg>
      <pc:sldChg chg="delSp modSp mod modTransition delAnim modAnim modNotesTx">
        <pc:chgData name="DOMINGUEZ, Morgane" userId="d29c428e-ee62-4017-a838-521138d5b01c" providerId="ADAL" clId="{F3892D0E-8944-4922-9C50-E5D68EFB000E}" dt="2025-02-14T13:38:11.512" v="95"/>
        <pc:sldMkLst>
          <pc:docMk/>
          <pc:sldMk cId="3029972797" sldId="2147474640"/>
        </pc:sldMkLst>
        <pc:spChg chg="mod">
          <ac:chgData name="DOMINGUEZ, Morgane" userId="d29c428e-ee62-4017-a838-521138d5b01c" providerId="ADAL" clId="{F3892D0E-8944-4922-9C50-E5D68EFB000E}" dt="2025-02-14T13:37:05.450" v="88" actId="1076"/>
          <ac:spMkLst>
            <pc:docMk/>
            <pc:sldMk cId="3029972797" sldId="2147474640"/>
            <ac:spMk id="6" creationId="{D8D1E611-D5F9-94D6-F00F-40DB9C465948}"/>
          </ac:spMkLst>
        </pc:spChg>
        <pc:picChg chg="del">
          <ac:chgData name="DOMINGUEZ, Morgane" userId="d29c428e-ee62-4017-a838-521138d5b01c" providerId="ADAL" clId="{F3892D0E-8944-4922-9C50-E5D68EFB000E}" dt="2025-02-14T13:32:42.642" v="21" actId="478"/>
          <ac:picMkLst>
            <pc:docMk/>
            <pc:sldMk cId="3029972797" sldId="2147474640"/>
            <ac:picMk id="5" creationId="{7986673E-97FB-20AD-B821-E46593461171}"/>
          </ac:picMkLst>
        </pc:picChg>
      </pc:sldChg>
      <pc:sldChg chg="delSp modSp mod modTransition delAnim modAnim modNotesTx">
        <pc:chgData name="DOMINGUEZ, Morgane" userId="d29c428e-ee62-4017-a838-521138d5b01c" providerId="ADAL" clId="{F3892D0E-8944-4922-9C50-E5D68EFB000E}" dt="2025-02-14T13:38:19.728" v="96"/>
        <pc:sldMkLst>
          <pc:docMk/>
          <pc:sldMk cId="466273433" sldId="2147474641"/>
        </pc:sldMkLst>
        <pc:spChg chg="mod">
          <ac:chgData name="DOMINGUEZ, Morgane" userId="d29c428e-ee62-4017-a838-521138d5b01c" providerId="ADAL" clId="{F3892D0E-8944-4922-9C50-E5D68EFB000E}" dt="2025-02-14T13:36:30.110" v="84" actId="255"/>
          <ac:spMkLst>
            <pc:docMk/>
            <pc:sldMk cId="466273433" sldId="2147474641"/>
            <ac:spMk id="10" creationId="{6EBE4C62-FD36-71AB-9555-2EA3F856E434}"/>
          </ac:spMkLst>
        </pc:spChg>
        <pc:picChg chg="del">
          <ac:chgData name="DOMINGUEZ, Morgane" userId="d29c428e-ee62-4017-a838-521138d5b01c" providerId="ADAL" clId="{F3892D0E-8944-4922-9C50-E5D68EFB000E}" dt="2025-02-14T13:32:49.919" v="31" actId="478"/>
          <ac:picMkLst>
            <pc:docMk/>
            <pc:sldMk cId="466273433" sldId="2147474641"/>
            <ac:picMk id="22" creationId="{DEDEC237-D8E1-68DB-1A27-148F8F661FE7}"/>
          </ac:picMkLst>
        </pc:picChg>
      </pc:sldChg>
      <pc:sldChg chg="delSp modSp mod modTransition delAnim modAnim modNotesTx">
        <pc:chgData name="DOMINGUEZ, Morgane" userId="d29c428e-ee62-4017-a838-521138d5b01c" providerId="ADAL" clId="{F3892D0E-8944-4922-9C50-E5D68EFB000E}" dt="2025-02-14T13:38:27.988" v="97"/>
        <pc:sldMkLst>
          <pc:docMk/>
          <pc:sldMk cId="0" sldId="2147474642"/>
        </pc:sldMkLst>
        <pc:spChg chg="mod">
          <ac:chgData name="DOMINGUEZ, Morgane" userId="d29c428e-ee62-4017-a838-521138d5b01c" providerId="ADAL" clId="{F3892D0E-8944-4922-9C50-E5D68EFB000E}" dt="2025-02-14T13:36:35.212" v="85" actId="255"/>
          <ac:spMkLst>
            <pc:docMk/>
            <pc:sldMk cId="0" sldId="2147474642"/>
            <ac:spMk id="12" creationId="{6A713195-F072-D2CB-4C25-6E8527FA4621}"/>
          </ac:spMkLst>
        </pc:spChg>
        <pc:picChg chg="del">
          <ac:chgData name="DOMINGUEZ, Morgane" userId="d29c428e-ee62-4017-a838-521138d5b01c" providerId="ADAL" clId="{F3892D0E-8944-4922-9C50-E5D68EFB000E}" dt="2025-02-14T13:32:55.164" v="36" actId="478"/>
          <ac:picMkLst>
            <pc:docMk/>
            <pc:sldMk cId="0" sldId="2147474642"/>
            <ac:picMk id="2" creationId="{D4D56B20-52BC-CB75-F319-1D774BCDBF82}"/>
          </ac:picMkLst>
        </pc:picChg>
      </pc:sldChg>
      <pc:sldChg chg="delSp modSp mod modTransition delAnim modAnim modNotesTx">
        <pc:chgData name="DOMINGUEZ, Morgane" userId="d29c428e-ee62-4017-a838-521138d5b01c" providerId="ADAL" clId="{F3892D0E-8944-4922-9C50-E5D68EFB000E}" dt="2025-02-14T13:38:39.085" v="99"/>
        <pc:sldMkLst>
          <pc:docMk/>
          <pc:sldMk cId="1058986824" sldId="2147474643"/>
        </pc:sldMkLst>
        <pc:spChg chg="mod">
          <ac:chgData name="DOMINGUEZ, Morgane" userId="d29c428e-ee62-4017-a838-521138d5b01c" providerId="ADAL" clId="{F3892D0E-8944-4922-9C50-E5D68EFB000E}" dt="2025-02-14T13:36:47.755" v="87" actId="255"/>
          <ac:spMkLst>
            <pc:docMk/>
            <pc:sldMk cId="1058986824" sldId="2147474643"/>
            <ac:spMk id="4" creationId="{A4A90AD4-8ABD-940C-9372-846D84D77BFF}"/>
          </ac:spMkLst>
        </pc:spChg>
        <pc:picChg chg="del">
          <ac:chgData name="DOMINGUEZ, Morgane" userId="d29c428e-ee62-4017-a838-521138d5b01c" providerId="ADAL" clId="{F3892D0E-8944-4922-9C50-E5D68EFB000E}" dt="2025-02-14T13:32:19.397" v="1" actId="478"/>
          <ac:picMkLst>
            <pc:docMk/>
            <pc:sldMk cId="1058986824" sldId="2147474643"/>
            <ac:picMk id="3" creationId="{B2901077-3A36-04FF-26C4-E9E6FD4AAB24}"/>
          </ac:picMkLst>
        </pc:picChg>
      </pc:sldChg>
    </pc:docChg>
  </pc:docChgLst>
  <pc:docChgLst>
    <pc:chgData name="DOMINGUEZ, Morgane" userId="d29c428e-ee62-4017-a838-521138d5b01c" providerId="ADAL" clId="{E8A44E74-FEF1-4171-9644-AB44171E37E0}"/>
    <pc:docChg chg="custSel modSld">
      <pc:chgData name="DOMINGUEZ, Morgane" userId="d29c428e-ee62-4017-a838-521138d5b01c" providerId="ADAL" clId="{E8A44E74-FEF1-4171-9644-AB44171E37E0}" dt="2025-05-19T09:51:37.303" v="194"/>
      <pc:docMkLst>
        <pc:docMk/>
      </pc:docMkLst>
      <pc:sldChg chg="addSp delSp modSp mod modTransition delAnim modAnim modNotesTx">
        <pc:chgData name="DOMINGUEZ, Morgane" userId="d29c428e-ee62-4017-a838-521138d5b01c" providerId="ADAL" clId="{E8A44E74-FEF1-4171-9644-AB44171E37E0}" dt="2025-05-19T09:50:58.862" v="187"/>
        <pc:sldMkLst>
          <pc:docMk/>
          <pc:sldMk cId="2372577413" sldId="878"/>
        </pc:sldMkLst>
        <pc:spChg chg="del">
          <ac:chgData name="DOMINGUEZ, Morgane" userId="d29c428e-ee62-4017-a838-521138d5b01c" providerId="ADAL" clId="{E8A44E74-FEF1-4171-9644-AB44171E37E0}" dt="2025-05-19T09:49:54.970" v="184" actId="478"/>
          <ac:spMkLst>
            <pc:docMk/>
            <pc:sldMk cId="2372577413" sldId="878"/>
            <ac:spMk id="4" creationId="{305603A3-1E8D-B6BC-54B1-40882B0C0855}"/>
          </ac:spMkLst>
        </pc:spChg>
        <pc:picChg chg="add del mod">
          <ac:chgData name="DOMINGUEZ, Morgane" userId="d29c428e-ee62-4017-a838-521138d5b01c" providerId="ADAL" clId="{E8A44E74-FEF1-4171-9644-AB44171E37E0}" dt="2025-05-19T09:44:22.198" v="113" actId="478"/>
          <ac:picMkLst>
            <pc:docMk/>
            <pc:sldMk cId="2372577413" sldId="878"/>
            <ac:picMk id="2" creationId="{F3E280B8-AAAD-B900-3757-6E0BCDE7E9A4}"/>
          </ac:picMkLst>
        </pc:picChg>
      </pc:sldChg>
      <pc:sldChg chg="addSp delSp modSp mod modTransition delAnim modAnim modNotesTx">
        <pc:chgData name="DOMINGUEZ, Morgane" userId="d29c428e-ee62-4017-a838-521138d5b01c" providerId="ADAL" clId="{E8A44E74-FEF1-4171-9644-AB44171E37E0}" dt="2025-05-19T09:51:33.362" v="193"/>
        <pc:sldMkLst>
          <pc:docMk/>
          <pc:sldMk cId="3997282004" sldId="2147474633"/>
        </pc:sldMkLst>
        <pc:picChg chg="add del mod">
          <ac:chgData name="DOMINGUEZ, Morgane" userId="d29c428e-ee62-4017-a838-521138d5b01c" providerId="ADAL" clId="{E8A44E74-FEF1-4171-9644-AB44171E37E0}" dt="2025-05-19T09:44:52.285" v="149" actId="478"/>
          <ac:picMkLst>
            <pc:docMk/>
            <pc:sldMk cId="3997282004" sldId="2147474633"/>
            <ac:picMk id="4" creationId="{30C0742C-4B43-90F6-1C4F-2C904B4FF443}"/>
          </ac:picMkLst>
        </pc:picChg>
      </pc:sldChg>
      <pc:sldChg chg="addSp delSp modSp mod modTransition delAnim modAnim modNotesTx">
        <pc:chgData name="DOMINGUEZ, Morgane" userId="d29c428e-ee62-4017-a838-521138d5b01c" providerId="ADAL" clId="{E8A44E74-FEF1-4171-9644-AB44171E37E0}" dt="2025-05-19T09:50:53.497" v="186" actId="20577"/>
        <pc:sldMkLst>
          <pc:docMk/>
          <pc:sldMk cId="1561872663" sldId="2147474636"/>
        </pc:sldMkLst>
        <pc:picChg chg="add del mod">
          <ac:chgData name="DOMINGUEZ, Morgane" userId="d29c428e-ee62-4017-a838-521138d5b01c" providerId="ADAL" clId="{E8A44E74-FEF1-4171-9644-AB44171E37E0}" dt="2025-05-19T09:44:17.369" v="111" actId="478"/>
          <ac:picMkLst>
            <pc:docMk/>
            <pc:sldMk cId="1561872663" sldId="2147474636"/>
            <ac:picMk id="2" creationId="{6395DD83-BD46-9F39-2CFE-475ED52123E7}"/>
          </ac:picMkLst>
        </pc:picChg>
      </pc:sldChg>
      <pc:sldChg chg="addSp delSp modSp mod modTransition delAnim modAnim modNotesTx">
        <pc:chgData name="DOMINGUEZ, Morgane" userId="d29c428e-ee62-4017-a838-521138d5b01c" providerId="ADAL" clId="{E8A44E74-FEF1-4171-9644-AB44171E37E0}" dt="2025-05-19T09:51:04.083" v="188"/>
        <pc:sldMkLst>
          <pc:docMk/>
          <pc:sldMk cId="1864711043" sldId="2147474637"/>
        </pc:sldMkLst>
        <pc:picChg chg="add del mod">
          <ac:chgData name="DOMINGUEZ, Morgane" userId="d29c428e-ee62-4017-a838-521138d5b01c" providerId="ADAL" clId="{E8A44E74-FEF1-4171-9644-AB44171E37E0}" dt="2025-05-19T09:44:28.031" v="119" actId="478"/>
          <ac:picMkLst>
            <pc:docMk/>
            <pc:sldMk cId="1864711043" sldId="2147474637"/>
            <ac:picMk id="2" creationId="{1063AF81-7F16-430C-53A6-C0B0514F25D1}"/>
          </ac:picMkLst>
        </pc:picChg>
      </pc:sldChg>
      <pc:sldChg chg="addSp delSp modSp mod modTransition delAnim modAnim modNotesTx">
        <pc:chgData name="DOMINGUEZ, Morgane" userId="d29c428e-ee62-4017-a838-521138d5b01c" providerId="ADAL" clId="{E8A44E74-FEF1-4171-9644-AB44171E37E0}" dt="2025-05-19T09:51:10.869" v="189"/>
        <pc:sldMkLst>
          <pc:docMk/>
          <pc:sldMk cId="1343199717" sldId="2147474639"/>
        </pc:sldMkLst>
        <pc:picChg chg="add del mod">
          <ac:chgData name="DOMINGUEZ, Morgane" userId="d29c428e-ee62-4017-a838-521138d5b01c" providerId="ADAL" clId="{E8A44E74-FEF1-4171-9644-AB44171E37E0}" dt="2025-05-19T09:44:34.219" v="130" actId="478"/>
          <ac:picMkLst>
            <pc:docMk/>
            <pc:sldMk cId="1343199717" sldId="2147474639"/>
            <ac:picMk id="2" creationId="{98C7772B-6096-7846-1061-32B776304E55}"/>
          </ac:picMkLst>
        </pc:picChg>
      </pc:sldChg>
      <pc:sldChg chg="addSp delSp modSp mod modTransition delAnim modAnim modNotesTx">
        <pc:chgData name="DOMINGUEZ, Morgane" userId="d29c428e-ee62-4017-a838-521138d5b01c" providerId="ADAL" clId="{E8A44E74-FEF1-4171-9644-AB44171E37E0}" dt="2025-05-19T09:51:17.105" v="190"/>
        <pc:sldMkLst>
          <pc:docMk/>
          <pc:sldMk cId="3029972797" sldId="2147474640"/>
        </pc:sldMkLst>
        <pc:grpChg chg="add mod">
          <ac:chgData name="DOMINGUEZ, Morgane" userId="d29c428e-ee62-4017-a838-521138d5b01c" providerId="ADAL" clId="{E8A44E74-FEF1-4171-9644-AB44171E37E0}" dt="2025-05-13T07:26:13.800" v="55" actId="164"/>
          <ac:grpSpMkLst>
            <pc:docMk/>
            <pc:sldMk cId="3029972797" sldId="2147474640"/>
            <ac:grpSpMk id="6" creationId="{E2B6D0F3-D521-A457-0845-B5697574DBC8}"/>
          </ac:grpSpMkLst>
        </pc:grpChg>
        <pc:grpChg chg="mod">
          <ac:chgData name="DOMINGUEZ, Morgane" userId="d29c428e-ee62-4017-a838-521138d5b01c" providerId="ADAL" clId="{E8A44E74-FEF1-4171-9644-AB44171E37E0}" dt="2025-05-13T07:26:13.800" v="55" actId="164"/>
          <ac:grpSpMkLst>
            <pc:docMk/>
            <pc:sldMk cId="3029972797" sldId="2147474640"/>
            <ac:grpSpMk id="7" creationId="{6D8B5FD9-B9C1-03E5-E97A-0094D4364D47}"/>
          </ac:grpSpMkLst>
        </pc:grpChg>
        <pc:grpChg chg="mod">
          <ac:chgData name="DOMINGUEZ, Morgane" userId="d29c428e-ee62-4017-a838-521138d5b01c" providerId="ADAL" clId="{E8A44E74-FEF1-4171-9644-AB44171E37E0}" dt="2025-05-13T07:26:13.800" v="55" actId="164"/>
          <ac:grpSpMkLst>
            <pc:docMk/>
            <pc:sldMk cId="3029972797" sldId="2147474640"/>
            <ac:grpSpMk id="8" creationId="{931A5B54-31A9-BC09-80DF-0D8AD0F9C958}"/>
          </ac:grpSpMkLst>
        </pc:grpChg>
        <pc:grpChg chg="mod">
          <ac:chgData name="DOMINGUEZ, Morgane" userId="d29c428e-ee62-4017-a838-521138d5b01c" providerId="ADAL" clId="{E8A44E74-FEF1-4171-9644-AB44171E37E0}" dt="2025-05-13T07:26:13.800" v="55" actId="164"/>
          <ac:grpSpMkLst>
            <pc:docMk/>
            <pc:sldMk cId="3029972797" sldId="2147474640"/>
            <ac:grpSpMk id="28" creationId="{B9965637-9B00-D06C-DD84-AE86F2348096}"/>
          </ac:grpSpMkLst>
        </pc:grpChg>
        <pc:picChg chg="add del mod">
          <ac:chgData name="DOMINGUEZ, Morgane" userId="d29c428e-ee62-4017-a838-521138d5b01c" providerId="ADAL" clId="{E8A44E74-FEF1-4171-9644-AB44171E37E0}" dt="2025-05-19T09:44:39.976" v="139" actId="478"/>
          <ac:picMkLst>
            <pc:docMk/>
            <pc:sldMk cId="3029972797" sldId="2147474640"/>
            <ac:picMk id="5" creationId="{8DB7A8D7-6B4D-86A1-BFB7-3F5110FABB74}"/>
          </ac:picMkLst>
        </pc:picChg>
        <pc:picChg chg="mod">
          <ac:chgData name="DOMINGUEZ, Morgane" userId="d29c428e-ee62-4017-a838-521138d5b01c" providerId="ADAL" clId="{E8A44E74-FEF1-4171-9644-AB44171E37E0}" dt="2025-05-13T07:28:24.636" v="64" actId="14100"/>
          <ac:picMkLst>
            <pc:docMk/>
            <pc:sldMk cId="3029972797" sldId="2147474640"/>
            <ac:picMk id="29" creationId="{D271C5EB-6E2C-2C16-8FF1-1A06CA781130}"/>
          </ac:picMkLst>
        </pc:picChg>
      </pc:sldChg>
      <pc:sldChg chg="addSp delSp modSp mod modTransition delAnim modAnim modNotesTx">
        <pc:chgData name="DOMINGUEZ, Morgane" userId="d29c428e-ee62-4017-a838-521138d5b01c" providerId="ADAL" clId="{E8A44E74-FEF1-4171-9644-AB44171E37E0}" dt="2025-05-19T09:51:23.150" v="191"/>
        <pc:sldMkLst>
          <pc:docMk/>
          <pc:sldMk cId="466273433" sldId="2147474641"/>
        </pc:sldMkLst>
        <pc:picChg chg="add del mod">
          <ac:chgData name="DOMINGUEZ, Morgane" userId="d29c428e-ee62-4017-a838-521138d5b01c" providerId="ADAL" clId="{E8A44E74-FEF1-4171-9644-AB44171E37E0}" dt="2025-05-19T09:44:43.677" v="144" actId="478"/>
          <ac:picMkLst>
            <pc:docMk/>
            <pc:sldMk cId="466273433" sldId="2147474641"/>
            <ac:picMk id="4" creationId="{91E2B26C-DDEF-894D-007C-9171224418DE}"/>
          </ac:picMkLst>
        </pc:picChg>
      </pc:sldChg>
      <pc:sldChg chg="addSp delSp modSp mod modTransition delAnim modAnim modNotesTx">
        <pc:chgData name="DOMINGUEZ, Morgane" userId="d29c428e-ee62-4017-a838-521138d5b01c" providerId="ADAL" clId="{E8A44E74-FEF1-4171-9644-AB44171E37E0}" dt="2025-05-19T09:51:27.950" v="192"/>
        <pc:sldMkLst>
          <pc:docMk/>
          <pc:sldMk cId="0" sldId="2147474642"/>
        </pc:sldMkLst>
        <pc:spChg chg="mod">
          <ac:chgData name="DOMINGUEZ, Morgane" userId="d29c428e-ee62-4017-a838-521138d5b01c" providerId="ADAL" clId="{E8A44E74-FEF1-4171-9644-AB44171E37E0}" dt="2025-05-13T07:35:16.439" v="96" actId="20577"/>
          <ac:spMkLst>
            <pc:docMk/>
            <pc:sldMk cId="0" sldId="2147474642"/>
            <ac:spMk id="14" creationId="{A1CD6042-9BFA-39C0-BEBC-18F85014F0BE}"/>
          </ac:spMkLst>
        </pc:spChg>
        <pc:picChg chg="add del mod">
          <ac:chgData name="DOMINGUEZ, Morgane" userId="d29c428e-ee62-4017-a838-521138d5b01c" providerId="ADAL" clId="{E8A44E74-FEF1-4171-9644-AB44171E37E0}" dt="2025-05-19T09:44:47.935" v="147" actId="478"/>
          <ac:picMkLst>
            <pc:docMk/>
            <pc:sldMk cId="0" sldId="2147474642"/>
            <ac:picMk id="2" creationId="{D390E079-0F5A-A243-C35F-5C7EB8E24754}"/>
          </ac:picMkLst>
        </pc:picChg>
      </pc:sldChg>
      <pc:sldChg chg="addSp delSp modSp mod modTransition delAnim modAnim modNotesTx">
        <pc:chgData name="DOMINGUEZ, Morgane" userId="d29c428e-ee62-4017-a838-521138d5b01c" providerId="ADAL" clId="{E8A44E74-FEF1-4171-9644-AB44171E37E0}" dt="2025-05-19T09:51:37.303" v="194"/>
        <pc:sldMkLst>
          <pc:docMk/>
          <pc:sldMk cId="1058986824" sldId="2147474643"/>
        </pc:sldMkLst>
        <pc:picChg chg="add del mod">
          <ac:chgData name="DOMINGUEZ, Morgane" userId="d29c428e-ee62-4017-a838-521138d5b01c" providerId="ADAL" clId="{E8A44E74-FEF1-4171-9644-AB44171E37E0}" dt="2025-05-19T09:44:55.157" v="151" actId="478"/>
          <ac:picMkLst>
            <pc:docMk/>
            <pc:sldMk cId="1058986824" sldId="2147474643"/>
            <ac:picMk id="3" creationId="{DEF4D6A9-14D8-0568-7D49-A67DD10A50BA}"/>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744B27-67C2-4FB9-84C9-0D4E0287A4DF}" type="datetimeFigureOut">
              <a:rPr lang="en-US" smtClean="0"/>
              <a:t>5/19/2025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Cliquez pour modifier les styles de texte du Master</a:t>
            </a:r>
          </a:p>
          <a:p>
            <a:pPr lvl="1"/>
            <a:r>
              <a:rPr lang="en-US"/>
              <a:t>Deuxième niveau</a:t>
            </a:r>
          </a:p>
          <a:p>
            <a:pPr lvl="2"/>
            <a:r>
              <a:rPr lang="en-US"/>
              <a:t>Troisième niveau</a:t>
            </a:r>
          </a:p>
          <a:p>
            <a:pPr lvl="3"/>
            <a:r>
              <a:rPr lang="en-US"/>
              <a:t>Quatrième niveau</a:t>
            </a:r>
          </a:p>
          <a:p>
            <a:pPr lvl="4"/>
            <a:r>
              <a:rPr lang="en-US"/>
              <a:t>Cinquième niveau</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AAA5E8-ED78-4FAE-B9FF-CD681FE4E435}" type="slidenum">
              <a:rPr lang="en-US" smtClean="0"/>
              <a:t>‹#›</a:t>
            </a:fld>
            <a:endParaRPr lang="en-US"/>
          </a:p>
        </p:txBody>
      </p:sp>
    </p:spTree>
    <p:extLst>
      <p:ext uri="{BB962C8B-B14F-4D97-AF65-F5344CB8AC3E}">
        <p14:creationId xmlns:p14="http://schemas.microsoft.com/office/powerpoint/2010/main" val="2173595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Bienvenue au cours en ligne du GTFCC sur la surveillance du choléra pour les autorités sanitaires.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DAAA5E8-ED78-4FAE-B9FF-CD681FE4E435}" type="slidenum">
              <a:rPr lang="en-US" smtClean="0"/>
              <a:t>1</a:t>
            </a:fld>
            <a:endParaRPr lang="en-US"/>
          </a:p>
        </p:txBody>
      </p:sp>
    </p:spTree>
    <p:extLst>
      <p:ext uri="{BB962C8B-B14F-4D97-AF65-F5344CB8AC3E}">
        <p14:creationId xmlns:p14="http://schemas.microsoft.com/office/powerpoint/2010/main" val="28390768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Ce module fournit une vue d'ensemble du cours et vous aidera à vous préparer à suivre ce cours.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ADAAA5E8-ED78-4FAE-B9FF-CD681FE4E435}" type="slidenum">
              <a:rPr lang="en-US" smtClean="0"/>
              <a:t>2</a:t>
            </a:fld>
            <a:endParaRPr lang="en-US"/>
          </a:p>
        </p:txBody>
      </p:sp>
    </p:spTree>
    <p:extLst>
      <p:ext uri="{BB962C8B-B14F-4D97-AF65-F5344CB8AC3E}">
        <p14:creationId xmlns:p14="http://schemas.microsoft.com/office/powerpoint/2010/main" val="33656903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Ce cours s'adresse aux agents des autorités sanitaires qui mettent en œuvre ou supervisent la surveillance de santé publique pour le choléra au niveau local, infranational ou national.</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Les partenaires et les autres parties prenantes qui soutiennent ou conseillent les autorités sanitaires dans la mise en œuvre de la surveillance du choléra au niveau local, national ou international tireront également un bénéfice de ce cours. Par exemple, les épidémiologistes, les responsables de la santé publique, les analystes de données, etc.</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AAA5E8-ED78-4FAE-B9FF-CD681FE4E4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43260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Dans ce cours, vous apprendrez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Calibri" panose="020F0502020204030204" pitchFamily="34" charset="0"/>
              <a:buChar char="-"/>
              <a:tabLst>
                <a:tab pos="457200" algn="l"/>
              </a:tabLst>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Les objectifs de la surveillance du choléra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Calibri" panose="020F0502020204030204" pitchFamily="34" charset="0"/>
              <a:buChar char="-"/>
              <a:tabLst>
                <a:tab pos="457200" algn="l"/>
              </a:tabLst>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Le rôle clé que jouent les autorités sanitaires dans la surveillance du choléra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Calibri" panose="020F0502020204030204" pitchFamily="34" charset="0"/>
              <a:buChar char="-"/>
              <a:tabLst>
                <a:tab pos="457200" algn="l"/>
              </a:tabLst>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Notamment, la manière dont les autorités sanitaires s’assurent que les stratégies de surveillance sont mises en œuvre efficacement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Calibri" panose="020F0502020204030204" pitchFamily="34" charset="0"/>
              <a:buChar char="-"/>
              <a:tabLst>
                <a:tab pos="457200" algn="l"/>
              </a:tabLst>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Comment les autorités sanitaires analysent et interprètent les données de surveillance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Calibri" panose="020F0502020204030204" pitchFamily="34" charset="0"/>
              <a:buChar char="-"/>
              <a:tabLst>
                <a:tab pos="457200" algn="l"/>
              </a:tabLst>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Quand et comment les autorités sanitaires effectuent des investigations de cas et des investigations de terrain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Calibri" panose="020F0502020204030204" pitchFamily="34" charset="0"/>
              <a:buChar char="-"/>
              <a:tabLst>
                <a:tab pos="457200" algn="l"/>
              </a:tabLst>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Comment les autorités sanitaires diffusent les résultats de la surveillance pour orienter efficacement les mesures de contrôle et de prévention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Calibri" panose="020F0502020204030204" pitchFamily="34" charset="0"/>
              <a:buChar char="-"/>
              <a:tabLst>
                <a:tab pos="457200" algn="l"/>
              </a:tabLst>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Et enfin, où trouver des ressources supplémentaires sur la surveillance du choléra.</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AAA5E8-ED78-4FAE-B9FF-CD681FE4E4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25611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Ce cours comporte six modules.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Le module 1 décrit le rôle des autorités sanitaires dans la surveillance du choléra.</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Le module 2 passe en revue les fonctions essentielles des autorités sanitaires dans la surveillance du choléra. Ces fonctions sont toujours mises en œuvre, quelle que soit la situation du choléra.</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Le module 3 se concentre sur la surveillance du choléra pour la détection précoce d'une épidémie.</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Le module 4 est consacré à la surveillance du choléra pour suivre l’évolution d'une épidémie.</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Le module 5 se concentre sur la surveillance du choléra pour tracer les clusters.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Enfin, le module 6 présente des ressources complémentaires.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Au total, ce cours dure environ 2 heures et demie.</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90F8B4-8C60-4302-AB41-AAE2BE5F188A}"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t>5</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8367277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Les modules 1 et 2 abordent les principes génériques de la surveillance du choléra. Il s'agit de principes qui s'appliquent toujours, indépendamment de la situation du choléra.</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Les modules 3 à 5 quant à eux se concentrent sur les spécificités de la surveillance selon la situation du choléra. Ces recommandations dépendent de la situation du choléra au niveau local. Des études de cas sont proposées dans ces modules pour illustrer les spécificités de la surveillance dans chaque situation.</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Nous vous recommandons de suivre les modules 1 et 2 avant de passer aux modules 3 à 5.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ADAAA5E8-ED78-4FAE-B9FF-CD681FE4E435}" type="slidenum">
              <a:rPr lang="en-US" smtClean="0"/>
              <a:t>6</a:t>
            </a:fld>
            <a:endParaRPr lang="en-US"/>
          </a:p>
        </p:txBody>
      </p:sp>
    </p:spTree>
    <p:extLst>
      <p:ext uri="{BB962C8B-B14F-4D97-AF65-F5344CB8AC3E}">
        <p14:creationId xmlns:p14="http://schemas.microsoft.com/office/powerpoint/2010/main" val="17557998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Ce cours est basé sur les recommandations sur la surveillance du choléra du Groupe spécial mondial de lutte contre le choléra, le GTFCC.</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Les recommandations du GTFCC ne se substituent pas aux protocoles ni aux mécanismes de surveillance nationaux ou locaux applicables dans votre pays.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ADAAA5E8-ED78-4FAE-B9FF-CD681FE4E435}" type="slidenum">
              <a:rPr lang="en-US" smtClean="0"/>
              <a:t>7</a:t>
            </a:fld>
            <a:endParaRPr lang="en-US"/>
          </a:p>
        </p:txBody>
      </p:sp>
    </p:spTree>
    <p:extLst>
      <p:ext uri="{BB962C8B-B14F-4D97-AF65-F5344CB8AC3E}">
        <p14:creationId xmlns:p14="http://schemas.microsoft.com/office/powerpoint/2010/main" val="2319335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Pour toute question ou demande d'assistance technique sur la surveillance du choléra, nous vous invitons à contacter le secrétariat du GTFCC à cette adresse ; nous sommes là pour vous accompagner.</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56EF30-4FE0-4EA9-8E5D-4D51CC2F6F0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81348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Nous avons à présent terminé cette brève introduction.</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ADAAA5E8-ED78-4FAE-B9FF-CD681FE4E435}" type="slidenum">
              <a:rPr lang="en-US" smtClean="0"/>
              <a:t>9</a:t>
            </a:fld>
            <a:endParaRPr lang="en-US"/>
          </a:p>
        </p:txBody>
      </p:sp>
    </p:spTree>
    <p:extLst>
      <p:ext uri="{BB962C8B-B14F-4D97-AF65-F5344CB8AC3E}">
        <p14:creationId xmlns:p14="http://schemas.microsoft.com/office/powerpoint/2010/main" val="5107932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889C98D-B682-4D4F-9A12-40BABF84475D}" type="datetime1">
              <a:rPr lang="en-US" smtClean="0"/>
              <a:t>5/19/2025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DF22E9-C929-4F15-9914-F00A7A77C490}" type="datetime1">
              <a:rPr lang="en-US" smtClean="0"/>
              <a:t>5/19/2025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7BE40B-45F9-41C2-ACB7-B70DDF8438DE}" type="datetime1">
              <a:rPr lang="en-US" smtClean="0"/>
              <a:t>5/19/2025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371600" y="3188970"/>
            <a:ext cx="15544800"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2743200" y="5760720"/>
            <a:ext cx="128016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BD71F40-0F0B-49AE-9629-1EA299043A74}" type="datetime1">
              <a:rPr lang="en-US" smtClean="0"/>
              <a:t>5/19/2025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6174582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0D79A817-EE3F-4171-81B8-2C2F64A7FF0C}" type="datetime1">
              <a:rPr lang="en-US" smtClean="0"/>
              <a:t>5/19/2025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6227350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914400" y="2366010"/>
            <a:ext cx="795528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418320" y="2366010"/>
            <a:ext cx="795528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FDA0D440-EBD7-4CB3-B84E-C5F2438D7E85}" type="datetime1">
              <a:rPr lang="en-US" smtClean="0"/>
              <a:t>5/19/2025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1237732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87D81DB8-BE96-412D-BAE2-973EB3A4DB78}" type="datetime1">
              <a:rPr lang="en-US" smtClean="0"/>
              <a:t>5/19/2025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1453364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DA596E69-33A5-47BE-AC31-4242F2163297}" type="datetime1">
              <a:rPr lang="en-US" smtClean="0"/>
              <a:t>5/19/2025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9869998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268DE-5850-577F-C289-4F4E55DD8BDE}"/>
              </a:ext>
            </a:extLst>
          </p:cNvPr>
          <p:cNvSpPr>
            <a:spLocks noGrp="1"/>
          </p:cNvSpPr>
          <p:nvPr>
            <p:ph type="ctrTitle"/>
          </p:nvPr>
        </p:nvSpPr>
        <p:spPr>
          <a:xfrm>
            <a:off x="2286000" y="1683545"/>
            <a:ext cx="13716000" cy="3581400"/>
          </a:xfrm>
        </p:spPr>
        <p:txBody>
          <a:bodyPr anchor="b"/>
          <a:lstStyle>
            <a:lvl1pPr algn="ctr">
              <a:defRPr sz="9000"/>
            </a:lvl1pPr>
          </a:lstStyle>
          <a:p>
            <a:r>
              <a:rPr lang="en-GB"/>
              <a:t>Click to edit Master title style</a:t>
            </a:r>
          </a:p>
        </p:txBody>
      </p:sp>
      <p:sp>
        <p:nvSpPr>
          <p:cNvPr id="3" name="Subtitle 2">
            <a:extLst>
              <a:ext uri="{FF2B5EF4-FFF2-40B4-BE49-F238E27FC236}">
                <a16:creationId xmlns:a16="http://schemas.microsoft.com/office/drawing/2014/main" id="{E66B5C60-A6AF-EEC6-17DE-E2B46A042304}"/>
              </a:ext>
            </a:extLst>
          </p:cNvPr>
          <p:cNvSpPr>
            <a:spLocks noGrp="1"/>
          </p:cNvSpPr>
          <p:nvPr>
            <p:ph type="subTitle" idx="1"/>
          </p:nvPr>
        </p:nvSpPr>
        <p:spPr>
          <a:xfrm>
            <a:off x="2286000" y="5403057"/>
            <a:ext cx="13716000" cy="2483643"/>
          </a:xfrm>
        </p:spPr>
        <p:txBody>
          <a:bodyPr/>
          <a:lstStyle>
            <a:lvl1pPr marL="0" indent="0" algn="ctr">
              <a:buNone/>
              <a:defRPr sz="3600"/>
            </a:lvl1pPr>
            <a:lvl2pPr marL="685835" indent="0" algn="ctr">
              <a:buNone/>
              <a:defRPr sz="3000"/>
            </a:lvl2pPr>
            <a:lvl3pPr marL="1371669" indent="0" algn="ctr">
              <a:buNone/>
              <a:defRPr sz="2700"/>
            </a:lvl3pPr>
            <a:lvl4pPr marL="2057504" indent="0" algn="ctr">
              <a:buNone/>
              <a:defRPr sz="2400"/>
            </a:lvl4pPr>
            <a:lvl5pPr marL="2743337" indent="0" algn="ctr">
              <a:buNone/>
              <a:defRPr sz="2400"/>
            </a:lvl5pPr>
            <a:lvl6pPr marL="3429171" indent="0" algn="ctr">
              <a:buNone/>
              <a:defRPr sz="2400"/>
            </a:lvl6pPr>
            <a:lvl7pPr marL="4115006" indent="0" algn="ctr">
              <a:buNone/>
              <a:defRPr sz="2400"/>
            </a:lvl7pPr>
            <a:lvl8pPr marL="4800840" indent="0" algn="ctr">
              <a:buNone/>
              <a:defRPr sz="2400"/>
            </a:lvl8pPr>
            <a:lvl9pPr marL="5486675" indent="0" algn="ctr">
              <a:buNone/>
              <a:defRPr sz="2400"/>
            </a:lvl9pPr>
          </a:lstStyle>
          <a:p>
            <a:r>
              <a:rPr lang="en-GB"/>
              <a:t>Click to edit Master subtitle style</a:t>
            </a:r>
          </a:p>
        </p:txBody>
      </p:sp>
      <p:sp>
        <p:nvSpPr>
          <p:cNvPr id="4" name="Date Placeholder 3">
            <a:extLst>
              <a:ext uri="{FF2B5EF4-FFF2-40B4-BE49-F238E27FC236}">
                <a16:creationId xmlns:a16="http://schemas.microsoft.com/office/drawing/2014/main" id="{C70D7899-9E45-FFDB-2FE4-5D4F68B6C0C1}"/>
              </a:ext>
            </a:extLst>
          </p:cNvPr>
          <p:cNvSpPr>
            <a:spLocks noGrp="1"/>
          </p:cNvSpPr>
          <p:nvPr>
            <p:ph type="dt" sz="half" idx="10"/>
          </p:nvPr>
        </p:nvSpPr>
        <p:spPr/>
        <p:txBody>
          <a:bodyPr/>
          <a:lstStyle/>
          <a:p>
            <a:fld id="{F8591C43-385B-4D25-8D81-1FE33A789D16}" type="datetime1">
              <a:rPr lang="en-US" smtClean="0"/>
              <a:t>5/19/2025</a:t>
            </a:fld>
            <a:endParaRPr lang="en-GB"/>
          </a:p>
        </p:txBody>
      </p:sp>
      <p:sp>
        <p:nvSpPr>
          <p:cNvPr id="5" name="Footer Placeholder 4">
            <a:extLst>
              <a:ext uri="{FF2B5EF4-FFF2-40B4-BE49-F238E27FC236}">
                <a16:creationId xmlns:a16="http://schemas.microsoft.com/office/drawing/2014/main" id="{8E3BF3AD-05CF-03FF-8E54-7B076F3807F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429E68F-97AC-AA95-454E-152F9D316288}"/>
              </a:ext>
            </a:extLst>
          </p:cNvPr>
          <p:cNvSpPr>
            <a:spLocks noGrp="1"/>
          </p:cNvSpPr>
          <p:nvPr>
            <p:ph type="sldNum" sz="quarter" idx="12"/>
          </p:nvPr>
        </p:nvSpPr>
        <p:spPr/>
        <p:txBody>
          <a:bodyPr/>
          <a:lstStyle/>
          <a:p>
            <a:fld id="{64BE81A3-ADE1-4B8A-B1A6-4A8F0AD1777A}" type="slidenum">
              <a:rPr lang="en-GB" smtClean="0"/>
              <a:t>‹#›</a:t>
            </a:fld>
            <a:endParaRPr lang="en-GB"/>
          </a:p>
        </p:txBody>
      </p:sp>
    </p:spTree>
    <p:extLst>
      <p:ext uri="{BB962C8B-B14F-4D97-AF65-F5344CB8AC3E}">
        <p14:creationId xmlns:p14="http://schemas.microsoft.com/office/powerpoint/2010/main" val="40100149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01232-7D79-27C0-717A-A6894CCC5F2F}"/>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A129163F-A421-3895-3F80-81E5E4B7FC9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9249398-41E9-1878-E92A-97F43A434181}"/>
              </a:ext>
            </a:extLst>
          </p:cNvPr>
          <p:cNvSpPr>
            <a:spLocks noGrp="1"/>
          </p:cNvSpPr>
          <p:nvPr>
            <p:ph type="dt" sz="half" idx="10"/>
          </p:nvPr>
        </p:nvSpPr>
        <p:spPr/>
        <p:txBody>
          <a:bodyPr/>
          <a:lstStyle/>
          <a:p>
            <a:fld id="{E88DC0D7-8BDC-4666-B4EB-113B641F38AE}" type="datetime1">
              <a:rPr lang="en-US" smtClean="0"/>
              <a:t>5/19/2025</a:t>
            </a:fld>
            <a:endParaRPr lang="en-GB"/>
          </a:p>
        </p:txBody>
      </p:sp>
      <p:sp>
        <p:nvSpPr>
          <p:cNvPr id="5" name="Footer Placeholder 4">
            <a:extLst>
              <a:ext uri="{FF2B5EF4-FFF2-40B4-BE49-F238E27FC236}">
                <a16:creationId xmlns:a16="http://schemas.microsoft.com/office/drawing/2014/main" id="{F7E84F84-00B3-9E2A-F44D-3A67B1E43CD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3957E85-12C4-8240-9E81-7674FBE4D651}"/>
              </a:ext>
            </a:extLst>
          </p:cNvPr>
          <p:cNvSpPr>
            <a:spLocks noGrp="1"/>
          </p:cNvSpPr>
          <p:nvPr>
            <p:ph type="sldNum" sz="quarter" idx="12"/>
          </p:nvPr>
        </p:nvSpPr>
        <p:spPr/>
        <p:txBody>
          <a:bodyPr/>
          <a:lstStyle/>
          <a:p>
            <a:fld id="{64BE81A3-ADE1-4B8A-B1A6-4A8F0AD1777A}" type="slidenum">
              <a:rPr lang="en-GB" smtClean="0"/>
              <a:t>‹#›</a:t>
            </a:fld>
            <a:endParaRPr lang="en-GB"/>
          </a:p>
        </p:txBody>
      </p:sp>
    </p:spTree>
    <p:extLst>
      <p:ext uri="{BB962C8B-B14F-4D97-AF65-F5344CB8AC3E}">
        <p14:creationId xmlns:p14="http://schemas.microsoft.com/office/powerpoint/2010/main" val="36613761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01232-7D79-27C0-717A-A6894CCC5F2F}"/>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A129163F-A421-3895-3F80-81E5E4B7FC9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9249398-41E9-1878-E92A-97F43A434181}"/>
              </a:ext>
            </a:extLst>
          </p:cNvPr>
          <p:cNvSpPr>
            <a:spLocks noGrp="1"/>
          </p:cNvSpPr>
          <p:nvPr>
            <p:ph type="dt" sz="half" idx="10"/>
          </p:nvPr>
        </p:nvSpPr>
        <p:spPr/>
        <p:txBody>
          <a:bodyPr/>
          <a:lstStyle/>
          <a:p>
            <a:fld id="{E0039E4B-B5BB-4904-A561-CD0AF367A1F5}" type="datetime1">
              <a:rPr lang="en-US" smtClean="0"/>
              <a:t>5/19/2025</a:t>
            </a:fld>
            <a:endParaRPr lang="en-GB"/>
          </a:p>
        </p:txBody>
      </p:sp>
      <p:sp>
        <p:nvSpPr>
          <p:cNvPr id="5" name="Footer Placeholder 4">
            <a:extLst>
              <a:ext uri="{FF2B5EF4-FFF2-40B4-BE49-F238E27FC236}">
                <a16:creationId xmlns:a16="http://schemas.microsoft.com/office/drawing/2014/main" id="{F7E84F84-00B3-9E2A-F44D-3A67B1E43CD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3957E85-12C4-8240-9E81-7674FBE4D651}"/>
              </a:ext>
            </a:extLst>
          </p:cNvPr>
          <p:cNvSpPr>
            <a:spLocks noGrp="1"/>
          </p:cNvSpPr>
          <p:nvPr>
            <p:ph type="sldNum" sz="quarter" idx="12"/>
          </p:nvPr>
        </p:nvSpPr>
        <p:spPr/>
        <p:txBody>
          <a:bodyPr/>
          <a:lstStyle/>
          <a:p>
            <a:fld id="{64BE81A3-ADE1-4B8A-B1A6-4A8F0AD1777A}" type="slidenum">
              <a:rPr lang="en-GB" smtClean="0"/>
              <a:t>‹#›</a:t>
            </a:fld>
            <a:endParaRPr lang="en-GB"/>
          </a:p>
        </p:txBody>
      </p:sp>
    </p:spTree>
    <p:extLst>
      <p:ext uri="{BB962C8B-B14F-4D97-AF65-F5344CB8AC3E}">
        <p14:creationId xmlns:p14="http://schemas.microsoft.com/office/powerpoint/2010/main" val="3707870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74B8F3-53D9-4530-A824-34866E7C0AD8}" type="datetime1">
              <a:rPr lang="en-US" smtClean="0"/>
              <a:t>5/19/2025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01232-7D79-27C0-717A-A6894CCC5F2F}"/>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A129163F-A421-3895-3F80-81E5E4B7FC9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9249398-41E9-1878-E92A-97F43A434181}"/>
              </a:ext>
            </a:extLst>
          </p:cNvPr>
          <p:cNvSpPr>
            <a:spLocks noGrp="1"/>
          </p:cNvSpPr>
          <p:nvPr>
            <p:ph type="dt" sz="half" idx="10"/>
          </p:nvPr>
        </p:nvSpPr>
        <p:spPr/>
        <p:txBody>
          <a:bodyPr/>
          <a:lstStyle/>
          <a:p>
            <a:fld id="{DB97C12E-FA5B-442C-BC4F-E72DFBCD21C2}" type="datetime1">
              <a:rPr lang="en-US" smtClean="0"/>
              <a:t>5/19/2025</a:t>
            </a:fld>
            <a:endParaRPr lang="en-GB"/>
          </a:p>
        </p:txBody>
      </p:sp>
      <p:sp>
        <p:nvSpPr>
          <p:cNvPr id="5" name="Footer Placeholder 4">
            <a:extLst>
              <a:ext uri="{FF2B5EF4-FFF2-40B4-BE49-F238E27FC236}">
                <a16:creationId xmlns:a16="http://schemas.microsoft.com/office/drawing/2014/main" id="{F7E84F84-00B3-9E2A-F44D-3A67B1E43CD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3957E85-12C4-8240-9E81-7674FBE4D651}"/>
              </a:ext>
            </a:extLst>
          </p:cNvPr>
          <p:cNvSpPr>
            <a:spLocks noGrp="1"/>
          </p:cNvSpPr>
          <p:nvPr>
            <p:ph type="sldNum" sz="quarter" idx="12"/>
          </p:nvPr>
        </p:nvSpPr>
        <p:spPr/>
        <p:txBody>
          <a:bodyPr/>
          <a:lstStyle/>
          <a:p>
            <a:fld id="{64BE81A3-ADE1-4B8A-B1A6-4A8F0AD1777A}" type="slidenum">
              <a:rPr lang="en-GB" smtClean="0"/>
              <a:t>‹#›</a:t>
            </a:fld>
            <a:endParaRPr lang="en-GB"/>
          </a:p>
        </p:txBody>
      </p:sp>
    </p:spTree>
    <p:extLst>
      <p:ext uri="{BB962C8B-B14F-4D97-AF65-F5344CB8AC3E}">
        <p14:creationId xmlns:p14="http://schemas.microsoft.com/office/powerpoint/2010/main" val="16285652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01232-7D79-27C0-717A-A6894CCC5F2F}"/>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A129163F-A421-3895-3F80-81E5E4B7FC9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9249398-41E9-1878-E92A-97F43A434181}"/>
              </a:ext>
            </a:extLst>
          </p:cNvPr>
          <p:cNvSpPr>
            <a:spLocks noGrp="1"/>
          </p:cNvSpPr>
          <p:nvPr>
            <p:ph type="dt" sz="half" idx="10"/>
          </p:nvPr>
        </p:nvSpPr>
        <p:spPr/>
        <p:txBody>
          <a:bodyPr/>
          <a:lstStyle/>
          <a:p>
            <a:fld id="{2F3B553F-4E39-49E7-A52F-7CC29329A02B}" type="datetime1">
              <a:rPr lang="en-US" smtClean="0"/>
              <a:t>5/19/2025</a:t>
            </a:fld>
            <a:endParaRPr lang="en-GB"/>
          </a:p>
        </p:txBody>
      </p:sp>
      <p:sp>
        <p:nvSpPr>
          <p:cNvPr id="5" name="Footer Placeholder 4">
            <a:extLst>
              <a:ext uri="{FF2B5EF4-FFF2-40B4-BE49-F238E27FC236}">
                <a16:creationId xmlns:a16="http://schemas.microsoft.com/office/drawing/2014/main" id="{F7E84F84-00B3-9E2A-F44D-3A67B1E43CD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3957E85-12C4-8240-9E81-7674FBE4D651}"/>
              </a:ext>
            </a:extLst>
          </p:cNvPr>
          <p:cNvSpPr>
            <a:spLocks noGrp="1"/>
          </p:cNvSpPr>
          <p:nvPr>
            <p:ph type="sldNum" sz="quarter" idx="12"/>
          </p:nvPr>
        </p:nvSpPr>
        <p:spPr/>
        <p:txBody>
          <a:bodyPr/>
          <a:lstStyle/>
          <a:p>
            <a:fld id="{64BE81A3-ADE1-4B8A-B1A6-4A8F0AD1777A}" type="slidenum">
              <a:rPr lang="en-GB" smtClean="0"/>
              <a:t>‹#›</a:t>
            </a:fld>
            <a:endParaRPr lang="en-GB"/>
          </a:p>
        </p:txBody>
      </p:sp>
    </p:spTree>
    <p:extLst>
      <p:ext uri="{BB962C8B-B14F-4D97-AF65-F5344CB8AC3E}">
        <p14:creationId xmlns:p14="http://schemas.microsoft.com/office/powerpoint/2010/main" val="38060832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01232-7D79-27C0-717A-A6894CCC5F2F}"/>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A129163F-A421-3895-3F80-81E5E4B7FC9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9249398-41E9-1878-E92A-97F43A434181}"/>
              </a:ext>
            </a:extLst>
          </p:cNvPr>
          <p:cNvSpPr>
            <a:spLocks noGrp="1"/>
          </p:cNvSpPr>
          <p:nvPr>
            <p:ph type="dt" sz="half" idx="10"/>
          </p:nvPr>
        </p:nvSpPr>
        <p:spPr/>
        <p:txBody>
          <a:bodyPr/>
          <a:lstStyle/>
          <a:p>
            <a:fld id="{06A460CA-B598-42DE-8DD3-F723E97817A3}" type="datetime1">
              <a:rPr lang="en-US" smtClean="0"/>
              <a:t>5/19/2025</a:t>
            </a:fld>
            <a:endParaRPr lang="en-GB"/>
          </a:p>
        </p:txBody>
      </p:sp>
      <p:sp>
        <p:nvSpPr>
          <p:cNvPr id="5" name="Footer Placeholder 4">
            <a:extLst>
              <a:ext uri="{FF2B5EF4-FFF2-40B4-BE49-F238E27FC236}">
                <a16:creationId xmlns:a16="http://schemas.microsoft.com/office/drawing/2014/main" id="{F7E84F84-00B3-9E2A-F44D-3A67B1E43CD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3957E85-12C4-8240-9E81-7674FBE4D651}"/>
              </a:ext>
            </a:extLst>
          </p:cNvPr>
          <p:cNvSpPr>
            <a:spLocks noGrp="1"/>
          </p:cNvSpPr>
          <p:nvPr>
            <p:ph type="sldNum" sz="quarter" idx="12"/>
          </p:nvPr>
        </p:nvSpPr>
        <p:spPr/>
        <p:txBody>
          <a:bodyPr/>
          <a:lstStyle/>
          <a:p>
            <a:fld id="{64BE81A3-ADE1-4B8A-B1A6-4A8F0AD1777A}" type="slidenum">
              <a:rPr lang="en-GB" smtClean="0"/>
              <a:t>‹#›</a:t>
            </a:fld>
            <a:endParaRPr lang="en-GB"/>
          </a:p>
        </p:txBody>
      </p:sp>
    </p:spTree>
    <p:extLst>
      <p:ext uri="{BB962C8B-B14F-4D97-AF65-F5344CB8AC3E}">
        <p14:creationId xmlns:p14="http://schemas.microsoft.com/office/powerpoint/2010/main" val="37451183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01232-7D79-27C0-717A-A6894CCC5F2F}"/>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A129163F-A421-3895-3F80-81E5E4B7FC9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9249398-41E9-1878-E92A-97F43A434181}"/>
              </a:ext>
            </a:extLst>
          </p:cNvPr>
          <p:cNvSpPr>
            <a:spLocks noGrp="1"/>
          </p:cNvSpPr>
          <p:nvPr>
            <p:ph type="dt" sz="half" idx="10"/>
          </p:nvPr>
        </p:nvSpPr>
        <p:spPr/>
        <p:txBody>
          <a:bodyPr/>
          <a:lstStyle/>
          <a:p>
            <a:fld id="{73723398-D95E-4634-9B9A-06F26A58771A}" type="datetime1">
              <a:rPr lang="en-US" smtClean="0"/>
              <a:t>5/19/2025</a:t>
            </a:fld>
            <a:endParaRPr lang="en-GB"/>
          </a:p>
        </p:txBody>
      </p:sp>
      <p:sp>
        <p:nvSpPr>
          <p:cNvPr id="5" name="Footer Placeholder 4">
            <a:extLst>
              <a:ext uri="{FF2B5EF4-FFF2-40B4-BE49-F238E27FC236}">
                <a16:creationId xmlns:a16="http://schemas.microsoft.com/office/drawing/2014/main" id="{F7E84F84-00B3-9E2A-F44D-3A67B1E43CD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3957E85-12C4-8240-9E81-7674FBE4D651}"/>
              </a:ext>
            </a:extLst>
          </p:cNvPr>
          <p:cNvSpPr>
            <a:spLocks noGrp="1"/>
          </p:cNvSpPr>
          <p:nvPr>
            <p:ph type="sldNum" sz="quarter" idx="12"/>
          </p:nvPr>
        </p:nvSpPr>
        <p:spPr/>
        <p:txBody>
          <a:bodyPr/>
          <a:lstStyle/>
          <a:p>
            <a:fld id="{64BE81A3-ADE1-4B8A-B1A6-4A8F0AD1777A}" type="slidenum">
              <a:rPr lang="en-GB" smtClean="0"/>
              <a:t>‹#›</a:t>
            </a:fld>
            <a:endParaRPr lang="en-GB"/>
          </a:p>
        </p:txBody>
      </p:sp>
    </p:spTree>
    <p:extLst>
      <p:ext uri="{BB962C8B-B14F-4D97-AF65-F5344CB8AC3E}">
        <p14:creationId xmlns:p14="http://schemas.microsoft.com/office/powerpoint/2010/main" val="4876419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01232-7D79-27C0-717A-A6894CCC5F2F}"/>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A129163F-A421-3895-3F80-81E5E4B7FC9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9249398-41E9-1878-E92A-97F43A434181}"/>
              </a:ext>
            </a:extLst>
          </p:cNvPr>
          <p:cNvSpPr>
            <a:spLocks noGrp="1"/>
          </p:cNvSpPr>
          <p:nvPr>
            <p:ph type="dt" sz="half" idx="10"/>
          </p:nvPr>
        </p:nvSpPr>
        <p:spPr/>
        <p:txBody>
          <a:bodyPr/>
          <a:lstStyle/>
          <a:p>
            <a:fld id="{7A8A3CFA-CF6E-40F9-B744-21AE1C6BD1BF}" type="datetime1">
              <a:rPr lang="en-US" smtClean="0"/>
              <a:t>5/19/2025</a:t>
            </a:fld>
            <a:endParaRPr lang="en-GB"/>
          </a:p>
        </p:txBody>
      </p:sp>
      <p:sp>
        <p:nvSpPr>
          <p:cNvPr id="5" name="Footer Placeholder 4">
            <a:extLst>
              <a:ext uri="{FF2B5EF4-FFF2-40B4-BE49-F238E27FC236}">
                <a16:creationId xmlns:a16="http://schemas.microsoft.com/office/drawing/2014/main" id="{F7E84F84-00B3-9E2A-F44D-3A67B1E43CD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3957E85-12C4-8240-9E81-7674FBE4D651}"/>
              </a:ext>
            </a:extLst>
          </p:cNvPr>
          <p:cNvSpPr>
            <a:spLocks noGrp="1"/>
          </p:cNvSpPr>
          <p:nvPr>
            <p:ph type="sldNum" sz="quarter" idx="12"/>
          </p:nvPr>
        </p:nvSpPr>
        <p:spPr/>
        <p:txBody>
          <a:bodyPr/>
          <a:lstStyle/>
          <a:p>
            <a:fld id="{64BE81A3-ADE1-4B8A-B1A6-4A8F0AD1777A}" type="slidenum">
              <a:rPr lang="en-GB" smtClean="0"/>
              <a:t>‹#›</a:t>
            </a:fld>
            <a:endParaRPr lang="en-GB"/>
          </a:p>
        </p:txBody>
      </p:sp>
    </p:spTree>
    <p:extLst>
      <p:ext uri="{BB962C8B-B14F-4D97-AF65-F5344CB8AC3E}">
        <p14:creationId xmlns:p14="http://schemas.microsoft.com/office/powerpoint/2010/main" val="22345132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14A91-B472-D3E0-532D-58112A39B102}"/>
              </a:ext>
            </a:extLst>
          </p:cNvPr>
          <p:cNvSpPr>
            <a:spLocks noGrp="1"/>
          </p:cNvSpPr>
          <p:nvPr>
            <p:ph type="title"/>
          </p:nvPr>
        </p:nvSpPr>
        <p:spPr>
          <a:xfrm>
            <a:off x="1247775" y="2564609"/>
            <a:ext cx="15773400" cy="4279106"/>
          </a:xfrm>
        </p:spPr>
        <p:txBody>
          <a:bodyPr anchor="b"/>
          <a:lstStyle>
            <a:lvl1pPr>
              <a:defRPr sz="9000"/>
            </a:lvl1pPr>
          </a:lstStyle>
          <a:p>
            <a:r>
              <a:rPr lang="en-GB"/>
              <a:t>Click to edit Master title style</a:t>
            </a:r>
          </a:p>
        </p:txBody>
      </p:sp>
      <p:sp>
        <p:nvSpPr>
          <p:cNvPr id="3" name="Text Placeholder 2">
            <a:extLst>
              <a:ext uri="{FF2B5EF4-FFF2-40B4-BE49-F238E27FC236}">
                <a16:creationId xmlns:a16="http://schemas.microsoft.com/office/drawing/2014/main" id="{944FBF42-DEFE-56E5-8A75-CF1D4DE844A2}"/>
              </a:ext>
            </a:extLst>
          </p:cNvPr>
          <p:cNvSpPr>
            <a:spLocks noGrp="1"/>
          </p:cNvSpPr>
          <p:nvPr>
            <p:ph type="body" idx="1"/>
          </p:nvPr>
        </p:nvSpPr>
        <p:spPr>
          <a:xfrm>
            <a:off x="1247775" y="6884197"/>
            <a:ext cx="15773400" cy="2250281"/>
          </a:xfrm>
        </p:spPr>
        <p:txBody>
          <a:bodyPr/>
          <a:lstStyle>
            <a:lvl1pPr marL="0" indent="0">
              <a:buNone/>
              <a:defRPr sz="3600">
                <a:solidFill>
                  <a:schemeClr val="tx1">
                    <a:tint val="82000"/>
                  </a:schemeClr>
                </a:solidFill>
              </a:defRPr>
            </a:lvl1pPr>
            <a:lvl2pPr marL="685835" indent="0">
              <a:buNone/>
              <a:defRPr sz="3000">
                <a:solidFill>
                  <a:schemeClr val="tx1">
                    <a:tint val="82000"/>
                  </a:schemeClr>
                </a:solidFill>
              </a:defRPr>
            </a:lvl2pPr>
            <a:lvl3pPr marL="1371669" indent="0">
              <a:buNone/>
              <a:defRPr sz="2700">
                <a:solidFill>
                  <a:schemeClr val="tx1">
                    <a:tint val="82000"/>
                  </a:schemeClr>
                </a:solidFill>
              </a:defRPr>
            </a:lvl3pPr>
            <a:lvl4pPr marL="2057504" indent="0">
              <a:buNone/>
              <a:defRPr sz="2400">
                <a:solidFill>
                  <a:schemeClr val="tx1">
                    <a:tint val="82000"/>
                  </a:schemeClr>
                </a:solidFill>
              </a:defRPr>
            </a:lvl4pPr>
            <a:lvl5pPr marL="2743337" indent="0">
              <a:buNone/>
              <a:defRPr sz="2400">
                <a:solidFill>
                  <a:schemeClr val="tx1">
                    <a:tint val="82000"/>
                  </a:schemeClr>
                </a:solidFill>
              </a:defRPr>
            </a:lvl5pPr>
            <a:lvl6pPr marL="3429171" indent="0">
              <a:buNone/>
              <a:defRPr sz="2400">
                <a:solidFill>
                  <a:schemeClr val="tx1">
                    <a:tint val="82000"/>
                  </a:schemeClr>
                </a:solidFill>
              </a:defRPr>
            </a:lvl6pPr>
            <a:lvl7pPr marL="4115006" indent="0">
              <a:buNone/>
              <a:defRPr sz="2400">
                <a:solidFill>
                  <a:schemeClr val="tx1">
                    <a:tint val="82000"/>
                  </a:schemeClr>
                </a:solidFill>
              </a:defRPr>
            </a:lvl7pPr>
            <a:lvl8pPr marL="4800840" indent="0">
              <a:buNone/>
              <a:defRPr sz="2400">
                <a:solidFill>
                  <a:schemeClr val="tx1">
                    <a:tint val="82000"/>
                  </a:schemeClr>
                </a:solidFill>
              </a:defRPr>
            </a:lvl8pPr>
            <a:lvl9pPr marL="5486675" indent="0">
              <a:buNone/>
              <a:defRPr sz="24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D71E8AE6-93D3-6E93-0DF3-5D8CD479C3BF}"/>
              </a:ext>
            </a:extLst>
          </p:cNvPr>
          <p:cNvSpPr>
            <a:spLocks noGrp="1"/>
          </p:cNvSpPr>
          <p:nvPr>
            <p:ph type="dt" sz="half" idx="10"/>
          </p:nvPr>
        </p:nvSpPr>
        <p:spPr/>
        <p:txBody>
          <a:bodyPr/>
          <a:lstStyle/>
          <a:p>
            <a:fld id="{446A3CA0-3D6A-435A-8B28-E369A41A8BF5}" type="datetime1">
              <a:rPr lang="en-US" smtClean="0"/>
              <a:t>5/19/2025</a:t>
            </a:fld>
            <a:endParaRPr lang="en-GB"/>
          </a:p>
        </p:txBody>
      </p:sp>
      <p:sp>
        <p:nvSpPr>
          <p:cNvPr id="5" name="Footer Placeholder 4">
            <a:extLst>
              <a:ext uri="{FF2B5EF4-FFF2-40B4-BE49-F238E27FC236}">
                <a16:creationId xmlns:a16="http://schemas.microsoft.com/office/drawing/2014/main" id="{1033E1AF-7CBE-3975-D931-343A72FD133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B0E9794-E1FD-F061-0ED2-A1985A210BE7}"/>
              </a:ext>
            </a:extLst>
          </p:cNvPr>
          <p:cNvSpPr>
            <a:spLocks noGrp="1"/>
          </p:cNvSpPr>
          <p:nvPr>
            <p:ph type="sldNum" sz="quarter" idx="12"/>
          </p:nvPr>
        </p:nvSpPr>
        <p:spPr/>
        <p:txBody>
          <a:bodyPr/>
          <a:lstStyle/>
          <a:p>
            <a:fld id="{64BE81A3-ADE1-4B8A-B1A6-4A8F0AD1777A}" type="slidenum">
              <a:rPr lang="en-GB" smtClean="0"/>
              <a:t>‹#›</a:t>
            </a:fld>
            <a:endParaRPr lang="en-GB"/>
          </a:p>
        </p:txBody>
      </p:sp>
    </p:spTree>
    <p:extLst>
      <p:ext uri="{BB962C8B-B14F-4D97-AF65-F5344CB8AC3E}">
        <p14:creationId xmlns:p14="http://schemas.microsoft.com/office/powerpoint/2010/main" val="40199002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385A3-D401-9240-9ABC-CEA6F83F90D7}"/>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C71F247E-0395-6798-F3A8-3910F97966FF}"/>
              </a:ext>
            </a:extLst>
          </p:cNvPr>
          <p:cNvSpPr>
            <a:spLocks noGrp="1"/>
          </p:cNvSpPr>
          <p:nvPr>
            <p:ph sz="half" idx="1"/>
          </p:nvPr>
        </p:nvSpPr>
        <p:spPr>
          <a:xfrm>
            <a:off x="1257300" y="2738439"/>
            <a:ext cx="7772400" cy="652700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635F5EC1-2553-C03E-D4BF-63A7AF7996A7}"/>
              </a:ext>
            </a:extLst>
          </p:cNvPr>
          <p:cNvSpPr>
            <a:spLocks noGrp="1"/>
          </p:cNvSpPr>
          <p:nvPr>
            <p:ph sz="half" idx="2"/>
          </p:nvPr>
        </p:nvSpPr>
        <p:spPr>
          <a:xfrm>
            <a:off x="9258300" y="2738439"/>
            <a:ext cx="7772400" cy="652700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C3126254-A8EE-32F4-EABC-0CE241F943B5}"/>
              </a:ext>
            </a:extLst>
          </p:cNvPr>
          <p:cNvSpPr>
            <a:spLocks noGrp="1"/>
          </p:cNvSpPr>
          <p:nvPr>
            <p:ph type="dt" sz="half" idx="10"/>
          </p:nvPr>
        </p:nvSpPr>
        <p:spPr/>
        <p:txBody>
          <a:bodyPr/>
          <a:lstStyle/>
          <a:p>
            <a:fld id="{EA0C1F48-E617-4BBD-B7EF-B4B6C5AC33DC}" type="datetime1">
              <a:rPr lang="en-US" smtClean="0"/>
              <a:t>5/19/2025</a:t>
            </a:fld>
            <a:endParaRPr lang="en-GB"/>
          </a:p>
        </p:txBody>
      </p:sp>
      <p:sp>
        <p:nvSpPr>
          <p:cNvPr id="6" name="Footer Placeholder 5">
            <a:extLst>
              <a:ext uri="{FF2B5EF4-FFF2-40B4-BE49-F238E27FC236}">
                <a16:creationId xmlns:a16="http://schemas.microsoft.com/office/drawing/2014/main" id="{AB73B7CA-4586-0BE2-B236-77CAFA1A25B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F827C74-DFA9-A44C-05A2-AD98B353B682}"/>
              </a:ext>
            </a:extLst>
          </p:cNvPr>
          <p:cNvSpPr>
            <a:spLocks noGrp="1"/>
          </p:cNvSpPr>
          <p:nvPr>
            <p:ph type="sldNum" sz="quarter" idx="12"/>
          </p:nvPr>
        </p:nvSpPr>
        <p:spPr/>
        <p:txBody>
          <a:bodyPr/>
          <a:lstStyle/>
          <a:p>
            <a:fld id="{64BE81A3-ADE1-4B8A-B1A6-4A8F0AD1777A}" type="slidenum">
              <a:rPr lang="en-GB" smtClean="0"/>
              <a:t>‹#›</a:t>
            </a:fld>
            <a:endParaRPr lang="en-GB"/>
          </a:p>
        </p:txBody>
      </p:sp>
    </p:spTree>
    <p:extLst>
      <p:ext uri="{BB962C8B-B14F-4D97-AF65-F5344CB8AC3E}">
        <p14:creationId xmlns:p14="http://schemas.microsoft.com/office/powerpoint/2010/main" val="35914653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6C31A-C5B3-5882-C79D-857DC59753C7}"/>
              </a:ext>
            </a:extLst>
          </p:cNvPr>
          <p:cNvSpPr>
            <a:spLocks noGrp="1"/>
          </p:cNvSpPr>
          <p:nvPr>
            <p:ph type="title"/>
          </p:nvPr>
        </p:nvSpPr>
        <p:spPr>
          <a:xfrm>
            <a:off x="1259682" y="547690"/>
            <a:ext cx="15773400" cy="1988345"/>
          </a:xfrm>
        </p:spPr>
        <p:txBody>
          <a:bodyPr/>
          <a:lstStyle/>
          <a:p>
            <a:r>
              <a:rPr lang="en-GB"/>
              <a:t>Click to edit Master title style</a:t>
            </a:r>
          </a:p>
        </p:txBody>
      </p:sp>
      <p:sp>
        <p:nvSpPr>
          <p:cNvPr id="3" name="Text Placeholder 2">
            <a:extLst>
              <a:ext uri="{FF2B5EF4-FFF2-40B4-BE49-F238E27FC236}">
                <a16:creationId xmlns:a16="http://schemas.microsoft.com/office/drawing/2014/main" id="{5922A49B-CC79-D829-1131-8B70D9048AA5}"/>
              </a:ext>
            </a:extLst>
          </p:cNvPr>
          <p:cNvSpPr>
            <a:spLocks noGrp="1"/>
          </p:cNvSpPr>
          <p:nvPr>
            <p:ph type="body" idx="1"/>
          </p:nvPr>
        </p:nvSpPr>
        <p:spPr>
          <a:xfrm>
            <a:off x="1259684" y="2521745"/>
            <a:ext cx="7736681" cy="1235868"/>
          </a:xfrm>
        </p:spPr>
        <p:txBody>
          <a:bodyPr anchor="b"/>
          <a:lstStyle>
            <a:lvl1pPr marL="0" indent="0">
              <a:buNone/>
              <a:defRPr sz="3600" b="1"/>
            </a:lvl1pPr>
            <a:lvl2pPr marL="685835" indent="0">
              <a:buNone/>
              <a:defRPr sz="3000" b="1"/>
            </a:lvl2pPr>
            <a:lvl3pPr marL="1371669" indent="0">
              <a:buNone/>
              <a:defRPr sz="2700" b="1"/>
            </a:lvl3pPr>
            <a:lvl4pPr marL="2057504" indent="0">
              <a:buNone/>
              <a:defRPr sz="2400" b="1"/>
            </a:lvl4pPr>
            <a:lvl5pPr marL="2743337" indent="0">
              <a:buNone/>
              <a:defRPr sz="2400" b="1"/>
            </a:lvl5pPr>
            <a:lvl6pPr marL="3429171" indent="0">
              <a:buNone/>
              <a:defRPr sz="2400" b="1"/>
            </a:lvl6pPr>
            <a:lvl7pPr marL="4115006" indent="0">
              <a:buNone/>
              <a:defRPr sz="2400" b="1"/>
            </a:lvl7pPr>
            <a:lvl8pPr marL="4800840" indent="0">
              <a:buNone/>
              <a:defRPr sz="2400" b="1"/>
            </a:lvl8pPr>
            <a:lvl9pPr marL="5486675" indent="0">
              <a:buNone/>
              <a:defRPr sz="2400" b="1"/>
            </a:lvl9pPr>
          </a:lstStyle>
          <a:p>
            <a:pPr lvl="0"/>
            <a:r>
              <a:rPr lang="en-GB"/>
              <a:t>Click to edit Master text styles</a:t>
            </a:r>
          </a:p>
        </p:txBody>
      </p:sp>
      <p:sp>
        <p:nvSpPr>
          <p:cNvPr id="4" name="Content Placeholder 3">
            <a:extLst>
              <a:ext uri="{FF2B5EF4-FFF2-40B4-BE49-F238E27FC236}">
                <a16:creationId xmlns:a16="http://schemas.microsoft.com/office/drawing/2014/main" id="{2975155D-4CD1-9ED8-DC4F-06898EC2FEDD}"/>
              </a:ext>
            </a:extLst>
          </p:cNvPr>
          <p:cNvSpPr>
            <a:spLocks noGrp="1"/>
          </p:cNvSpPr>
          <p:nvPr>
            <p:ph sz="half" idx="2"/>
          </p:nvPr>
        </p:nvSpPr>
        <p:spPr>
          <a:xfrm>
            <a:off x="1259684" y="3757613"/>
            <a:ext cx="7736681" cy="552688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237D53B8-56BF-8E99-9979-7E399EBA5C66}"/>
              </a:ext>
            </a:extLst>
          </p:cNvPr>
          <p:cNvSpPr>
            <a:spLocks noGrp="1"/>
          </p:cNvSpPr>
          <p:nvPr>
            <p:ph type="body" sz="quarter" idx="3"/>
          </p:nvPr>
        </p:nvSpPr>
        <p:spPr>
          <a:xfrm>
            <a:off x="9258300" y="2521745"/>
            <a:ext cx="7774782" cy="1235868"/>
          </a:xfrm>
        </p:spPr>
        <p:txBody>
          <a:bodyPr anchor="b"/>
          <a:lstStyle>
            <a:lvl1pPr marL="0" indent="0">
              <a:buNone/>
              <a:defRPr sz="3600" b="1"/>
            </a:lvl1pPr>
            <a:lvl2pPr marL="685835" indent="0">
              <a:buNone/>
              <a:defRPr sz="3000" b="1"/>
            </a:lvl2pPr>
            <a:lvl3pPr marL="1371669" indent="0">
              <a:buNone/>
              <a:defRPr sz="2700" b="1"/>
            </a:lvl3pPr>
            <a:lvl4pPr marL="2057504" indent="0">
              <a:buNone/>
              <a:defRPr sz="2400" b="1"/>
            </a:lvl4pPr>
            <a:lvl5pPr marL="2743337" indent="0">
              <a:buNone/>
              <a:defRPr sz="2400" b="1"/>
            </a:lvl5pPr>
            <a:lvl6pPr marL="3429171" indent="0">
              <a:buNone/>
              <a:defRPr sz="2400" b="1"/>
            </a:lvl6pPr>
            <a:lvl7pPr marL="4115006" indent="0">
              <a:buNone/>
              <a:defRPr sz="2400" b="1"/>
            </a:lvl7pPr>
            <a:lvl8pPr marL="4800840" indent="0">
              <a:buNone/>
              <a:defRPr sz="2400" b="1"/>
            </a:lvl8pPr>
            <a:lvl9pPr marL="5486675" indent="0">
              <a:buNone/>
              <a:defRPr sz="2400" b="1"/>
            </a:lvl9pPr>
          </a:lstStyle>
          <a:p>
            <a:pPr lvl="0"/>
            <a:r>
              <a:rPr lang="en-GB"/>
              <a:t>Click to edit Master text styles</a:t>
            </a:r>
          </a:p>
        </p:txBody>
      </p:sp>
      <p:sp>
        <p:nvSpPr>
          <p:cNvPr id="6" name="Content Placeholder 5">
            <a:extLst>
              <a:ext uri="{FF2B5EF4-FFF2-40B4-BE49-F238E27FC236}">
                <a16:creationId xmlns:a16="http://schemas.microsoft.com/office/drawing/2014/main" id="{CE269F9B-2DD3-523D-518F-27880D73302B}"/>
              </a:ext>
            </a:extLst>
          </p:cNvPr>
          <p:cNvSpPr>
            <a:spLocks noGrp="1"/>
          </p:cNvSpPr>
          <p:nvPr>
            <p:ph sz="quarter" idx="4"/>
          </p:nvPr>
        </p:nvSpPr>
        <p:spPr>
          <a:xfrm>
            <a:off x="9258300" y="3757613"/>
            <a:ext cx="7774782" cy="552688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C2553488-030B-03AD-FA45-9335DEFEC808}"/>
              </a:ext>
            </a:extLst>
          </p:cNvPr>
          <p:cNvSpPr>
            <a:spLocks noGrp="1"/>
          </p:cNvSpPr>
          <p:nvPr>
            <p:ph type="dt" sz="half" idx="10"/>
          </p:nvPr>
        </p:nvSpPr>
        <p:spPr/>
        <p:txBody>
          <a:bodyPr/>
          <a:lstStyle/>
          <a:p>
            <a:fld id="{9D6D4E7A-6653-4B0D-A421-B81113DCC138}" type="datetime1">
              <a:rPr lang="en-US" smtClean="0"/>
              <a:t>5/19/2025</a:t>
            </a:fld>
            <a:endParaRPr lang="en-GB"/>
          </a:p>
        </p:txBody>
      </p:sp>
      <p:sp>
        <p:nvSpPr>
          <p:cNvPr id="8" name="Footer Placeholder 7">
            <a:extLst>
              <a:ext uri="{FF2B5EF4-FFF2-40B4-BE49-F238E27FC236}">
                <a16:creationId xmlns:a16="http://schemas.microsoft.com/office/drawing/2014/main" id="{EBBD6FA8-B0BF-591F-5E1A-B1D1EB727C6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86778E5-C044-D749-94A4-30697C65BB87}"/>
              </a:ext>
            </a:extLst>
          </p:cNvPr>
          <p:cNvSpPr>
            <a:spLocks noGrp="1"/>
          </p:cNvSpPr>
          <p:nvPr>
            <p:ph type="sldNum" sz="quarter" idx="12"/>
          </p:nvPr>
        </p:nvSpPr>
        <p:spPr/>
        <p:txBody>
          <a:bodyPr/>
          <a:lstStyle/>
          <a:p>
            <a:fld id="{64BE81A3-ADE1-4B8A-B1A6-4A8F0AD1777A}" type="slidenum">
              <a:rPr lang="en-GB" smtClean="0"/>
              <a:t>‹#›</a:t>
            </a:fld>
            <a:endParaRPr lang="en-GB"/>
          </a:p>
        </p:txBody>
      </p:sp>
    </p:spTree>
    <p:extLst>
      <p:ext uri="{BB962C8B-B14F-4D97-AF65-F5344CB8AC3E}">
        <p14:creationId xmlns:p14="http://schemas.microsoft.com/office/powerpoint/2010/main" val="42830671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65F0E-6626-232C-7E32-B0DA9C611A15}"/>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CBDE4F9F-CDB0-F72A-20C1-A398956D09C3}"/>
              </a:ext>
            </a:extLst>
          </p:cNvPr>
          <p:cNvSpPr>
            <a:spLocks noGrp="1"/>
          </p:cNvSpPr>
          <p:nvPr>
            <p:ph type="dt" sz="half" idx="10"/>
          </p:nvPr>
        </p:nvSpPr>
        <p:spPr/>
        <p:txBody>
          <a:bodyPr/>
          <a:lstStyle/>
          <a:p>
            <a:fld id="{45659EF6-34FD-45CB-9AB7-C6EAA0E564D3}" type="datetime1">
              <a:rPr lang="en-US" smtClean="0"/>
              <a:t>5/19/2025</a:t>
            </a:fld>
            <a:endParaRPr lang="en-GB"/>
          </a:p>
        </p:txBody>
      </p:sp>
      <p:sp>
        <p:nvSpPr>
          <p:cNvPr id="4" name="Footer Placeholder 3">
            <a:extLst>
              <a:ext uri="{FF2B5EF4-FFF2-40B4-BE49-F238E27FC236}">
                <a16:creationId xmlns:a16="http://schemas.microsoft.com/office/drawing/2014/main" id="{7002759A-8873-A9CD-6A5B-EEDFFFFCEE0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55079A2-7EC5-447B-F3AF-324E72E4D4FE}"/>
              </a:ext>
            </a:extLst>
          </p:cNvPr>
          <p:cNvSpPr>
            <a:spLocks noGrp="1"/>
          </p:cNvSpPr>
          <p:nvPr>
            <p:ph type="sldNum" sz="quarter" idx="12"/>
          </p:nvPr>
        </p:nvSpPr>
        <p:spPr/>
        <p:txBody>
          <a:bodyPr/>
          <a:lstStyle/>
          <a:p>
            <a:fld id="{64BE81A3-ADE1-4B8A-B1A6-4A8F0AD1777A}" type="slidenum">
              <a:rPr lang="en-GB" smtClean="0"/>
              <a:t>‹#›</a:t>
            </a:fld>
            <a:endParaRPr lang="en-GB"/>
          </a:p>
        </p:txBody>
      </p:sp>
    </p:spTree>
    <p:extLst>
      <p:ext uri="{BB962C8B-B14F-4D97-AF65-F5344CB8AC3E}">
        <p14:creationId xmlns:p14="http://schemas.microsoft.com/office/powerpoint/2010/main" val="20523221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D16A96-6484-1B24-66C7-DF30B50429ED}"/>
              </a:ext>
            </a:extLst>
          </p:cNvPr>
          <p:cNvSpPr>
            <a:spLocks noGrp="1"/>
          </p:cNvSpPr>
          <p:nvPr>
            <p:ph type="dt" sz="half" idx="10"/>
          </p:nvPr>
        </p:nvSpPr>
        <p:spPr/>
        <p:txBody>
          <a:bodyPr/>
          <a:lstStyle/>
          <a:p>
            <a:fld id="{0A6A7695-8B91-4E2A-8BC6-29EBC3B7505A}" type="datetime1">
              <a:rPr lang="en-US" smtClean="0"/>
              <a:t>5/19/2025</a:t>
            </a:fld>
            <a:endParaRPr lang="en-GB"/>
          </a:p>
        </p:txBody>
      </p:sp>
      <p:sp>
        <p:nvSpPr>
          <p:cNvPr id="3" name="Footer Placeholder 2">
            <a:extLst>
              <a:ext uri="{FF2B5EF4-FFF2-40B4-BE49-F238E27FC236}">
                <a16:creationId xmlns:a16="http://schemas.microsoft.com/office/drawing/2014/main" id="{EAD4A78F-C737-5816-1538-51283A688FC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CA02DF4-ADD0-5601-DBEE-D3296C470B87}"/>
              </a:ext>
            </a:extLst>
          </p:cNvPr>
          <p:cNvSpPr>
            <a:spLocks noGrp="1"/>
          </p:cNvSpPr>
          <p:nvPr>
            <p:ph type="sldNum" sz="quarter" idx="12"/>
          </p:nvPr>
        </p:nvSpPr>
        <p:spPr/>
        <p:txBody>
          <a:bodyPr/>
          <a:lstStyle/>
          <a:p>
            <a:fld id="{64BE81A3-ADE1-4B8A-B1A6-4A8F0AD1777A}" type="slidenum">
              <a:rPr lang="en-GB" smtClean="0"/>
              <a:t>‹#›</a:t>
            </a:fld>
            <a:endParaRPr lang="en-GB"/>
          </a:p>
        </p:txBody>
      </p:sp>
    </p:spTree>
    <p:extLst>
      <p:ext uri="{BB962C8B-B14F-4D97-AF65-F5344CB8AC3E}">
        <p14:creationId xmlns:p14="http://schemas.microsoft.com/office/powerpoint/2010/main" val="36184239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6FDDB50-1545-4606-873F-4BEFACEFBE15}" type="datetime1">
              <a:rPr lang="en-US" smtClean="0"/>
              <a:t>5/19/2025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BF0F3-CE9D-BEC4-4270-DE196BD13277}"/>
              </a:ext>
            </a:extLst>
          </p:cNvPr>
          <p:cNvSpPr>
            <a:spLocks noGrp="1"/>
          </p:cNvSpPr>
          <p:nvPr>
            <p:ph type="title"/>
          </p:nvPr>
        </p:nvSpPr>
        <p:spPr>
          <a:xfrm>
            <a:off x="1259684" y="685800"/>
            <a:ext cx="5898356" cy="2400300"/>
          </a:xfrm>
        </p:spPr>
        <p:txBody>
          <a:bodyPr anchor="b"/>
          <a:lstStyle>
            <a:lvl1pPr>
              <a:defRPr sz="4800"/>
            </a:lvl1pPr>
          </a:lstStyle>
          <a:p>
            <a:r>
              <a:rPr lang="en-GB"/>
              <a:t>Click to edit Master title style</a:t>
            </a:r>
          </a:p>
        </p:txBody>
      </p:sp>
      <p:sp>
        <p:nvSpPr>
          <p:cNvPr id="3" name="Content Placeholder 2">
            <a:extLst>
              <a:ext uri="{FF2B5EF4-FFF2-40B4-BE49-F238E27FC236}">
                <a16:creationId xmlns:a16="http://schemas.microsoft.com/office/drawing/2014/main" id="{87BB7B3C-1F5B-AA96-6F83-374FB472A537}"/>
              </a:ext>
            </a:extLst>
          </p:cNvPr>
          <p:cNvSpPr>
            <a:spLocks noGrp="1"/>
          </p:cNvSpPr>
          <p:nvPr>
            <p:ph idx="1"/>
          </p:nvPr>
        </p:nvSpPr>
        <p:spPr>
          <a:xfrm>
            <a:off x="7774782" y="1481140"/>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A6CFAE5D-D528-9C57-7740-DA69CBC23208}"/>
              </a:ext>
            </a:extLst>
          </p:cNvPr>
          <p:cNvSpPr>
            <a:spLocks noGrp="1"/>
          </p:cNvSpPr>
          <p:nvPr>
            <p:ph type="body" sz="half" idx="2"/>
          </p:nvPr>
        </p:nvSpPr>
        <p:spPr>
          <a:xfrm>
            <a:off x="1259684" y="3086100"/>
            <a:ext cx="5898356" cy="5717382"/>
          </a:xfrm>
        </p:spPr>
        <p:txBody>
          <a:bodyPr/>
          <a:lstStyle>
            <a:lvl1pPr marL="0" indent="0">
              <a:buNone/>
              <a:defRPr sz="2400"/>
            </a:lvl1pPr>
            <a:lvl2pPr marL="685835" indent="0">
              <a:buNone/>
              <a:defRPr sz="2100"/>
            </a:lvl2pPr>
            <a:lvl3pPr marL="1371669" indent="0">
              <a:buNone/>
              <a:defRPr sz="1800"/>
            </a:lvl3pPr>
            <a:lvl4pPr marL="2057504" indent="0">
              <a:buNone/>
              <a:defRPr sz="1500"/>
            </a:lvl4pPr>
            <a:lvl5pPr marL="2743337" indent="0">
              <a:buNone/>
              <a:defRPr sz="1500"/>
            </a:lvl5pPr>
            <a:lvl6pPr marL="3429171" indent="0">
              <a:buNone/>
              <a:defRPr sz="1500"/>
            </a:lvl6pPr>
            <a:lvl7pPr marL="4115006" indent="0">
              <a:buNone/>
              <a:defRPr sz="1500"/>
            </a:lvl7pPr>
            <a:lvl8pPr marL="4800840" indent="0">
              <a:buNone/>
              <a:defRPr sz="1500"/>
            </a:lvl8pPr>
            <a:lvl9pPr marL="5486675" indent="0">
              <a:buNone/>
              <a:defRPr sz="1500"/>
            </a:lvl9pPr>
          </a:lstStyle>
          <a:p>
            <a:pPr lvl="0"/>
            <a:r>
              <a:rPr lang="en-GB"/>
              <a:t>Click to edit Master text styles</a:t>
            </a:r>
          </a:p>
        </p:txBody>
      </p:sp>
      <p:sp>
        <p:nvSpPr>
          <p:cNvPr id="5" name="Date Placeholder 4">
            <a:extLst>
              <a:ext uri="{FF2B5EF4-FFF2-40B4-BE49-F238E27FC236}">
                <a16:creationId xmlns:a16="http://schemas.microsoft.com/office/drawing/2014/main" id="{94A0EB47-6CAD-89BD-9F23-40F91E871233}"/>
              </a:ext>
            </a:extLst>
          </p:cNvPr>
          <p:cNvSpPr>
            <a:spLocks noGrp="1"/>
          </p:cNvSpPr>
          <p:nvPr>
            <p:ph type="dt" sz="half" idx="10"/>
          </p:nvPr>
        </p:nvSpPr>
        <p:spPr/>
        <p:txBody>
          <a:bodyPr/>
          <a:lstStyle/>
          <a:p>
            <a:fld id="{E7DCCEAD-2D79-4F2C-9C3C-063B9328AC79}" type="datetime1">
              <a:rPr lang="en-US" smtClean="0"/>
              <a:t>5/19/2025</a:t>
            </a:fld>
            <a:endParaRPr lang="en-GB"/>
          </a:p>
        </p:txBody>
      </p:sp>
      <p:sp>
        <p:nvSpPr>
          <p:cNvPr id="6" name="Footer Placeholder 5">
            <a:extLst>
              <a:ext uri="{FF2B5EF4-FFF2-40B4-BE49-F238E27FC236}">
                <a16:creationId xmlns:a16="http://schemas.microsoft.com/office/drawing/2014/main" id="{83DE270B-8E30-4BC2-0218-1EF5405F61C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E0B781F-DA56-9216-E1FB-82BB3B3D7FC4}"/>
              </a:ext>
            </a:extLst>
          </p:cNvPr>
          <p:cNvSpPr>
            <a:spLocks noGrp="1"/>
          </p:cNvSpPr>
          <p:nvPr>
            <p:ph type="sldNum" sz="quarter" idx="12"/>
          </p:nvPr>
        </p:nvSpPr>
        <p:spPr/>
        <p:txBody>
          <a:bodyPr/>
          <a:lstStyle/>
          <a:p>
            <a:fld id="{64BE81A3-ADE1-4B8A-B1A6-4A8F0AD1777A}" type="slidenum">
              <a:rPr lang="en-GB" smtClean="0"/>
              <a:t>‹#›</a:t>
            </a:fld>
            <a:endParaRPr lang="en-GB"/>
          </a:p>
        </p:txBody>
      </p:sp>
    </p:spTree>
    <p:extLst>
      <p:ext uri="{BB962C8B-B14F-4D97-AF65-F5344CB8AC3E}">
        <p14:creationId xmlns:p14="http://schemas.microsoft.com/office/powerpoint/2010/main" val="42182410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544F9-9B33-2AA7-CBCF-7FECB5C45314}"/>
              </a:ext>
            </a:extLst>
          </p:cNvPr>
          <p:cNvSpPr>
            <a:spLocks noGrp="1"/>
          </p:cNvSpPr>
          <p:nvPr>
            <p:ph type="title"/>
          </p:nvPr>
        </p:nvSpPr>
        <p:spPr>
          <a:xfrm>
            <a:off x="1259684" y="685800"/>
            <a:ext cx="5898356" cy="2400300"/>
          </a:xfrm>
        </p:spPr>
        <p:txBody>
          <a:bodyPr anchor="b"/>
          <a:lstStyle>
            <a:lvl1pPr>
              <a:defRPr sz="4800"/>
            </a:lvl1pPr>
          </a:lstStyle>
          <a:p>
            <a:r>
              <a:rPr lang="en-GB"/>
              <a:t>Click to edit Master title style</a:t>
            </a:r>
          </a:p>
        </p:txBody>
      </p:sp>
      <p:sp>
        <p:nvSpPr>
          <p:cNvPr id="3" name="Picture Placeholder 2">
            <a:extLst>
              <a:ext uri="{FF2B5EF4-FFF2-40B4-BE49-F238E27FC236}">
                <a16:creationId xmlns:a16="http://schemas.microsoft.com/office/drawing/2014/main" id="{1E6CCBB2-C159-7B55-0DF6-8511121C1514}"/>
              </a:ext>
            </a:extLst>
          </p:cNvPr>
          <p:cNvSpPr>
            <a:spLocks noGrp="1"/>
          </p:cNvSpPr>
          <p:nvPr>
            <p:ph type="pic" idx="1"/>
          </p:nvPr>
        </p:nvSpPr>
        <p:spPr>
          <a:xfrm>
            <a:off x="7774782" y="1481140"/>
            <a:ext cx="9258300" cy="7310438"/>
          </a:xfrm>
        </p:spPr>
        <p:txBody>
          <a:bodyPr/>
          <a:lstStyle>
            <a:lvl1pPr marL="0" indent="0">
              <a:buNone/>
              <a:defRPr sz="4800"/>
            </a:lvl1pPr>
            <a:lvl2pPr marL="685835" indent="0">
              <a:buNone/>
              <a:defRPr sz="4200"/>
            </a:lvl2pPr>
            <a:lvl3pPr marL="1371669" indent="0">
              <a:buNone/>
              <a:defRPr sz="3600"/>
            </a:lvl3pPr>
            <a:lvl4pPr marL="2057504" indent="0">
              <a:buNone/>
              <a:defRPr sz="3000"/>
            </a:lvl4pPr>
            <a:lvl5pPr marL="2743337" indent="0">
              <a:buNone/>
              <a:defRPr sz="3000"/>
            </a:lvl5pPr>
            <a:lvl6pPr marL="3429171" indent="0">
              <a:buNone/>
              <a:defRPr sz="3000"/>
            </a:lvl6pPr>
            <a:lvl7pPr marL="4115006" indent="0">
              <a:buNone/>
              <a:defRPr sz="3000"/>
            </a:lvl7pPr>
            <a:lvl8pPr marL="4800840" indent="0">
              <a:buNone/>
              <a:defRPr sz="3000"/>
            </a:lvl8pPr>
            <a:lvl9pPr marL="5486675" indent="0">
              <a:buNone/>
              <a:defRPr sz="3000"/>
            </a:lvl9pPr>
          </a:lstStyle>
          <a:p>
            <a:endParaRPr lang="en-GB"/>
          </a:p>
        </p:txBody>
      </p:sp>
      <p:sp>
        <p:nvSpPr>
          <p:cNvPr id="4" name="Text Placeholder 3">
            <a:extLst>
              <a:ext uri="{FF2B5EF4-FFF2-40B4-BE49-F238E27FC236}">
                <a16:creationId xmlns:a16="http://schemas.microsoft.com/office/drawing/2014/main" id="{FCBA2B1B-FD55-81D7-D9CB-E2FC685DC363}"/>
              </a:ext>
            </a:extLst>
          </p:cNvPr>
          <p:cNvSpPr>
            <a:spLocks noGrp="1"/>
          </p:cNvSpPr>
          <p:nvPr>
            <p:ph type="body" sz="half" idx="2"/>
          </p:nvPr>
        </p:nvSpPr>
        <p:spPr>
          <a:xfrm>
            <a:off x="1259684" y="3086100"/>
            <a:ext cx="5898356" cy="5717382"/>
          </a:xfrm>
        </p:spPr>
        <p:txBody>
          <a:bodyPr/>
          <a:lstStyle>
            <a:lvl1pPr marL="0" indent="0">
              <a:buNone/>
              <a:defRPr sz="2400"/>
            </a:lvl1pPr>
            <a:lvl2pPr marL="685835" indent="0">
              <a:buNone/>
              <a:defRPr sz="2100"/>
            </a:lvl2pPr>
            <a:lvl3pPr marL="1371669" indent="0">
              <a:buNone/>
              <a:defRPr sz="1800"/>
            </a:lvl3pPr>
            <a:lvl4pPr marL="2057504" indent="0">
              <a:buNone/>
              <a:defRPr sz="1500"/>
            </a:lvl4pPr>
            <a:lvl5pPr marL="2743337" indent="0">
              <a:buNone/>
              <a:defRPr sz="1500"/>
            </a:lvl5pPr>
            <a:lvl6pPr marL="3429171" indent="0">
              <a:buNone/>
              <a:defRPr sz="1500"/>
            </a:lvl6pPr>
            <a:lvl7pPr marL="4115006" indent="0">
              <a:buNone/>
              <a:defRPr sz="1500"/>
            </a:lvl7pPr>
            <a:lvl8pPr marL="4800840" indent="0">
              <a:buNone/>
              <a:defRPr sz="1500"/>
            </a:lvl8pPr>
            <a:lvl9pPr marL="5486675" indent="0">
              <a:buNone/>
              <a:defRPr sz="1500"/>
            </a:lvl9pPr>
          </a:lstStyle>
          <a:p>
            <a:pPr lvl="0"/>
            <a:r>
              <a:rPr lang="en-GB"/>
              <a:t>Click to edit Master text styles</a:t>
            </a:r>
          </a:p>
        </p:txBody>
      </p:sp>
      <p:sp>
        <p:nvSpPr>
          <p:cNvPr id="5" name="Date Placeholder 4">
            <a:extLst>
              <a:ext uri="{FF2B5EF4-FFF2-40B4-BE49-F238E27FC236}">
                <a16:creationId xmlns:a16="http://schemas.microsoft.com/office/drawing/2014/main" id="{E051112A-D47E-A8CB-8FD3-4E70D70FF555}"/>
              </a:ext>
            </a:extLst>
          </p:cNvPr>
          <p:cNvSpPr>
            <a:spLocks noGrp="1"/>
          </p:cNvSpPr>
          <p:nvPr>
            <p:ph type="dt" sz="half" idx="10"/>
          </p:nvPr>
        </p:nvSpPr>
        <p:spPr/>
        <p:txBody>
          <a:bodyPr/>
          <a:lstStyle/>
          <a:p>
            <a:fld id="{ADD52A49-8AE6-4C8B-B027-D67EEE719BA9}" type="datetime1">
              <a:rPr lang="en-US" smtClean="0"/>
              <a:t>5/19/2025</a:t>
            </a:fld>
            <a:endParaRPr lang="en-GB"/>
          </a:p>
        </p:txBody>
      </p:sp>
      <p:sp>
        <p:nvSpPr>
          <p:cNvPr id="6" name="Footer Placeholder 5">
            <a:extLst>
              <a:ext uri="{FF2B5EF4-FFF2-40B4-BE49-F238E27FC236}">
                <a16:creationId xmlns:a16="http://schemas.microsoft.com/office/drawing/2014/main" id="{4FB3F725-7FE5-5BAA-B1D7-29FC549F1C4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DD56B09-A26B-E7E6-E506-2A5B3F400962}"/>
              </a:ext>
            </a:extLst>
          </p:cNvPr>
          <p:cNvSpPr>
            <a:spLocks noGrp="1"/>
          </p:cNvSpPr>
          <p:nvPr>
            <p:ph type="sldNum" sz="quarter" idx="12"/>
          </p:nvPr>
        </p:nvSpPr>
        <p:spPr/>
        <p:txBody>
          <a:bodyPr/>
          <a:lstStyle/>
          <a:p>
            <a:fld id="{64BE81A3-ADE1-4B8A-B1A6-4A8F0AD1777A}" type="slidenum">
              <a:rPr lang="en-GB" smtClean="0"/>
              <a:t>‹#›</a:t>
            </a:fld>
            <a:endParaRPr lang="en-GB"/>
          </a:p>
        </p:txBody>
      </p:sp>
    </p:spTree>
    <p:extLst>
      <p:ext uri="{BB962C8B-B14F-4D97-AF65-F5344CB8AC3E}">
        <p14:creationId xmlns:p14="http://schemas.microsoft.com/office/powerpoint/2010/main" val="39878514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A7D8E-FF0A-DFEC-1608-53D5E8F45762}"/>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1072BB35-BCAA-8C21-C004-CC055976BD43}"/>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4ECD780C-29A4-D71A-74FC-64EB1FE56FAB}"/>
              </a:ext>
            </a:extLst>
          </p:cNvPr>
          <p:cNvSpPr>
            <a:spLocks noGrp="1"/>
          </p:cNvSpPr>
          <p:nvPr>
            <p:ph type="dt" sz="half" idx="10"/>
          </p:nvPr>
        </p:nvSpPr>
        <p:spPr/>
        <p:txBody>
          <a:bodyPr/>
          <a:lstStyle/>
          <a:p>
            <a:fld id="{F5B01BF0-EFD7-44AC-920F-F172BCCF2A1F}" type="datetime1">
              <a:rPr lang="en-US" smtClean="0"/>
              <a:t>5/19/2025</a:t>
            </a:fld>
            <a:endParaRPr lang="en-GB"/>
          </a:p>
        </p:txBody>
      </p:sp>
      <p:sp>
        <p:nvSpPr>
          <p:cNvPr id="5" name="Footer Placeholder 4">
            <a:extLst>
              <a:ext uri="{FF2B5EF4-FFF2-40B4-BE49-F238E27FC236}">
                <a16:creationId xmlns:a16="http://schemas.microsoft.com/office/drawing/2014/main" id="{C66AC12F-DB60-81DC-36D1-C2A4CE80AFD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573350B-2E4C-12CA-8707-3D64674AD603}"/>
              </a:ext>
            </a:extLst>
          </p:cNvPr>
          <p:cNvSpPr>
            <a:spLocks noGrp="1"/>
          </p:cNvSpPr>
          <p:nvPr>
            <p:ph type="sldNum" sz="quarter" idx="12"/>
          </p:nvPr>
        </p:nvSpPr>
        <p:spPr/>
        <p:txBody>
          <a:bodyPr/>
          <a:lstStyle/>
          <a:p>
            <a:fld id="{64BE81A3-ADE1-4B8A-B1A6-4A8F0AD1777A}" type="slidenum">
              <a:rPr lang="en-GB" smtClean="0"/>
              <a:t>‹#›</a:t>
            </a:fld>
            <a:endParaRPr lang="en-GB"/>
          </a:p>
        </p:txBody>
      </p:sp>
    </p:spTree>
    <p:extLst>
      <p:ext uri="{BB962C8B-B14F-4D97-AF65-F5344CB8AC3E}">
        <p14:creationId xmlns:p14="http://schemas.microsoft.com/office/powerpoint/2010/main" val="22816376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35FEF4F-765A-A6E4-05F0-85053052B3BA}"/>
              </a:ext>
            </a:extLst>
          </p:cNvPr>
          <p:cNvSpPr>
            <a:spLocks noGrp="1"/>
          </p:cNvSpPr>
          <p:nvPr>
            <p:ph type="title" orient="vert"/>
          </p:nvPr>
        </p:nvSpPr>
        <p:spPr>
          <a:xfrm>
            <a:off x="13087350" y="547689"/>
            <a:ext cx="3943350" cy="8717757"/>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B8CC06EE-215B-C6E2-20EB-2407C812E53E}"/>
              </a:ext>
            </a:extLst>
          </p:cNvPr>
          <p:cNvSpPr>
            <a:spLocks noGrp="1"/>
          </p:cNvSpPr>
          <p:nvPr>
            <p:ph type="body" orient="vert" idx="1"/>
          </p:nvPr>
        </p:nvSpPr>
        <p:spPr>
          <a:xfrm>
            <a:off x="1257300" y="547689"/>
            <a:ext cx="11601450" cy="871775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5955858F-C897-0F48-9588-A14276C47F22}"/>
              </a:ext>
            </a:extLst>
          </p:cNvPr>
          <p:cNvSpPr>
            <a:spLocks noGrp="1"/>
          </p:cNvSpPr>
          <p:nvPr>
            <p:ph type="dt" sz="half" idx="10"/>
          </p:nvPr>
        </p:nvSpPr>
        <p:spPr/>
        <p:txBody>
          <a:bodyPr/>
          <a:lstStyle/>
          <a:p>
            <a:fld id="{B74BF6AA-5068-4EFA-95BB-B6351E366FA0}" type="datetime1">
              <a:rPr lang="en-US" smtClean="0"/>
              <a:t>5/19/2025</a:t>
            </a:fld>
            <a:endParaRPr lang="en-GB"/>
          </a:p>
        </p:txBody>
      </p:sp>
      <p:sp>
        <p:nvSpPr>
          <p:cNvPr id="5" name="Footer Placeholder 4">
            <a:extLst>
              <a:ext uri="{FF2B5EF4-FFF2-40B4-BE49-F238E27FC236}">
                <a16:creationId xmlns:a16="http://schemas.microsoft.com/office/drawing/2014/main" id="{5205FB30-D1C1-3FA0-3F5D-6C23812F3ED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EAD849B-7CB1-AFC8-77F2-DB22E340D0CC}"/>
              </a:ext>
            </a:extLst>
          </p:cNvPr>
          <p:cNvSpPr>
            <a:spLocks noGrp="1"/>
          </p:cNvSpPr>
          <p:nvPr>
            <p:ph type="sldNum" sz="quarter" idx="12"/>
          </p:nvPr>
        </p:nvSpPr>
        <p:spPr/>
        <p:txBody>
          <a:bodyPr/>
          <a:lstStyle/>
          <a:p>
            <a:fld id="{64BE81A3-ADE1-4B8A-B1A6-4A8F0AD1777A}" type="slidenum">
              <a:rPr lang="en-GB" smtClean="0"/>
              <a:t>‹#›</a:t>
            </a:fld>
            <a:endParaRPr lang="en-GB"/>
          </a:p>
        </p:txBody>
      </p:sp>
    </p:spTree>
    <p:extLst>
      <p:ext uri="{BB962C8B-B14F-4D97-AF65-F5344CB8AC3E}">
        <p14:creationId xmlns:p14="http://schemas.microsoft.com/office/powerpoint/2010/main" val="6499455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F018E28-544E-4EE0-8D07-FF8C4BF1BA43}" type="datetime1">
              <a:rPr lang="en-US" smtClean="0"/>
              <a:t>5/19/2025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44F4C92-D957-45D0-86AE-83093EE8AC28}" type="datetime1">
              <a:rPr lang="en-US" smtClean="0"/>
              <a:t>5/19/2025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FD536DD-85BF-4522-8E67-D9F3D57249B3}" type="datetime1">
              <a:rPr lang="en-US" smtClean="0"/>
              <a:t>5/19/2025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D1F929-F04D-4CFA-A4E3-109930E83DB5}" type="datetime1">
              <a:rPr lang="en-US" smtClean="0"/>
              <a:t>5/19/2025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AC5DD26-8E1B-4CCD-8B9D-7DE92C6B0501}" type="datetime1">
              <a:rPr lang="en-US" smtClean="0"/>
              <a:t>5/19/2025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B60699C-1E4E-4AE2-93B0-34D49CC84E88}" type="datetime1">
              <a:rPr lang="en-US" smtClean="0"/>
              <a:t>5/19/2025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theme" Target="../theme/theme3.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Cliquez pour modifier le style du titre principal</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Cliquez pour modifier les styles de texte du Master</a:t>
            </a:r>
          </a:p>
          <a:p>
            <a:pPr lvl="1"/>
            <a:r>
              <a:rPr lang="en-US"/>
              <a:t>Deuxième niveau</a:t>
            </a:r>
          </a:p>
          <a:p>
            <a:pPr lvl="2"/>
            <a:r>
              <a:rPr lang="en-US"/>
              <a:t>Troisième niveau</a:t>
            </a:r>
          </a:p>
          <a:p>
            <a:pPr lvl="3"/>
            <a:r>
              <a:rPr lang="en-US"/>
              <a:t>Quatrième niveau</a:t>
            </a:r>
          </a:p>
          <a:p>
            <a:pPr lvl="4"/>
            <a:r>
              <a:rPr lang="en-US"/>
              <a:t>Cinquième niveau</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EB0699-5088-4047-8950-E12B6D6155E3}" type="datetime1">
              <a:rPr lang="en-US" smtClean="0"/>
              <a:t>5/19/2025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914400" y="411480"/>
            <a:ext cx="16459200"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914400" y="2366010"/>
            <a:ext cx="164592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6217920" y="9566910"/>
            <a:ext cx="585216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4400" y="9566910"/>
            <a:ext cx="4206240" cy="276999"/>
          </a:xfrm>
          <a:prstGeom prst="rect">
            <a:avLst/>
          </a:prstGeom>
        </p:spPr>
        <p:txBody>
          <a:bodyPr wrap="square" lIns="0" tIns="0" rIns="0" bIns="0">
            <a:spAutoFit/>
          </a:bodyPr>
          <a:lstStyle>
            <a:lvl1pPr algn="l">
              <a:defRPr>
                <a:solidFill>
                  <a:schemeClr val="tx1">
                    <a:tint val="75000"/>
                  </a:schemeClr>
                </a:solidFill>
              </a:defRPr>
            </a:lvl1pPr>
          </a:lstStyle>
          <a:p>
            <a:fld id="{402B2979-B816-46D2-A7F2-2116D9BD60C8}" type="datetime1">
              <a:rPr lang="en-US" smtClean="0"/>
              <a:t>5/19/2025</a:t>
            </a:fld>
            <a:endParaRPr lang="en-US"/>
          </a:p>
        </p:txBody>
      </p:sp>
      <p:sp>
        <p:nvSpPr>
          <p:cNvPr id="6" name="Holder 6"/>
          <p:cNvSpPr>
            <a:spLocks noGrp="1"/>
          </p:cNvSpPr>
          <p:nvPr>
            <p:ph type="sldNum" sz="quarter" idx="7"/>
          </p:nvPr>
        </p:nvSpPr>
        <p:spPr>
          <a:xfrm>
            <a:off x="13167360" y="9566910"/>
            <a:ext cx="420624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266607774"/>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Lst>
  <p:hf hdr="0" ftr="0" dt="0"/>
  <p:txStyles>
    <p:titleStyle>
      <a:lvl1pPr>
        <a:defRPr>
          <a:latin typeface="+mj-lt"/>
          <a:ea typeface="+mj-ea"/>
          <a:cs typeface="+mj-cs"/>
        </a:defRPr>
      </a:lvl1pPr>
    </p:titleStyle>
    <p:bodyStyle>
      <a:lvl1pPr marL="0">
        <a:defRPr>
          <a:latin typeface="+mn-lt"/>
          <a:ea typeface="+mn-ea"/>
          <a:cs typeface="+mn-cs"/>
        </a:defRPr>
      </a:lvl1pPr>
      <a:lvl2pPr marL="685800">
        <a:defRPr>
          <a:latin typeface="+mn-lt"/>
          <a:ea typeface="+mn-ea"/>
          <a:cs typeface="+mn-cs"/>
        </a:defRPr>
      </a:lvl2pPr>
      <a:lvl3pPr marL="1371600">
        <a:defRPr>
          <a:latin typeface="+mn-lt"/>
          <a:ea typeface="+mn-ea"/>
          <a:cs typeface="+mn-cs"/>
        </a:defRPr>
      </a:lvl3pPr>
      <a:lvl4pPr marL="2057400">
        <a:defRPr>
          <a:latin typeface="+mn-lt"/>
          <a:ea typeface="+mn-ea"/>
          <a:cs typeface="+mn-cs"/>
        </a:defRPr>
      </a:lvl4pPr>
      <a:lvl5pPr marL="2743200">
        <a:defRPr>
          <a:latin typeface="+mn-lt"/>
          <a:ea typeface="+mn-ea"/>
          <a:cs typeface="+mn-cs"/>
        </a:defRPr>
      </a:lvl5pPr>
      <a:lvl6pPr marL="3429000">
        <a:defRPr>
          <a:latin typeface="+mn-lt"/>
          <a:ea typeface="+mn-ea"/>
          <a:cs typeface="+mn-cs"/>
        </a:defRPr>
      </a:lvl6pPr>
      <a:lvl7pPr marL="4114800">
        <a:defRPr>
          <a:latin typeface="+mn-lt"/>
          <a:ea typeface="+mn-ea"/>
          <a:cs typeface="+mn-cs"/>
        </a:defRPr>
      </a:lvl7pPr>
      <a:lvl8pPr marL="4800600">
        <a:defRPr>
          <a:latin typeface="+mn-lt"/>
          <a:ea typeface="+mn-ea"/>
          <a:cs typeface="+mn-cs"/>
        </a:defRPr>
      </a:lvl8pPr>
      <a:lvl9pPr marL="5486400">
        <a:defRPr>
          <a:latin typeface="+mn-lt"/>
          <a:ea typeface="+mn-ea"/>
          <a:cs typeface="+mn-cs"/>
        </a:defRPr>
      </a:lvl9pPr>
    </p:bodyStyle>
    <p:otherStyle>
      <a:lvl1pPr marL="0">
        <a:defRPr>
          <a:latin typeface="+mn-lt"/>
          <a:ea typeface="+mn-ea"/>
          <a:cs typeface="+mn-cs"/>
        </a:defRPr>
      </a:lvl1pPr>
      <a:lvl2pPr marL="685800">
        <a:defRPr>
          <a:latin typeface="+mn-lt"/>
          <a:ea typeface="+mn-ea"/>
          <a:cs typeface="+mn-cs"/>
        </a:defRPr>
      </a:lvl2pPr>
      <a:lvl3pPr marL="1371600">
        <a:defRPr>
          <a:latin typeface="+mn-lt"/>
          <a:ea typeface="+mn-ea"/>
          <a:cs typeface="+mn-cs"/>
        </a:defRPr>
      </a:lvl3pPr>
      <a:lvl4pPr marL="2057400">
        <a:defRPr>
          <a:latin typeface="+mn-lt"/>
          <a:ea typeface="+mn-ea"/>
          <a:cs typeface="+mn-cs"/>
        </a:defRPr>
      </a:lvl4pPr>
      <a:lvl5pPr marL="2743200">
        <a:defRPr>
          <a:latin typeface="+mn-lt"/>
          <a:ea typeface="+mn-ea"/>
          <a:cs typeface="+mn-cs"/>
        </a:defRPr>
      </a:lvl5pPr>
      <a:lvl6pPr marL="3429000">
        <a:defRPr>
          <a:latin typeface="+mn-lt"/>
          <a:ea typeface="+mn-ea"/>
          <a:cs typeface="+mn-cs"/>
        </a:defRPr>
      </a:lvl6pPr>
      <a:lvl7pPr marL="4114800">
        <a:defRPr>
          <a:latin typeface="+mn-lt"/>
          <a:ea typeface="+mn-ea"/>
          <a:cs typeface="+mn-cs"/>
        </a:defRPr>
      </a:lvl7pPr>
      <a:lvl8pPr marL="4800600">
        <a:defRPr>
          <a:latin typeface="+mn-lt"/>
          <a:ea typeface="+mn-ea"/>
          <a:cs typeface="+mn-cs"/>
        </a:defRPr>
      </a:lvl8pPr>
      <a:lvl9pPr marL="5486400">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04286E5-3A6E-4824-8731-2140993AD6E8}"/>
              </a:ext>
            </a:extLst>
          </p:cNvPr>
          <p:cNvSpPr>
            <a:spLocks noGrp="1"/>
          </p:cNvSpPr>
          <p:nvPr>
            <p:ph type="title"/>
          </p:nvPr>
        </p:nvSpPr>
        <p:spPr>
          <a:xfrm>
            <a:off x="1257300" y="547690"/>
            <a:ext cx="15773400" cy="1988345"/>
          </a:xfrm>
          <a:prstGeom prst="rect">
            <a:avLst/>
          </a:prstGeom>
        </p:spPr>
        <p:txBody>
          <a:bodyPr vert="horz" lIns="91440" tIns="45720" rIns="91440" bIns="45720" rtlCol="0" anchor="ctr">
            <a:normAutofit/>
          </a:bodyPr>
          <a:lstStyle/>
          <a:p>
            <a:r>
              <a:rPr lang="en-GB"/>
              <a:t>Cliquez pour modifier le style du titre principal</a:t>
            </a:r>
          </a:p>
        </p:txBody>
      </p:sp>
      <p:sp>
        <p:nvSpPr>
          <p:cNvPr id="3" name="Text Placeholder 2">
            <a:extLst>
              <a:ext uri="{FF2B5EF4-FFF2-40B4-BE49-F238E27FC236}">
                <a16:creationId xmlns:a16="http://schemas.microsoft.com/office/drawing/2014/main" id="{D7FE9216-8435-26C0-93CA-28E248475212}"/>
              </a:ext>
            </a:extLst>
          </p:cNvPr>
          <p:cNvSpPr>
            <a:spLocks noGrp="1"/>
          </p:cNvSpPr>
          <p:nvPr>
            <p:ph type="body" idx="1"/>
          </p:nvPr>
        </p:nvSpPr>
        <p:spPr>
          <a:xfrm>
            <a:off x="1257300" y="2738439"/>
            <a:ext cx="15773400" cy="6527007"/>
          </a:xfrm>
          <a:prstGeom prst="rect">
            <a:avLst/>
          </a:prstGeom>
        </p:spPr>
        <p:txBody>
          <a:bodyPr vert="horz" lIns="91440" tIns="45720" rIns="91440" bIns="45720" rtlCol="0">
            <a:normAutofit/>
          </a:bodyPr>
          <a:lstStyle/>
          <a:p>
            <a:pPr lvl="0"/>
            <a:r>
              <a:rPr lang="en-GB"/>
              <a:t>Cliquez pour modifier les styles de texte du Master</a:t>
            </a:r>
          </a:p>
          <a:p>
            <a:pPr lvl="1"/>
            <a:r>
              <a:rPr lang="en-GB"/>
              <a:t>Deuxième niveau</a:t>
            </a:r>
          </a:p>
          <a:p>
            <a:pPr lvl="2"/>
            <a:r>
              <a:rPr lang="en-GB"/>
              <a:t>Troisième niveau</a:t>
            </a:r>
          </a:p>
          <a:p>
            <a:pPr lvl="3"/>
            <a:r>
              <a:rPr lang="en-GB"/>
              <a:t>Quatrième niveau</a:t>
            </a:r>
          </a:p>
          <a:p>
            <a:pPr lvl="4"/>
            <a:r>
              <a:rPr lang="en-GB"/>
              <a:t>Cinquième niveau</a:t>
            </a:r>
          </a:p>
        </p:txBody>
      </p:sp>
      <p:sp>
        <p:nvSpPr>
          <p:cNvPr id="4" name="Date Placeholder 3">
            <a:extLst>
              <a:ext uri="{FF2B5EF4-FFF2-40B4-BE49-F238E27FC236}">
                <a16:creationId xmlns:a16="http://schemas.microsoft.com/office/drawing/2014/main" id="{B5065DBB-B3FE-291A-CC64-79334D9F7CDE}"/>
              </a:ext>
            </a:extLst>
          </p:cNvPr>
          <p:cNvSpPr>
            <a:spLocks noGrp="1"/>
          </p:cNvSpPr>
          <p:nvPr>
            <p:ph type="dt" sz="half" idx="2"/>
          </p:nvPr>
        </p:nvSpPr>
        <p:spPr>
          <a:xfrm>
            <a:off x="1257300" y="9534527"/>
            <a:ext cx="4114800" cy="547688"/>
          </a:xfrm>
          <a:prstGeom prst="rect">
            <a:avLst/>
          </a:prstGeom>
        </p:spPr>
        <p:txBody>
          <a:bodyPr vert="horz" lIns="91440" tIns="45720" rIns="91440" bIns="45720" rtlCol="0" anchor="ctr"/>
          <a:lstStyle>
            <a:lvl1pPr algn="l">
              <a:defRPr sz="1800">
                <a:solidFill>
                  <a:schemeClr val="tx1">
                    <a:tint val="82000"/>
                  </a:schemeClr>
                </a:solidFill>
              </a:defRPr>
            </a:lvl1pPr>
          </a:lstStyle>
          <a:p>
            <a:fld id="{B0E56795-407B-45AF-A255-797197C19773}" type="datetime1">
              <a:rPr lang="en-US" smtClean="0"/>
              <a:t>5/19/2025</a:t>
            </a:fld>
            <a:endParaRPr lang="en-GB"/>
          </a:p>
        </p:txBody>
      </p:sp>
      <p:sp>
        <p:nvSpPr>
          <p:cNvPr id="5" name="Footer Placeholder 4">
            <a:extLst>
              <a:ext uri="{FF2B5EF4-FFF2-40B4-BE49-F238E27FC236}">
                <a16:creationId xmlns:a16="http://schemas.microsoft.com/office/drawing/2014/main" id="{09C8439F-4A8E-9B50-8138-06A9BA5CCA56}"/>
              </a:ext>
            </a:extLst>
          </p:cNvPr>
          <p:cNvSpPr>
            <a:spLocks noGrp="1"/>
          </p:cNvSpPr>
          <p:nvPr>
            <p:ph type="ftr" sz="quarter" idx="3"/>
          </p:nvPr>
        </p:nvSpPr>
        <p:spPr>
          <a:xfrm>
            <a:off x="6057900" y="9534527"/>
            <a:ext cx="6172200" cy="547688"/>
          </a:xfrm>
          <a:prstGeom prst="rect">
            <a:avLst/>
          </a:prstGeom>
        </p:spPr>
        <p:txBody>
          <a:bodyPr vert="horz" lIns="91440" tIns="45720" rIns="91440" bIns="45720" rtlCol="0" anchor="ctr"/>
          <a:lstStyle>
            <a:lvl1pPr algn="ctr">
              <a:defRPr sz="18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D845C2E4-6E7D-1B01-0314-3BC375141005}"/>
              </a:ext>
            </a:extLst>
          </p:cNvPr>
          <p:cNvSpPr>
            <a:spLocks noGrp="1"/>
          </p:cNvSpPr>
          <p:nvPr>
            <p:ph type="sldNum" sz="quarter" idx="4"/>
          </p:nvPr>
        </p:nvSpPr>
        <p:spPr>
          <a:xfrm>
            <a:off x="12915900" y="9534527"/>
            <a:ext cx="4114800" cy="547688"/>
          </a:xfrm>
          <a:prstGeom prst="rect">
            <a:avLst/>
          </a:prstGeom>
        </p:spPr>
        <p:txBody>
          <a:bodyPr vert="horz" lIns="91440" tIns="45720" rIns="91440" bIns="45720" rtlCol="0" anchor="ctr"/>
          <a:lstStyle>
            <a:lvl1pPr algn="r">
              <a:defRPr sz="1800">
                <a:solidFill>
                  <a:schemeClr val="tx1">
                    <a:tint val="82000"/>
                  </a:schemeClr>
                </a:solidFill>
              </a:defRPr>
            </a:lvl1pPr>
          </a:lstStyle>
          <a:p>
            <a:fld id="{64BE81A3-ADE1-4B8A-B1A6-4A8F0AD1777A}" type="slidenum">
              <a:rPr lang="en-GB" smtClean="0"/>
              <a:t>‹#›</a:t>
            </a:fld>
            <a:endParaRPr lang="en-GB"/>
          </a:p>
        </p:txBody>
      </p:sp>
    </p:spTree>
    <p:extLst>
      <p:ext uri="{BB962C8B-B14F-4D97-AF65-F5344CB8AC3E}">
        <p14:creationId xmlns:p14="http://schemas.microsoft.com/office/powerpoint/2010/main" val="378926085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p:hf hdr="0" ftr="0" dt="0"/>
  <p:txStyles>
    <p:titleStyle>
      <a:lvl1pPr algn="l" defTabSz="1371669"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17" indent="-342917" algn="l" defTabSz="1371669"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51" indent="-342917" algn="l" defTabSz="1371669"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86" indent="-342917" algn="l" defTabSz="1371669"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420" indent="-342917" algn="l" defTabSz="1371669"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255" indent="-342917" algn="l" defTabSz="1371669"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2089" indent="-342917" algn="l" defTabSz="1371669"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924" indent="-342917" algn="l" defTabSz="1371669"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757" indent="-342917" algn="l" defTabSz="1371669"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591" indent="-342917" algn="l" defTabSz="1371669"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69" rtl="0" eaLnBrk="1" latinLnBrk="0" hangingPunct="1">
        <a:defRPr sz="2700" kern="1200">
          <a:solidFill>
            <a:schemeClr val="tx1"/>
          </a:solidFill>
          <a:latin typeface="+mn-lt"/>
          <a:ea typeface="+mn-ea"/>
          <a:cs typeface="+mn-cs"/>
        </a:defRPr>
      </a:lvl1pPr>
      <a:lvl2pPr marL="685835" algn="l" defTabSz="1371669" rtl="0" eaLnBrk="1" latinLnBrk="0" hangingPunct="1">
        <a:defRPr sz="2700" kern="1200">
          <a:solidFill>
            <a:schemeClr val="tx1"/>
          </a:solidFill>
          <a:latin typeface="+mn-lt"/>
          <a:ea typeface="+mn-ea"/>
          <a:cs typeface="+mn-cs"/>
        </a:defRPr>
      </a:lvl2pPr>
      <a:lvl3pPr marL="1371669" algn="l" defTabSz="1371669" rtl="0" eaLnBrk="1" latinLnBrk="0" hangingPunct="1">
        <a:defRPr sz="2700" kern="1200">
          <a:solidFill>
            <a:schemeClr val="tx1"/>
          </a:solidFill>
          <a:latin typeface="+mn-lt"/>
          <a:ea typeface="+mn-ea"/>
          <a:cs typeface="+mn-cs"/>
        </a:defRPr>
      </a:lvl3pPr>
      <a:lvl4pPr marL="2057504" algn="l" defTabSz="1371669" rtl="0" eaLnBrk="1" latinLnBrk="0" hangingPunct="1">
        <a:defRPr sz="2700" kern="1200">
          <a:solidFill>
            <a:schemeClr val="tx1"/>
          </a:solidFill>
          <a:latin typeface="+mn-lt"/>
          <a:ea typeface="+mn-ea"/>
          <a:cs typeface="+mn-cs"/>
        </a:defRPr>
      </a:lvl4pPr>
      <a:lvl5pPr marL="2743337" algn="l" defTabSz="1371669" rtl="0" eaLnBrk="1" latinLnBrk="0" hangingPunct="1">
        <a:defRPr sz="2700" kern="1200">
          <a:solidFill>
            <a:schemeClr val="tx1"/>
          </a:solidFill>
          <a:latin typeface="+mn-lt"/>
          <a:ea typeface="+mn-ea"/>
          <a:cs typeface="+mn-cs"/>
        </a:defRPr>
      </a:lvl5pPr>
      <a:lvl6pPr marL="3429171" algn="l" defTabSz="1371669" rtl="0" eaLnBrk="1" latinLnBrk="0" hangingPunct="1">
        <a:defRPr sz="2700" kern="1200">
          <a:solidFill>
            <a:schemeClr val="tx1"/>
          </a:solidFill>
          <a:latin typeface="+mn-lt"/>
          <a:ea typeface="+mn-ea"/>
          <a:cs typeface="+mn-cs"/>
        </a:defRPr>
      </a:lvl6pPr>
      <a:lvl7pPr marL="4115006" algn="l" defTabSz="1371669" rtl="0" eaLnBrk="1" latinLnBrk="0" hangingPunct="1">
        <a:defRPr sz="2700" kern="1200">
          <a:solidFill>
            <a:schemeClr val="tx1"/>
          </a:solidFill>
          <a:latin typeface="+mn-lt"/>
          <a:ea typeface="+mn-ea"/>
          <a:cs typeface="+mn-cs"/>
        </a:defRPr>
      </a:lvl7pPr>
      <a:lvl8pPr marL="4800840" algn="l" defTabSz="1371669" rtl="0" eaLnBrk="1" latinLnBrk="0" hangingPunct="1">
        <a:defRPr sz="2700" kern="1200">
          <a:solidFill>
            <a:schemeClr val="tx1"/>
          </a:solidFill>
          <a:latin typeface="+mn-lt"/>
          <a:ea typeface="+mn-ea"/>
          <a:cs typeface="+mn-cs"/>
        </a:defRPr>
      </a:lvl8pPr>
      <a:lvl9pPr marL="5486675" algn="l" defTabSz="1371669"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6.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6.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6.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holding a book&#10;&#10;Description automatically generated">
            <a:extLst>
              <a:ext uri="{FF2B5EF4-FFF2-40B4-BE49-F238E27FC236}">
                <a16:creationId xmlns:a16="http://schemas.microsoft.com/office/drawing/2014/main" id="{33171A23-2C22-B284-4B72-719661BBB3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 y="643"/>
            <a:ext cx="18285714" cy="10285714"/>
          </a:xfrm>
          <a:prstGeom prst="rect">
            <a:avLst/>
          </a:prstGeom>
        </p:spPr>
      </p:pic>
      <p:sp>
        <p:nvSpPr>
          <p:cNvPr id="3" name="Slide Number Placeholder 2">
            <a:extLst>
              <a:ext uri="{FF2B5EF4-FFF2-40B4-BE49-F238E27FC236}">
                <a16:creationId xmlns:a16="http://schemas.microsoft.com/office/drawing/2014/main" id="{F0F623F3-66EC-88E1-947A-69C753F817F5}"/>
              </a:ext>
            </a:extLst>
          </p:cNvPr>
          <p:cNvSpPr>
            <a:spLocks noGrp="1"/>
          </p:cNvSpPr>
          <p:nvPr>
            <p:ph type="sldNum" sz="quarter" idx="12"/>
          </p:nvPr>
        </p:nvSpPr>
        <p:spPr/>
        <p:txBody>
          <a:bodyPr/>
          <a:lstStyle/>
          <a:p>
            <a:fld id="{B6F15528-21DE-4FAA-801E-634DDDAF4B2B}" type="slidenum">
              <a:rPr lang="en-US" smtClean="0"/>
              <a:pPr/>
              <a:t>1</a:t>
            </a:fld>
            <a:endParaRPr lang="en-US"/>
          </a:p>
        </p:txBody>
      </p:sp>
    </p:spTree>
    <p:extLst>
      <p:ext uri="{BB962C8B-B14F-4D97-AF65-F5344CB8AC3E}">
        <p14:creationId xmlns:p14="http://schemas.microsoft.com/office/powerpoint/2010/main" val="1561872663"/>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4C79C2E-7B8B-29C4-0681-E9CD93C537DE}"/>
              </a:ext>
            </a:extLst>
          </p:cNvPr>
          <p:cNvPicPr>
            <a:picLocks noChangeAspect="1"/>
          </p:cNvPicPr>
          <p:nvPr/>
        </p:nvPicPr>
        <p:blipFill>
          <a:blip r:embed="rId3"/>
          <a:stretch>
            <a:fillRect/>
          </a:stretch>
        </p:blipFill>
        <p:spPr>
          <a:xfrm>
            <a:off x="0" y="0"/>
            <a:ext cx="18288000" cy="10287000"/>
          </a:xfrm>
          <a:prstGeom prst="rect">
            <a:avLst/>
          </a:prstGeom>
        </p:spPr>
      </p:pic>
    </p:spTree>
    <p:extLst>
      <p:ext uri="{BB962C8B-B14F-4D97-AF65-F5344CB8AC3E}">
        <p14:creationId xmlns:p14="http://schemas.microsoft.com/office/powerpoint/2010/main" val="23725774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C880145-039C-F3E9-41E5-7AE33935780A}"/>
              </a:ext>
            </a:extLst>
          </p:cNvPr>
          <p:cNvGrpSpPr/>
          <p:nvPr/>
        </p:nvGrpSpPr>
        <p:grpSpPr>
          <a:xfrm>
            <a:off x="-1295400" y="2474686"/>
            <a:ext cx="15012558" cy="6402614"/>
            <a:chOff x="-1295400" y="2474686"/>
            <a:chExt cx="15012558" cy="6659588"/>
          </a:xfrm>
        </p:grpSpPr>
        <p:sp>
          <p:nvSpPr>
            <p:cNvPr id="7" name="Rectangle: Rounded Corners 6">
              <a:extLst>
                <a:ext uri="{FF2B5EF4-FFF2-40B4-BE49-F238E27FC236}">
                  <a16:creationId xmlns:a16="http://schemas.microsoft.com/office/drawing/2014/main" id="{B1DBE109-41AB-1E23-7828-0FBEDCDEA2F0}"/>
                </a:ext>
              </a:extLst>
            </p:cNvPr>
            <p:cNvSpPr/>
            <p:nvPr/>
          </p:nvSpPr>
          <p:spPr>
            <a:xfrm>
              <a:off x="-1295400" y="2474686"/>
              <a:ext cx="15012558" cy="6657774"/>
            </a:xfrm>
            <a:prstGeom prst="roundRect">
              <a:avLst/>
            </a:prstGeom>
            <a:solidFill>
              <a:srgbClr val="C5E6E8"/>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Rectangle 18">
              <a:extLst>
                <a:ext uri="{FF2B5EF4-FFF2-40B4-BE49-F238E27FC236}">
                  <a16:creationId xmlns:a16="http://schemas.microsoft.com/office/drawing/2014/main" id="{742F53D3-095C-BEA1-9969-10B381A87CB3}"/>
                </a:ext>
              </a:extLst>
            </p:cNvPr>
            <p:cNvSpPr/>
            <p:nvPr/>
          </p:nvSpPr>
          <p:spPr>
            <a:xfrm>
              <a:off x="-14868" y="2476500"/>
              <a:ext cx="1174197" cy="6657774"/>
            </a:xfrm>
            <a:prstGeom prst="rect">
              <a:avLst/>
            </a:prstGeom>
            <a:solidFill>
              <a:srgbClr val="4DB1A9"/>
            </a:solidFill>
            <a:ln>
              <a:noFill/>
            </a:ln>
            <a:effectLst>
              <a:outerShdw blurRad="508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a:ea typeface="+mn-ea"/>
                <a:cs typeface="+mn-cs"/>
              </a:endParaRPr>
            </a:p>
          </p:txBody>
        </p:sp>
      </p:grpSp>
      <p:sp>
        <p:nvSpPr>
          <p:cNvPr id="21" name="TextBox 20">
            <a:extLst>
              <a:ext uri="{FF2B5EF4-FFF2-40B4-BE49-F238E27FC236}">
                <a16:creationId xmlns:a16="http://schemas.microsoft.com/office/drawing/2014/main" id="{F0819B31-1A4C-E4E2-2809-5FC874398A98}"/>
              </a:ext>
            </a:extLst>
          </p:cNvPr>
          <p:cNvSpPr txBox="1"/>
          <p:nvPr/>
        </p:nvSpPr>
        <p:spPr>
          <a:xfrm>
            <a:off x="1608943" y="3366797"/>
            <a:ext cx="11658600" cy="4616648"/>
          </a:xfrm>
          <a:prstGeom prst="rect">
            <a:avLst/>
          </a:prstGeom>
          <a:noFill/>
        </p:spPr>
        <p:txBody>
          <a:bodyPr wrap="square" rtlCol="0">
            <a:spAutoFit/>
          </a:bodyPr>
          <a:lstStyle/>
          <a:p>
            <a:pPr marL="457200" lvl="0" indent="-457200" defTabSz="1371600">
              <a:spcAft>
                <a:spcPts val="3600"/>
              </a:spcAft>
              <a:buBlip>
                <a:blip r:embed="rId3"/>
              </a:buBlip>
              <a:defRPr/>
            </a:pPr>
            <a:r>
              <a:rPr lang="en-US" sz="3200" dirty="0">
                <a:solidFill>
                  <a:srgbClr val="119C94"/>
                </a:solidFill>
                <a:latin typeface="ADLaM Display" panose="02010000000000000000" pitchFamily="2" charset="0"/>
                <a:ea typeface="ADLaM Display" panose="02010000000000000000" pitchFamily="2" charset="0"/>
                <a:cs typeface="ADLaM Display" panose="02010000000000000000" pitchFamily="2" charset="0"/>
              </a:rPr>
              <a:t>Agents des autorités sanitaires </a:t>
            </a:r>
          </a:p>
          <a:p>
            <a:pPr marL="457200" lvl="0" indent="-457200" defTabSz="1371600">
              <a:spcAft>
                <a:spcPts val="3600"/>
              </a:spcAft>
              <a:buClr>
                <a:srgbClr val="009999"/>
              </a:buClr>
              <a:buFont typeface="Arial" panose="020B0604020202020204" pitchFamily="34" charset="0"/>
              <a:buChar char="•"/>
              <a:defRPr/>
            </a:pPr>
            <a:r>
              <a:rPr lang="en-US" sz="2800" dirty="0">
                <a:solidFill>
                  <a:srgbClr val="37290F"/>
                </a:solidFill>
                <a:latin typeface="Atkinson Hyperlegible" panose="020B0604020202020204" charset="0"/>
              </a:rPr>
              <a:t>Qui mettent en œuvre ou </a:t>
            </a:r>
            <a:r>
              <a:rPr lang="en-US" sz="2800" dirty="0" err="1">
                <a:solidFill>
                  <a:srgbClr val="37290F"/>
                </a:solidFill>
                <a:latin typeface="Atkinson Hyperlegible" panose="020B0604020202020204" charset="0"/>
              </a:rPr>
              <a:t>supervisent</a:t>
            </a:r>
            <a:r>
              <a:rPr lang="en-US" sz="2800" dirty="0">
                <a:solidFill>
                  <a:srgbClr val="37290F"/>
                </a:solidFill>
                <a:latin typeface="Atkinson Hyperlegible" panose="020B0604020202020204" charset="0"/>
              </a:rPr>
              <a:t> la surveillance de </a:t>
            </a:r>
            <a:r>
              <a:rPr lang="en-US" sz="2800" dirty="0" err="1">
                <a:solidFill>
                  <a:srgbClr val="37290F"/>
                </a:solidFill>
                <a:latin typeface="Atkinson Hyperlegible" panose="020B0604020202020204" charset="0"/>
              </a:rPr>
              <a:t>santé</a:t>
            </a:r>
            <a:r>
              <a:rPr lang="en-US" sz="2800" dirty="0">
                <a:solidFill>
                  <a:srgbClr val="37290F"/>
                </a:solidFill>
                <a:latin typeface="Atkinson Hyperlegible" panose="020B0604020202020204" charset="0"/>
              </a:rPr>
              <a:t> publique pour le choléra </a:t>
            </a:r>
            <a:r>
              <a:rPr lang="en-US" sz="2800" dirty="0">
                <a:solidFill>
                  <a:srgbClr val="37290F"/>
                </a:solidFill>
                <a:latin typeface="Atkinson Hyperlegible Bold" panose="020B0604020202020204" charset="0"/>
              </a:rPr>
              <a:t>au niveau local, infranational </a:t>
            </a:r>
            <a:r>
              <a:rPr lang="en-US" sz="2800" dirty="0" err="1">
                <a:solidFill>
                  <a:srgbClr val="37290F"/>
                </a:solidFill>
                <a:latin typeface="Atkinson Hyperlegible Bold" panose="020B0604020202020204" charset="0"/>
              </a:rPr>
              <a:t>ou</a:t>
            </a:r>
            <a:r>
              <a:rPr lang="en-US" sz="2800" dirty="0">
                <a:solidFill>
                  <a:srgbClr val="37290F"/>
                </a:solidFill>
                <a:latin typeface="Atkinson Hyperlegible Bold" panose="020B0604020202020204" charset="0"/>
              </a:rPr>
              <a:t> national</a:t>
            </a:r>
          </a:p>
          <a:p>
            <a:pPr marL="457200" lvl="0" indent="-457200" algn="just" defTabSz="1371600">
              <a:spcAft>
                <a:spcPts val="3600"/>
              </a:spcAft>
              <a:buBlip>
                <a:blip r:embed="rId3"/>
              </a:buBlip>
              <a:defRPr/>
            </a:pPr>
            <a:r>
              <a:rPr lang="en-US" sz="3200" dirty="0" err="1">
                <a:solidFill>
                  <a:srgbClr val="119C94"/>
                </a:solidFill>
                <a:latin typeface="ADLaM Display" panose="02010000000000000000" pitchFamily="2" charset="0"/>
                <a:ea typeface="ADLaM Display" panose="02010000000000000000" pitchFamily="2" charset="0"/>
                <a:cs typeface="ADLaM Display" panose="02010000000000000000" pitchFamily="2" charset="0"/>
              </a:rPr>
              <a:t>Partenaires</a:t>
            </a:r>
            <a:r>
              <a:rPr lang="en-US" sz="3200" dirty="0">
                <a:solidFill>
                  <a:srgbClr val="119C94"/>
                </a:solidFill>
                <a:latin typeface="ADLaM Display" panose="02010000000000000000" pitchFamily="2" charset="0"/>
                <a:ea typeface="ADLaM Display" panose="02010000000000000000" pitchFamily="2" charset="0"/>
                <a:cs typeface="ADLaM Display" panose="02010000000000000000" pitchFamily="2" charset="0"/>
              </a:rPr>
              <a:t> et </a:t>
            </a:r>
            <a:r>
              <a:rPr lang="en-US" sz="3200" dirty="0" err="1">
                <a:solidFill>
                  <a:srgbClr val="119C94"/>
                </a:solidFill>
                <a:latin typeface="ADLaM Display" panose="02010000000000000000" pitchFamily="2" charset="0"/>
                <a:ea typeface="ADLaM Display" panose="02010000000000000000" pitchFamily="2" charset="0"/>
                <a:cs typeface="ADLaM Display" panose="02010000000000000000" pitchFamily="2" charset="0"/>
              </a:rPr>
              <a:t>autres</a:t>
            </a:r>
            <a:r>
              <a:rPr lang="en-US" sz="3200" dirty="0">
                <a:solidFill>
                  <a:srgbClr val="119C94"/>
                </a:solidFill>
                <a:latin typeface="ADLaM Display" panose="02010000000000000000" pitchFamily="2" charset="0"/>
                <a:ea typeface="ADLaM Display" panose="02010000000000000000" pitchFamily="2" charset="0"/>
                <a:cs typeface="ADLaM Display" panose="02010000000000000000" pitchFamily="2" charset="0"/>
              </a:rPr>
              <a:t> parties prenantes </a:t>
            </a:r>
          </a:p>
          <a:p>
            <a:pPr marL="457200" lvl="0" indent="-457200" algn="just" defTabSz="1371600">
              <a:buClr>
                <a:srgbClr val="009999"/>
              </a:buClr>
              <a:buFont typeface="Arial" panose="020B0604020202020204" pitchFamily="34" charset="0"/>
              <a:buChar char="•"/>
              <a:defRPr/>
            </a:pPr>
            <a:r>
              <a:rPr lang="en-US" sz="2800" dirty="0">
                <a:solidFill>
                  <a:srgbClr val="37290F"/>
                </a:solidFill>
                <a:latin typeface="Atkinson Hyperlegible" panose="020B0604020202020204" charset="0"/>
              </a:rPr>
              <a:t>Qui </a:t>
            </a:r>
            <a:r>
              <a:rPr lang="en-US" sz="2800" dirty="0">
                <a:solidFill>
                  <a:srgbClr val="37290F"/>
                </a:solidFill>
                <a:latin typeface="Atkinson Hyperlegible Bold" panose="020B0604020202020204" charset="0"/>
              </a:rPr>
              <a:t>soutiennent ou conseillent </a:t>
            </a:r>
            <a:r>
              <a:rPr lang="en-US" sz="2800" dirty="0">
                <a:solidFill>
                  <a:srgbClr val="37290F"/>
                </a:solidFill>
                <a:latin typeface="Atkinson Hyperlegible" panose="020B0604020202020204" charset="0"/>
              </a:rPr>
              <a:t>les</a:t>
            </a:r>
            <a:r>
              <a:rPr lang="en-US" sz="2800" dirty="0">
                <a:solidFill>
                  <a:srgbClr val="37290F"/>
                </a:solidFill>
                <a:latin typeface="Atkinson Hyperlegible Bold" panose="020B0604020202020204" charset="0"/>
              </a:rPr>
              <a:t> </a:t>
            </a:r>
            <a:r>
              <a:rPr lang="en-US" sz="2800" dirty="0">
                <a:solidFill>
                  <a:srgbClr val="37290F"/>
                </a:solidFill>
                <a:latin typeface="Atkinson Hyperlegible" panose="020B0604020202020204" charset="0"/>
              </a:rPr>
              <a:t>autorités sanitaires </a:t>
            </a:r>
          </a:p>
          <a:p>
            <a:pPr lvl="0" algn="just" defTabSz="1371600">
              <a:buClr>
                <a:srgbClr val="009999"/>
              </a:buClr>
              <a:defRPr/>
            </a:pPr>
            <a:r>
              <a:rPr lang="en-US" sz="2800" dirty="0">
                <a:solidFill>
                  <a:srgbClr val="37290F"/>
                </a:solidFill>
                <a:latin typeface="Atkinson Hyperlegible" panose="020B0604020202020204" charset="0"/>
              </a:rPr>
              <a:t>    (par exemple, épidémiologistes, responsables de la santé </a:t>
            </a:r>
            <a:r>
              <a:rPr lang="en-US" sz="2800" dirty="0" err="1">
                <a:solidFill>
                  <a:srgbClr val="37290F"/>
                </a:solidFill>
                <a:latin typeface="Atkinson Hyperlegible" panose="020B0604020202020204" charset="0"/>
              </a:rPr>
              <a:t>publique</a:t>
            </a:r>
            <a:r>
              <a:rPr lang="en-US" sz="2800" dirty="0">
                <a:solidFill>
                  <a:srgbClr val="37290F"/>
                </a:solidFill>
                <a:latin typeface="Atkinson Hyperlegible" panose="020B0604020202020204" charset="0"/>
              </a:rPr>
              <a:t>,</a:t>
            </a:r>
          </a:p>
          <a:p>
            <a:pPr lvl="0" algn="just" defTabSz="1371600">
              <a:buClr>
                <a:srgbClr val="009999"/>
              </a:buClr>
              <a:defRPr/>
            </a:pPr>
            <a:r>
              <a:rPr lang="en-US" sz="2800" dirty="0">
                <a:solidFill>
                  <a:srgbClr val="37290F"/>
                </a:solidFill>
                <a:latin typeface="Atkinson Hyperlegible" panose="020B0604020202020204" charset="0"/>
              </a:rPr>
              <a:t>     </a:t>
            </a:r>
            <a:r>
              <a:rPr lang="en-US" sz="2800" dirty="0" err="1">
                <a:solidFill>
                  <a:srgbClr val="37290F"/>
                </a:solidFill>
                <a:latin typeface="Atkinson Hyperlegible" panose="020B0604020202020204" charset="0"/>
              </a:rPr>
              <a:t>analystes</a:t>
            </a:r>
            <a:r>
              <a:rPr lang="en-US" sz="2800" dirty="0">
                <a:solidFill>
                  <a:srgbClr val="37290F"/>
                </a:solidFill>
                <a:latin typeface="Atkinson Hyperlegible" panose="020B0604020202020204" charset="0"/>
              </a:rPr>
              <a:t> de données, etc)</a:t>
            </a:r>
          </a:p>
        </p:txBody>
      </p:sp>
      <p:grpSp>
        <p:nvGrpSpPr>
          <p:cNvPr id="3" name="Group 4">
            <a:extLst>
              <a:ext uri="{FF2B5EF4-FFF2-40B4-BE49-F238E27FC236}">
                <a16:creationId xmlns:a16="http://schemas.microsoft.com/office/drawing/2014/main" id="{5C606562-B6C3-C35E-1166-9B139E72D204}"/>
              </a:ext>
            </a:extLst>
          </p:cNvPr>
          <p:cNvGrpSpPr/>
          <p:nvPr/>
        </p:nvGrpSpPr>
        <p:grpSpPr>
          <a:xfrm>
            <a:off x="-583659" y="-1432486"/>
            <a:ext cx="9890945" cy="2846669"/>
            <a:chOff x="0" y="0"/>
            <a:chExt cx="856633" cy="235066"/>
          </a:xfrm>
          <a:scene3d>
            <a:camera prst="orthographicFront">
              <a:rot lat="0" lon="0" rev="0"/>
            </a:camera>
            <a:lightRig rig="balanced" dir="t">
              <a:rot lat="0" lon="0" rev="8700000"/>
            </a:lightRig>
          </a:scene3d>
        </p:grpSpPr>
        <p:sp>
          <p:nvSpPr>
            <p:cNvPr id="5" name="Freeform 5">
              <a:extLst>
                <a:ext uri="{FF2B5EF4-FFF2-40B4-BE49-F238E27FC236}">
                  <a16:creationId xmlns:a16="http://schemas.microsoft.com/office/drawing/2014/main" id="{861AB907-8B3F-B262-3914-6FC05325BD8B}"/>
                </a:ext>
              </a:extLst>
            </p:cNvPr>
            <p:cNvSpPr/>
            <p:nvPr/>
          </p:nvSpPr>
          <p:spPr>
            <a:xfrm>
              <a:off x="0" y="0"/>
              <a:ext cx="856633" cy="235066"/>
            </a:xfrm>
            <a:custGeom>
              <a:avLst/>
              <a:gdLst/>
              <a:ahLst/>
              <a:cxnLst/>
              <a:rect l="l" t="t" r="r" b="b"/>
              <a:pathLst>
                <a:path w="856633" h="235066">
                  <a:moveTo>
                    <a:pt x="34329" y="0"/>
                  </a:moveTo>
                  <a:lnTo>
                    <a:pt x="822304" y="0"/>
                  </a:lnTo>
                  <a:cubicBezTo>
                    <a:pt x="841264" y="0"/>
                    <a:pt x="856633" y="15370"/>
                    <a:pt x="856633" y="34329"/>
                  </a:cubicBezTo>
                  <a:lnTo>
                    <a:pt x="856633" y="200737"/>
                  </a:lnTo>
                  <a:cubicBezTo>
                    <a:pt x="856633" y="209842"/>
                    <a:pt x="853016" y="218573"/>
                    <a:pt x="846578" y="225011"/>
                  </a:cubicBezTo>
                  <a:cubicBezTo>
                    <a:pt x="840140" y="231449"/>
                    <a:pt x="831409" y="235066"/>
                    <a:pt x="822304" y="235066"/>
                  </a:cubicBezTo>
                  <a:lnTo>
                    <a:pt x="34329" y="235066"/>
                  </a:lnTo>
                  <a:cubicBezTo>
                    <a:pt x="25225" y="235066"/>
                    <a:pt x="16493" y="231449"/>
                    <a:pt x="10055" y="225011"/>
                  </a:cubicBezTo>
                  <a:cubicBezTo>
                    <a:pt x="3617" y="218573"/>
                    <a:pt x="0" y="209842"/>
                    <a:pt x="0" y="200737"/>
                  </a:cubicBezTo>
                  <a:lnTo>
                    <a:pt x="0" y="34329"/>
                  </a:lnTo>
                  <a:cubicBezTo>
                    <a:pt x="0" y="25225"/>
                    <a:pt x="3617" y="16493"/>
                    <a:pt x="10055" y="10055"/>
                  </a:cubicBezTo>
                  <a:cubicBezTo>
                    <a:pt x="16493" y="3617"/>
                    <a:pt x="25225" y="0"/>
                    <a:pt x="34329" y="0"/>
                  </a:cubicBezTo>
                  <a:close/>
                </a:path>
              </a:pathLst>
            </a:custGeom>
            <a:solidFill>
              <a:srgbClr val="209D94">
                <a:alpha val="80000"/>
              </a:srgbClr>
            </a:solidFill>
            <a:ln>
              <a:noFill/>
            </a:ln>
            <a:effectLst>
              <a:outerShdw blurRad="44450" dist="27940" dir="5400000" algn="ctr">
                <a:srgbClr val="000000">
                  <a:alpha val="32000"/>
                </a:srgbClr>
              </a:outerShdw>
            </a:effectLst>
            <a:sp3d>
              <a:bevelT w="190500" h="38100"/>
            </a:sp3d>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TextBox 6">
              <a:extLst>
                <a:ext uri="{FF2B5EF4-FFF2-40B4-BE49-F238E27FC236}">
                  <a16:creationId xmlns:a16="http://schemas.microsoft.com/office/drawing/2014/main" id="{8DB354D8-9916-DD52-D9E4-6E68A4A462A2}"/>
                </a:ext>
              </a:extLst>
            </p:cNvPr>
            <p:cNvSpPr txBox="1"/>
            <p:nvPr/>
          </p:nvSpPr>
          <p:spPr>
            <a:xfrm>
              <a:off x="0" y="-47625"/>
              <a:ext cx="856633" cy="282691"/>
            </a:xfrm>
            <a:prstGeom prst="rect">
              <a:avLst/>
            </a:prstGeom>
            <a:ln>
              <a:noFill/>
            </a:ln>
            <a:effectLst>
              <a:outerShdw blurRad="44450" dist="27940" dir="5400000" algn="ctr">
                <a:srgbClr val="000000">
                  <a:alpha val="32000"/>
                </a:srgbClr>
              </a:outerShdw>
            </a:effectLst>
            <a:sp3d>
              <a:bevelT w="190500" h="38100"/>
            </a:sp3d>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4" name="TextBox 7">
            <a:extLst>
              <a:ext uri="{FF2B5EF4-FFF2-40B4-BE49-F238E27FC236}">
                <a16:creationId xmlns:a16="http://schemas.microsoft.com/office/drawing/2014/main" id="{86BFA9B5-F43E-76D8-F917-BF627B10BD18}"/>
              </a:ext>
            </a:extLst>
          </p:cNvPr>
          <p:cNvSpPr txBox="1"/>
          <p:nvPr/>
        </p:nvSpPr>
        <p:spPr>
          <a:xfrm>
            <a:off x="990600" y="569377"/>
            <a:ext cx="8982375" cy="563809"/>
          </a:xfrm>
          <a:prstGeom prst="rect">
            <a:avLst/>
          </a:prstGeom>
        </p:spPr>
        <p:txBody>
          <a:bodyPr lIns="0" tIns="0" rIns="0" bIns="0" rtlCol="0" anchor="t">
            <a:spAutoFit/>
          </a:bodyPr>
          <a:lstStyle/>
          <a:p>
            <a:pPr marL="0" marR="0" lvl="0" indent="0" algn="l" defTabSz="914400" rtl="0" eaLnBrk="1" fontAlgn="auto" latinLnBrk="0" hangingPunct="1">
              <a:lnSpc>
                <a:spcPts val="4066"/>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FFFF"/>
                </a:solidFill>
                <a:effectLst/>
                <a:uLnTx/>
                <a:uFillTx/>
                <a:latin typeface="Cavolini" panose="03000502040302020204" pitchFamily="66" charset="0"/>
                <a:ea typeface="Playpen Sans Bold"/>
                <a:cs typeface="Cavolini" panose="03000502040302020204" pitchFamily="66" charset="0"/>
                <a:sym typeface="Atkinson Hyperlegible Bold"/>
              </a:rPr>
              <a:t>À qui s'adresse ce cours ?</a:t>
            </a:r>
          </a:p>
        </p:txBody>
      </p:sp>
      <p:sp>
        <p:nvSpPr>
          <p:cNvPr id="9" name="Slide Number Placeholder 8">
            <a:extLst>
              <a:ext uri="{FF2B5EF4-FFF2-40B4-BE49-F238E27FC236}">
                <a16:creationId xmlns:a16="http://schemas.microsoft.com/office/drawing/2014/main" id="{511A3ED9-65C9-D440-9595-DDC0B7EB0E55}"/>
              </a:ext>
            </a:extLst>
          </p:cNvPr>
          <p:cNvSpPr>
            <a:spLocks noGrp="1"/>
          </p:cNvSpPr>
          <p:nvPr>
            <p:ph type="sldNum" sz="quarter" idx="7"/>
          </p:nvPr>
        </p:nvSpPr>
        <p:spPr/>
        <p:txBody>
          <a:bodyPr/>
          <a:lstStyle/>
          <a:p>
            <a:fld id="{B6F15528-21DE-4FAA-801E-634DDDAF4B2B}" type="slidenum">
              <a:rPr lang="en-US" smtClean="0"/>
              <a:t>3</a:t>
            </a:fld>
            <a:endParaRPr lang="en-US"/>
          </a:p>
        </p:txBody>
      </p:sp>
    </p:spTree>
    <p:extLst>
      <p:ext uri="{BB962C8B-B14F-4D97-AF65-F5344CB8AC3E}">
        <p14:creationId xmlns:p14="http://schemas.microsoft.com/office/powerpoint/2010/main" val="18647110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CA44401D-06A8-E89C-2B2C-6C7B90579B4C}"/>
              </a:ext>
            </a:extLst>
          </p:cNvPr>
          <p:cNvGrpSpPr/>
          <p:nvPr/>
        </p:nvGrpSpPr>
        <p:grpSpPr>
          <a:xfrm>
            <a:off x="-152400" y="2400300"/>
            <a:ext cx="15697200" cy="6781800"/>
            <a:chOff x="-115058" y="2529191"/>
            <a:chExt cx="14810772" cy="6070061"/>
          </a:xfrm>
        </p:grpSpPr>
        <p:sp>
          <p:nvSpPr>
            <p:cNvPr id="7" name="Rectangle: Rounded Corners 6">
              <a:extLst>
                <a:ext uri="{FF2B5EF4-FFF2-40B4-BE49-F238E27FC236}">
                  <a16:creationId xmlns:a16="http://schemas.microsoft.com/office/drawing/2014/main" id="{B1DBE109-41AB-1E23-7828-0FBEDCDEA2F0}"/>
                </a:ext>
              </a:extLst>
            </p:cNvPr>
            <p:cNvSpPr/>
            <p:nvPr/>
          </p:nvSpPr>
          <p:spPr>
            <a:xfrm>
              <a:off x="0" y="2529191"/>
              <a:ext cx="14695714" cy="6070060"/>
            </a:xfrm>
            <a:prstGeom prst="roundRect">
              <a:avLst/>
            </a:prstGeom>
            <a:solidFill>
              <a:srgbClr val="C5E6E8"/>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Rectangle 18">
              <a:extLst>
                <a:ext uri="{FF2B5EF4-FFF2-40B4-BE49-F238E27FC236}">
                  <a16:creationId xmlns:a16="http://schemas.microsoft.com/office/drawing/2014/main" id="{742F53D3-095C-BEA1-9969-10B381A87CB3}"/>
                </a:ext>
              </a:extLst>
            </p:cNvPr>
            <p:cNvSpPr/>
            <p:nvPr/>
          </p:nvSpPr>
          <p:spPr>
            <a:xfrm>
              <a:off x="-115058" y="2529192"/>
              <a:ext cx="1127429" cy="6070060"/>
            </a:xfrm>
            <a:prstGeom prst="rect">
              <a:avLst/>
            </a:prstGeom>
            <a:solidFill>
              <a:srgbClr val="4DB1A9"/>
            </a:solidFill>
            <a:ln>
              <a:solidFill>
                <a:srgbClr val="4DB1A9"/>
              </a:solidFill>
            </a:ln>
            <a:effectLst>
              <a:outerShdw blurRad="508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a:ea typeface="+mn-ea"/>
                <a:cs typeface="+mn-cs"/>
              </a:endParaRPr>
            </a:p>
          </p:txBody>
        </p:sp>
      </p:grpSp>
      <p:sp>
        <p:nvSpPr>
          <p:cNvPr id="21" name="TextBox 20">
            <a:extLst>
              <a:ext uri="{FF2B5EF4-FFF2-40B4-BE49-F238E27FC236}">
                <a16:creationId xmlns:a16="http://schemas.microsoft.com/office/drawing/2014/main" id="{F0819B31-1A4C-E4E2-2809-5FC874398A98}"/>
              </a:ext>
            </a:extLst>
          </p:cNvPr>
          <p:cNvSpPr txBox="1"/>
          <p:nvPr/>
        </p:nvSpPr>
        <p:spPr>
          <a:xfrm>
            <a:off x="1447800" y="3084626"/>
            <a:ext cx="14695714" cy="5155257"/>
          </a:xfrm>
          <a:prstGeom prst="rect">
            <a:avLst/>
          </a:prstGeom>
          <a:noFill/>
        </p:spPr>
        <p:txBody>
          <a:bodyPr wrap="square" lIns="91440" tIns="45720" rIns="91440" bIns="45720" rtlCol="0" anchor="t">
            <a:spAutoFit/>
          </a:bodyPr>
          <a:lstStyle/>
          <a:p>
            <a:pPr marL="457200" marR="0" lvl="0" indent="-457200" algn="l" defTabSz="609630" rtl="0" eaLnBrk="1" fontAlgn="auto" latinLnBrk="0" hangingPunct="1">
              <a:lnSpc>
                <a:spcPct val="100000"/>
              </a:lnSpc>
              <a:spcBef>
                <a:spcPts val="0"/>
              </a:spcBef>
              <a:spcAft>
                <a:spcPts val="1800"/>
              </a:spcAft>
              <a:buClr>
                <a:srgbClr val="009999"/>
              </a:buClr>
              <a:buSzTx/>
              <a:buBlip>
                <a:blip r:embed="rId3"/>
              </a:buBlip>
              <a:tabLst/>
              <a:defRPr/>
            </a:pPr>
            <a:r>
              <a:rPr lang="en-CA" sz="2800" b="1" dirty="0" err="1">
                <a:solidFill>
                  <a:srgbClr val="009999"/>
                </a:solidFill>
                <a:latin typeface="Atkinson Hyperlegible Bold" panose="020B0604020202020204"/>
              </a:rPr>
              <a:t>Objectifs</a:t>
            </a:r>
            <a:r>
              <a:rPr lang="en-CA" sz="2800" b="1" dirty="0">
                <a:solidFill>
                  <a:srgbClr val="009999"/>
                </a:solidFill>
                <a:latin typeface="Atkinson Hyperlegible Bold" panose="020B0604020202020204"/>
              </a:rPr>
              <a:t> </a:t>
            </a:r>
            <a:r>
              <a:rPr lang="en-CA" sz="2800" dirty="0">
                <a:solidFill>
                  <a:prstClr val="black"/>
                </a:solidFill>
                <a:latin typeface="Atkinson Hyperlegible" panose="020B0604020202020204" charset="0"/>
              </a:rPr>
              <a:t>de la </a:t>
            </a:r>
            <a:r>
              <a:rPr kumimoji="0" lang="en-CA" sz="2800" b="0" i="0" u="none" strike="noStrike" kern="1200" cap="none" spc="0" normalizeH="0" baseline="0" noProof="0" dirty="0">
                <a:ln>
                  <a:noFill/>
                </a:ln>
                <a:solidFill>
                  <a:prstClr val="black"/>
                </a:solidFill>
                <a:effectLst/>
                <a:uLnTx/>
                <a:uFillTx/>
                <a:latin typeface="Atkinson Hyperlegible" panose="020B0604020202020204" charset="0"/>
                <a:ea typeface="+mn-ea"/>
                <a:cs typeface="+mn-cs"/>
              </a:rPr>
              <a:t>surveillance du choléra </a:t>
            </a:r>
          </a:p>
          <a:p>
            <a:pPr marL="457200" marR="0" lvl="0" indent="-457200" algn="l" defTabSz="609630" rtl="0" eaLnBrk="1" fontAlgn="auto" latinLnBrk="0" hangingPunct="1">
              <a:lnSpc>
                <a:spcPct val="100000"/>
              </a:lnSpc>
              <a:spcBef>
                <a:spcPts val="0"/>
              </a:spcBef>
              <a:spcAft>
                <a:spcPts val="1800"/>
              </a:spcAft>
              <a:buClr>
                <a:srgbClr val="009999"/>
              </a:buClr>
              <a:buSzTx/>
              <a:buBlip>
                <a:blip r:embed="rId3"/>
              </a:buBlip>
              <a:tabLst/>
              <a:defRPr/>
            </a:pPr>
            <a:r>
              <a:rPr lang="en-CA" sz="2800" b="1" dirty="0" err="1">
                <a:solidFill>
                  <a:srgbClr val="009999"/>
                </a:solidFill>
                <a:latin typeface="Atkinson Hyperlegible Bold" panose="020B0604020202020204"/>
              </a:rPr>
              <a:t>Rôle</a:t>
            </a:r>
            <a:r>
              <a:rPr lang="en-CA" sz="2800" b="1" dirty="0">
                <a:solidFill>
                  <a:srgbClr val="009999"/>
                </a:solidFill>
                <a:latin typeface="Atkinson Hyperlegible Bold" panose="020B0604020202020204"/>
              </a:rPr>
              <a:t> </a:t>
            </a:r>
            <a:r>
              <a:rPr lang="en-CA" sz="2800" b="1" dirty="0" err="1">
                <a:solidFill>
                  <a:srgbClr val="009999"/>
                </a:solidFill>
                <a:latin typeface="Atkinson Hyperlegible Bold" panose="020B0604020202020204"/>
              </a:rPr>
              <a:t>clé</a:t>
            </a:r>
            <a:r>
              <a:rPr lang="en-CA" sz="2800" b="1" dirty="0">
                <a:solidFill>
                  <a:srgbClr val="009999"/>
                </a:solidFill>
                <a:latin typeface="Atkinson Hyperlegible Bold" panose="020B0604020202020204"/>
              </a:rPr>
              <a:t> des </a:t>
            </a:r>
            <a:r>
              <a:rPr lang="en-CA" sz="2800" b="1" dirty="0" err="1">
                <a:solidFill>
                  <a:srgbClr val="009999"/>
                </a:solidFill>
                <a:latin typeface="Atkinson Hyperlegible Bold" panose="020B0604020202020204"/>
              </a:rPr>
              <a:t>autorités</a:t>
            </a:r>
            <a:r>
              <a:rPr lang="en-CA" sz="2800" b="1" dirty="0">
                <a:solidFill>
                  <a:srgbClr val="009999"/>
                </a:solidFill>
                <a:latin typeface="Atkinson Hyperlegible Bold" panose="020B0604020202020204"/>
              </a:rPr>
              <a:t> sanitaires </a:t>
            </a:r>
            <a:r>
              <a:rPr kumimoji="0" lang="en-CA" sz="2800" b="0" i="0" u="none" strike="noStrike" kern="1200" cap="none" spc="0" normalizeH="0" baseline="0" noProof="0" dirty="0">
                <a:ln>
                  <a:noFill/>
                </a:ln>
                <a:solidFill>
                  <a:prstClr val="black"/>
                </a:solidFill>
                <a:effectLst/>
                <a:uLnTx/>
                <a:uFillTx/>
                <a:latin typeface="Atkinson Hyperlegible" panose="020B0604020202020204" charset="0"/>
                <a:ea typeface="+mn-ea"/>
                <a:cs typeface="+mn-cs"/>
              </a:rPr>
              <a:t>dans la surveillance du choléra</a:t>
            </a:r>
            <a:endParaRPr kumimoji="0" lang="en-US" sz="2800" b="0" i="0" u="none" strike="noStrike" kern="1200" cap="none" spc="0" normalizeH="0" baseline="0" noProof="0" dirty="0">
              <a:ln>
                <a:noFill/>
              </a:ln>
              <a:solidFill>
                <a:prstClr val="black"/>
              </a:solidFill>
              <a:effectLst/>
              <a:uLnTx/>
              <a:uFillTx/>
              <a:latin typeface="Atkinson Hyperlegible" panose="020B0604020202020204" charset="0"/>
              <a:ea typeface="+mn-ea"/>
              <a:cs typeface="+mn-cs"/>
            </a:endParaRPr>
          </a:p>
          <a:p>
            <a:pPr marL="457200" lvl="0" indent="-457200" defTabSz="609630">
              <a:spcAft>
                <a:spcPts val="1800"/>
              </a:spcAft>
              <a:buClr>
                <a:srgbClr val="009999"/>
              </a:buClr>
              <a:buBlip>
                <a:blip r:embed="rId3"/>
              </a:buBlip>
            </a:pPr>
            <a:r>
              <a:rPr kumimoji="0" lang="fr-FR" sz="2800" b="0" i="0" u="none" strike="noStrike" kern="1200" cap="none" spc="0" normalizeH="0" baseline="0" noProof="0" dirty="0">
                <a:ln>
                  <a:noFill/>
                </a:ln>
                <a:solidFill>
                  <a:prstClr val="black"/>
                </a:solidFill>
                <a:effectLst/>
                <a:uLnTx/>
                <a:uFillTx/>
                <a:latin typeface="Atkinson Hyperlegible"/>
                <a:ea typeface="+mn-ea"/>
                <a:cs typeface="+mn-cs"/>
              </a:rPr>
              <a:t>Comment les </a:t>
            </a:r>
            <a:r>
              <a:rPr lang="fr-FR" sz="2800" noProof="0" dirty="0">
                <a:solidFill>
                  <a:prstClr val="black"/>
                </a:solidFill>
                <a:latin typeface="Atkinson Hyperlegible"/>
              </a:rPr>
              <a:t>autorités sanitaires </a:t>
            </a:r>
            <a:r>
              <a:rPr kumimoji="0" lang="fr-FR" sz="2800" b="0" i="0" u="none" strike="noStrike" kern="1200" cap="none" spc="0" normalizeH="0" baseline="0" noProof="0" dirty="0">
                <a:ln>
                  <a:noFill/>
                </a:ln>
                <a:solidFill>
                  <a:prstClr val="black"/>
                </a:solidFill>
                <a:effectLst/>
                <a:uLnTx/>
                <a:uFillTx/>
                <a:latin typeface="Atkinson Hyperlegible"/>
                <a:ea typeface="+mn-ea"/>
                <a:cs typeface="+mn-cs"/>
              </a:rPr>
              <a:t>: </a:t>
            </a:r>
          </a:p>
          <a:p>
            <a:pPr marL="914400" lvl="1" indent="-457200" defTabSz="609630">
              <a:spcAft>
                <a:spcPts val="1800"/>
              </a:spcAft>
              <a:buClr>
                <a:srgbClr val="009999"/>
              </a:buClr>
              <a:buFont typeface="Arial" panose="020B0604020202020204" pitchFamily="34" charset="0"/>
              <a:buChar char="•"/>
            </a:pPr>
            <a:r>
              <a:rPr lang="fr-FR" sz="2800" b="1" dirty="0">
                <a:solidFill>
                  <a:srgbClr val="009999"/>
                </a:solidFill>
                <a:latin typeface="Atkinson Hyperlegible Bold" panose="020B0604020202020204"/>
              </a:rPr>
              <a:t>Assurent </a:t>
            </a:r>
            <a:r>
              <a:rPr lang="en-US" sz="2800" dirty="0">
                <a:solidFill>
                  <a:prstClr val="black"/>
                </a:solidFill>
                <a:latin typeface="Atkinson Hyperlegible"/>
              </a:rPr>
              <a:t>que les stratégies de surveillance </a:t>
            </a:r>
            <a:r>
              <a:rPr lang="en-US" sz="2800" dirty="0" err="1">
                <a:solidFill>
                  <a:prstClr val="black"/>
                </a:solidFill>
                <a:latin typeface="Atkinson Hyperlegible"/>
              </a:rPr>
              <a:t>sont</a:t>
            </a:r>
            <a:r>
              <a:rPr lang="en-US" sz="2800" dirty="0">
                <a:solidFill>
                  <a:prstClr val="black"/>
                </a:solidFill>
                <a:latin typeface="Atkinson Hyperlegible"/>
              </a:rPr>
              <a:t> mises </a:t>
            </a:r>
            <a:r>
              <a:rPr lang="en-US" sz="2800" dirty="0" err="1">
                <a:solidFill>
                  <a:prstClr val="black"/>
                </a:solidFill>
                <a:latin typeface="Atkinson Hyperlegible"/>
              </a:rPr>
              <a:t>en</a:t>
            </a:r>
            <a:r>
              <a:rPr lang="en-US" sz="2800" dirty="0">
                <a:solidFill>
                  <a:prstClr val="black"/>
                </a:solidFill>
                <a:latin typeface="Atkinson Hyperlegible"/>
              </a:rPr>
              <a:t> </a:t>
            </a:r>
            <a:r>
              <a:rPr lang="en-US" sz="2800" dirty="0" err="1">
                <a:solidFill>
                  <a:prstClr val="black"/>
                </a:solidFill>
                <a:latin typeface="Atkinson Hyperlegible"/>
              </a:rPr>
              <a:t>œuvre</a:t>
            </a:r>
            <a:r>
              <a:rPr lang="en-US" sz="2800" dirty="0">
                <a:solidFill>
                  <a:prstClr val="black"/>
                </a:solidFill>
                <a:latin typeface="Atkinson Hyperlegible"/>
              </a:rPr>
              <a:t> </a:t>
            </a:r>
            <a:r>
              <a:rPr lang="en-US" sz="2800" dirty="0" err="1">
                <a:solidFill>
                  <a:prstClr val="black"/>
                </a:solidFill>
                <a:latin typeface="Atkinson Hyperlegible"/>
              </a:rPr>
              <a:t>efficacement</a:t>
            </a:r>
            <a:endParaRPr kumimoji="0" lang="en-US" sz="2800" b="0" i="0" u="none" strike="noStrike" kern="1200" cap="none" spc="0" normalizeH="0" baseline="0" noProof="0" dirty="0">
              <a:ln>
                <a:noFill/>
              </a:ln>
              <a:solidFill>
                <a:prstClr val="black"/>
              </a:solidFill>
              <a:effectLst/>
              <a:uLnTx/>
              <a:uFillTx/>
              <a:latin typeface="Atkinson Hyperlegible"/>
              <a:ea typeface="+mn-ea"/>
              <a:cs typeface="+mn-cs"/>
            </a:endParaRPr>
          </a:p>
          <a:p>
            <a:pPr marL="914400" lvl="1" indent="-457200" defTabSz="609630">
              <a:spcAft>
                <a:spcPts val="1800"/>
              </a:spcAft>
              <a:buClr>
                <a:srgbClr val="009999"/>
              </a:buClr>
              <a:buFont typeface="Arial" panose="020B0604020202020204" pitchFamily="34" charset="0"/>
              <a:buChar char="•"/>
            </a:pPr>
            <a:r>
              <a:rPr lang="en-CA" sz="2800" b="1" dirty="0" err="1">
                <a:solidFill>
                  <a:srgbClr val="009999"/>
                </a:solidFill>
                <a:latin typeface="Atkinson Hyperlegible Bold" panose="020B0604020202020204"/>
              </a:rPr>
              <a:t>Analysent</a:t>
            </a:r>
            <a:r>
              <a:rPr lang="en-CA" sz="2800" b="1" dirty="0">
                <a:solidFill>
                  <a:srgbClr val="009999"/>
                </a:solidFill>
                <a:latin typeface="Atkinson Hyperlegible Bold" panose="020B0604020202020204"/>
              </a:rPr>
              <a:t> </a:t>
            </a:r>
            <a:r>
              <a:rPr lang="en-CA" sz="2800" dirty="0">
                <a:solidFill>
                  <a:prstClr val="black"/>
                </a:solidFill>
                <a:latin typeface="Atkinson Hyperlegible"/>
              </a:rPr>
              <a:t>et </a:t>
            </a:r>
            <a:r>
              <a:rPr lang="en-CA" sz="2800" b="1" dirty="0" err="1">
                <a:solidFill>
                  <a:srgbClr val="009999"/>
                </a:solidFill>
                <a:latin typeface="Atkinson Hyperlegible Bold" panose="020B0604020202020204"/>
              </a:rPr>
              <a:t>interprétent</a:t>
            </a:r>
            <a:r>
              <a:rPr lang="en-CA" sz="2800" b="1" dirty="0">
                <a:solidFill>
                  <a:srgbClr val="009999"/>
                </a:solidFill>
                <a:latin typeface="Atkinson Hyperlegible Bold" panose="020B0604020202020204"/>
              </a:rPr>
              <a:t> </a:t>
            </a:r>
            <a:r>
              <a:rPr lang="en-CA" sz="2800" dirty="0">
                <a:solidFill>
                  <a:prstClr val="black"/>
                </a:solidFill>
                <a:latin typeface="Atkinson Hyperlegible" panose="020B0604020202020204" charset="0"/>
              </a:rPr>
              <a:t>l</a:t>
            </a:r>
            <a:r>
              <a:rPr lang="en-CA" sz="2800" dirty="0">
                <a:solidFill>
                  <a:prstClr val="black"/>
                </a:solidFill>
                <a:latin typeface="Atkinson Hyperlegible"/>
              </a:rPr>
              <a:t>es données de surveillance</a:t>
            </a:r>
          </a:p>
          <a:p>
            <a:pPr marL="914400" lvl="1" indent="-457200" defTabSz="609630">
              <a:spcAft>
                <a:spcPts val="1800"/>
              </a:spcAft>
              <a:buClr>
                <a:srgbClr val="009999"/>
              </a:buClr>
              <a:buFont typeface="Arial" panose="020B0604020202020204" pitchFamily="34" charset="0"/>
              <a:buChar char="•"/>
            </a:pPr>
            <a:r>
              <a:rPr lang="en-US" sz="2800" dirty="0" err="1">
                <a:solidFill>
                  <a:prstClr val="black"/>
                </a:solidFill>
                <a:latin typeface="Atkinson Hyperlegible"/>
              </a:rPr>
              <a:t>Effectuent</a:t>
            </a:r>
            <a:r>
              <a:rPr lang="en-US" sz="2800" dirty="0">
                <a:solidFill>
                  <a:prstClr val="black"/>
                </a:solidFill>
                <a:latin typeface="Atkinson Hyperlegible"/>
              </a:rPr>
              <a:t> des </a:t>
            </a:r>
            <a:r>
              <a:rPr lang="en-US" sz="2800" b="1" dirty="0">
                <a:solidFill>
                  <a:srgbClr val="009999"/>
                </a:solidFill>
                <a:latin typeface="Atkinson Hyperlegible Bold" panose="020B0604020202020204"/>
              </a:rPr>
              <a:t>investigations de </a:t>
            </a:r>
            <a:r>
              <a:rPr lang="en-US" sz="2800" b="1" dirty="0" err="1">
                <a:solidFill>
                  <a:srgbClr val="009999"/>
                </a:solidFill>
                <a:latin typeface="Atkinson Hyperlegible Bold" panose="020B0604020202020204"/>
              </a:rPr>
              <a:t>cas</a:t>
            </a:r>
            <a:r>
              <a:rPr lang="en-US" sz="2800" b="1" dirty="0">
                <a:solidFill>
                  <a:srgbClr val="009999"/>
                </a:solidFill>
                <a:latin typeface="Atkinson Hyperlegible Bold" panose="020B0604020202020204"/>
              </a:rPr>
              <a:t> &amp; de terrain</a:t>
            </a:r>
          </a:p>
          <a:p>
            <a:pPr marL="914400" lvl="1" indent="-457200" defTabSz="609630">
              <a:spcAft>
                <a:spcPts val="1800"/>
              </a:spcAft>
              <a:buClr>
                <a:srgbClr val="009999"/>
              </a:buClr>
              <a:buFont typeface="Arial" panose="020B0604020202020204" pitchFamily="34" charset="0"/>
              <a:buChar char="•"/>
            </a:pPr>
            <a:r>
              <a:rPr lang="en-US" sz="2800" b="1" dirty="0" err="1">
                <a:solidFill>
                  <a:srgbClr val="009999"/>
                </a:solidFill>
                <a:latin typeface="Atkinson Hyperlegible Bold" panose="020B0604020202020204"/>
              </a:rPr>
              <a:t>Diffusent</a:t>
            </a:r>
            <a:r>
              <a:rPr lang="en-US" sz="2800" b="1" dirty="0">
                <a:solidFill>
                  <a:srgbClr val="009999"/>
                </a:solidFill>
                <a:latin typeface="Atkinson Hyperlegible Bold" panose="020B0604020202020204"/>
              </a:rPr>
              <a:t> les résultats </a:t>
            </a:r>
            <a:r>
              <a:rPr lang="en-US" sz="2800" dirty="0">
                <a:solidFill>
                  <a:prstClr val="black"/>
                </a:solidFill>
                <a:latin typeface="Atkinson Hyperlegible"/>
              </a:rPr>
              <a:t>pour orienter les mesures de contrôle et de prévention</a:t>
            </a:r>
          </a:p>
          <a:p>
            <a:pPr marL="457200" indent="-457200" defTabSz="609630">
              <a:spcAft>
                <a:spcPts val="1800"/>
              </a:spcAft>
              <a:buClr>
                <a:srgbClr val="009999"/>
              </a:buClr>
              <a:buBlip>
                <a:blip r:embed="rId3"/>
              </a:buBlip>
            </a:pPr>
            <a:r>
              <a:rPr lang="en-US" sz="2800" dirty="0" err="1">
                <a:solidFill>
                  <a:prstClr val="black"/>
                </a:solidFill>
                <a:latin typeface="Atkinson Hyperlegible"/>
              </a:rPr>
              <a:t>Accés</a:t>
            </a:r>
            <a:r>
              <a:rPr lang="en-US" sz="2800" dirty="0">
                <a:solidFill>
                  <a:prstClr val="black"/>
                </a:solidFill>
                <a:latin typeface="Atkinson Hyperlegible"/>
              </a:rPr>
              <a:t> à des </a:t>
            </a:r>
            <a:r>
              <a:rPr lang="en-US" sz="2800" b="1" dirty="0">
                <a:solidFill>
                  <a:srgbClr val="009999"/>
                </a:solidFill>
                <a:latin typeface="Atkinson Hyperlegible Bold" panose="020B0604020202020204"/>
              </a:rPr>
              <a:t>ressources supplémentaires </a:t>
            </a:r>
            <a:r>
              <a:rPr lang="en-US" sz="2800" dirty="0">
                <a:solidFill>
                  <a:prstClr val="black"/>
                </a:solidFill>
                <a:latin typeface="Atkinson Hyperlegible"/>
              </a:rPr>
              <a:t>sur la surveillance du choléra</a:t>
            </a:r>
          </a:p>
        </p:txBody>
      </p:sp>
      <p:grpSp>
        <p:nvGrpSpPr>
          <p:cNvPr id="3" name="Group 4">
            <a:extLst>
              <a:ext uri="{FF2B5EF4-FFF2-40B4-BE49-F238E27FC236}">
                <a16:creationId xmlns:a16="http://schemas.microsoft.com/office/drawing/2014/main" id="{5C606562-B6C3-C35E-1166-9B139E72D204}"/>
              </a:ext>
            </a:extLst>
          </p:cNvPr>
          <p:cNvGrpSpPr/>
          <p:nvPr/>
        </p:nvGrpSpPr>
        <p:grpSpPr>
          <a:xfrm>
            <a:off x="-933855" y="-1432486"/>
            <a:ext cx="10077855" cy="2846669"/>
            <a:chOff x="0" y="0"/>
            <a:chExt cx="856633" cy="235066"/>
          </a:xfrm>
          <a:scene3d>
            <a:camera prst="orthographicFront">
              <a:rot lat="0" lon="0" rev="0"/>
            </a:camera>
            <a:lightRig rig="balanced" dir="t">
              <a:rot lat="0" lon="0" rev="8700000"/>
            </a:lightRig>
          </a:scene3d>
        </p:grpSpPr>
        <p:sp>
          <p:nvSpPr>
            <p:cNvPr id="5" name="Freeform 5">
              <a:extLst>
                <a:ext uri="{FF2B5EF4-FFF2-40B4-BE49-F238E27FC236}">
                  <a16:creationId xmlns:a16="http://schemas.microsoft.com/office/drawing/2014/main" id="{861AB907-8B3F-B262-3914-6FC05325BD8B}"/>
                </a:ext>
              </a:extLst>
            </p:cNvPr>
            <p:cNvSpPr/>
            <p:nvPr/>
          </p:nvSpPr>
          <p:spPr>
            <a:xfrm>
              <a:off x="0" y="0"/>
              <a:ext cx="856633" cy="235066"/>
            </a:xfrm>
            <a:custGeom>
              <a:avLst/>
              <a:gdLst/>
              <a:ahLst/>
              <a:cxnLst/>
              <a:rect l="l" t="t" r="r" b="b"/>
              <a:pathLst>
                <a:path w="856633" h="235066">
                  <a:moveTo>
                    <a:pt x="34329" y="0"/>
                  </a:moveTo>
                  <a:lnTo>
                    <a:pt x="822304" y="0"/>
                  </a:lnTo>
                  <a:cubicBezTo>
                    <a:pt x="841264" y="0"/>
                    <a:pt x="856633" y="15370"/>
                    <a:pt x="856633" y="34329"/>
                  </a:cubicBezTo>
                  <a:lnTo>
                    <a:pt x="856633" y="200737"/>
                  </a:lnTo>
                  <a:cubicBezTo>
                    <a:pt x="856633" y="209842"/>
                    <a:pt x="853016" y="218573"/>
                    <a:pt x="846578" y="225011"/>
                  </a:cubicBezTo>
                  <a:cubicBezTo>
                    <a:pt x="840140" y="231449"/>
                    <a:pt x="831409" y="235066"/>
                    <a:pt x="822304" y="235066"/>
                  </a:cubicBezTo>
                  <a:lnTo>
                    <a:pt x="34329" y="235066"/>
                  </a:lnTo>
                  <a:cubicBezTo>
                    <a:pt x="25225" y="235066"/>
                    <a:pt x="16493" y="231449"/>
                    <a:pt x="10055" y="225011"/>
                  </a:cubicBezTo>
                  <a:cubicBezTo>
                    <a:pt x="3617" y="218573"/>
                    <a:pt x="0" y="209842"/>
                    <a:pt x="0" y="200737"/>
                  </a:cubicBezTo>
                  <a:lnTo>
                    <a:pt x="0" y="34329"/>
                  </a:lnTo>
                  <a:cubicBezTo>
                    <a:pt x="0" y="25225"/>
                    <a:pt x="3617" y="16493"/>
                    <a:pt x="10055" y="10055"/>
                  </a:cubicBezTo>
                  <a:cubicBezTo>
                    <a:pt x="16493" y="3617"/>
                    <a:pt x="25225" y="0"/>
                    <a:pt x="34329" y="0"/>
                  </a:cubicBezTo>
                  <a:close/>
                </a:path>
              </a:pathLst>
            </a:custGeom>
            <a:solidFill>
              <a:srgbClr val="209D94">
                <a:alpha val="80000"/>
              </a:srgbClr>
            </a:solidFill>
            <a:ln>
              <a:noFill/>
            </a:ln>
            <a:effectLst>
              <a:outerShdw blurRad="44450" dist="27940" dir="5400000" algn="ctr">
                <a:srgbClr val="000000">
                  <a:alpha val="32000"/>
                </a:srgbClr>
              </a:outerShdw>
            </a:effectLst>
            <a:sp3d>
              <a:bevelT w="190500" h="38100"/>
            </a:sp3d>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TextBox 6">
              <a:extLst>
                <a:ext uri="{FF2B5EF4-FFF2-40B4-BE49-F238E27FC236}">
                  <a16:creationId xmlns:a16="http://schemas.microsoft.com/office/drawing/2014/main" id="{8DB354D8-9916-DD52-D9E4-6E68A4A462A2}"/>
                </a:ext>
              </a:extLst>
            </p:cNvPr>
            <p:cNvSpPr txBox="1"/>
            <p:nvPr/>
          </p:nvSpPr>
          <p:spPr>
            <a:xfrm>
              <a:off x="0" y="-47625"/>
              <a:ext cx="856633" cy="282691"/>
            </a:xfrm>
            <a:prstGeom prst="rect">
              <a:avLst/>
            </a:prstGeom>
            <a:ln>
              <a:noFill/>
            </a:ln>
            <a:effectLst>
              <a:outerShdw blurRad="44450" dist="27940" dir="5400000" algn="ctr">
                <a:srgbClr val="000000">
                  <a:alpha val="32000"/>
                </a:srgbClr>
              </a:outerShdw>
            </a:effectLst>
            <a:sp3d>
              <a:bevelT w="190500" h="38100"/>
            </a:sp3d>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4" name="TextBox 7">
            <a:extLst>
              <a:ext uri="{FF2B5EF4-FFF2-40B4-BE49-F238E27FC236}">
                <a16:creationId xmlns:a16="http://schemas.microsoft.com/office/drawing/2014/main" id="{86BFA9B5-F43E-76D8-F917-BF627B10BD18}"/>
              </a:ext>
            </a:extLst>
          </p:cNvPr>
          <p:cNvSpPr txBox="1"/>
          <p:nvPr/>
        </p:nvSpPr>
        <p:spPr>
          <a:xfrm>
            <a:off x="754896" y="525026"/>
            <a:ext cx="8982375" cy="602088"/>
          </a:xfrm>
          <a:prstGeom prst="rect">
            <a:avLst/>
          </a:prstGeom>
        </p:spPr>
        <p:txBody>
          <a:bodyPr lIns="0" tIns="0" rIns="0" bIns="0" rtlCol="0" anchor="t">
            <a:spAutoFit/>
          </a:bodyPr>
          <a:lstStyle/>
          <a:p>
            <a:pPr marL="0" marR="0" lvl="0" indent="0" algn="l" defTabSz="914400" rtl="0" eaLnBrk="1" fontAlgn="auto" latinLnBrk="0" hangingPunct="1">
              <a:lnSpc>
                <a:spcPts val="4519"/>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FFFF"/>
                </a:solidFill>
                <a:effectLst/>
                <a:uLnTx/>
                <a:uFillTx/>
                <a:latin typeface="Cavolini" panose="03000502040302020204" pitchFamily="66" charset="0"/>
                <a:ea typeface="Atkinson Hyperlegible Bold"/>
                <a:cs typeface="Cavolini" panose="03000502040302020204" pitchFamily="66" charset="0"/>
                <a:sym typeface="Atkinson Hyperlegible Bold"/>
              </a:rPr>
              <a:t>Qu'allez-vous apprendre ?</a:t>
            </a:r>
          </a:p>
        </p:txBody>
      </p:sp>
      <p:sp>
        <p:nvSpPr>
          <p:cNvPr id="9" name="Slide Number Placeholder 8">
            <a:extLst>
              <a:ext uri="{FF2B5EF4-FFF2-40B4-BE49-F238E27FC236}">
                <a16:creationId xmlns:a16="http://schemas.microsoft.com/office/drawing/2014/main" id="{B0B57512-6090-1B69-D9A7-C2BF897CF837}"/>
              </a:ext>
            </a:extLst>
          </p:cNvPr>
          <p:cNvSpPr>
            <a:spLocks noGrp="1"/>
          </p:cNvSpPr>
          <p:nvPr>
            <p:ph type="sldNum" sz="quarter" idx="7"/>
          </p:nvPr>
        </p:nvSpPr>
        <p:spPr/>
        <p:txBody>
          <a:bodyPr/>
          <a:lstStyle/>
          <a:p>
            <a:fld id="{B6F15528-21DE-4FAA-801E-634DDDAF4B2B}" type="slidenum">
              <a:rPr lang="en-US" smtClean="0"/>
              <a:t>4</a:t>
            </a:fld>
            <a:endParaRPr lang="en-US"/>
          </a:p>
        </p:txBody>
      </p:sp>
    </p:spTree>
    <p:extLst>
      <p:ext uri="{BB962C8B-B14F-4D97-AF65-F5344CB8AC3E}">
        <p14:creationId xmlns:p14="http://schemas.microsoft.com/office/powerpoint/2010/main" val="13431997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7315CC10-F468-C3D2-0E30-943418C26317}"/>
              </a:ext>
            </a:extLst>
          </p:cNvPr>
          <p:cNvSpPr/>
          <p:nvPr/>
        </p:nvSpPr>
        <p:spPr>
          <a:xfrm>
            <a:off x="1141367" y="2636759"/>
            <a:ext cx="3657600" cy="3200400"/>
          </a:xfrm>
          <a:prstGeom prst="ellipse">
            <a:avLst/>
          </a:prstGeom>
          <a:solidFill>
            <a:srgbClr val="BBE2E4"/>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1371669" rtl="0" eaLnBrk="1" fontAlgn="auto" latinLnBrk="0" hangingPunct="1">
              <a:lnSpc>
                <a:spcPct val="100000"/>
              </a:lnSpc>
              <a:spcBef>
                <a:spcPts val="0"/>
              </a:spcBef>
              <a:spcAft>
                <a:spcPts val="1200"/>
              </a:spcAft>
              <a:buClrTx/>
              <a:buSzTx/>
              <a:buFontTx/>
              <a:buNone/>
              <a:tabLst/>
              <a:defRPr/>
            </a:pPr>
            <a:r>
              <a:rPr kumimoji="0" lang="fr-FR" sz="2800" b="0" i="0" u="none" strike="noStrike" kern="1200" cap="none" spc="0" normalizeH="0" baseline="0" noProof="0" dirty="0">
                <a:ln>
                  <a:solidFill>
                    <a:prstClr val="black"/>
                  </a:solidFill>
                </a:ln>
                <a:solidFill>
                  <a:sysClr val="windowText" lastClr="000000"/>
                </a:solidFill>
                <a:effectLst/>
                <a:uLnTx/>
                <a:uFillTx/>
                <a:latin typeface="Congenial" panose="02000503040000020004" pitchFamily="2" charset="0"/>
                <a:ea typeface="+mn-ea"/>
                <a:cs typeface="+mn-cs"/>
              </a:rPr>
              <a:t>Module 1 </a:t>
            </a:r>
            <a:endParaRPr kumimoji="0" lang="en-GB" sz="2800" b="1" i="0" u="none" strike="noStrike" kern="1200" cap="none" spc="0" normalizeH="0" baseline="0" noProof="0" dirty="0">
              <a:ln>
                <a:solidFill>
                  <a:prstClr val="black"/>
                </a:solidFill>
              </a:ln>
              <a:solidFill>
                <a:srgbClr val="119C94"/>
              </a:solidFill>
              <a:effectLst/>
              <a:uLnTx/>
              <a:uFillTx/>
              <a:latin typeface="Congenial" panose="02000503040000020004" pitchFamily="2" charset="0"/>
              <a:ea typeface="+mn-ea"/>
              <a:cs typeface="+mn-cs"/>
            </a:endParaRPr>
          </a:p>
          <a:p>
            <a:pPr marL="0" marR="0" lvl="0" indent="0" algn="ctr" defTabSz="1371669"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9999"/>
                </a:solidFill>
                <a:effectLst/>
                <a:uLnTx/>
                <a:uFillTx/>
                <a:latin typeface="ADLaM Display" panose="02010000000000000000" pitchFamily="2" charset="0"/>
                <a:ea typeface="ADLaM Display" panose="02010000000000000000" pitchFamily="2" charset="0"/>
                <a:cs typeface="ADLaM Display" panose="02010000000000000000" pitchFamily="2" charset="0"/>
              </a:rPr>
              <a:t>Rôle des autorités sanitaires dans la surveillance du choléra</a:t>
            </a:r>
          </a:p>
        </p:txBody>
      </p:sp>
      <p:sp>
        <p:nvSpPr>
          <p:cNvPr id="15" name="Oval 14">
            <a:extLst>
              <a:ext uri="{FF2B5EF4-FFF2-40B4-BE49-F238E27FC236}">
                <a16:creationId xmlns:a16="http://schemas.microsoft.com/office/drawing/2014/main" id="{5B68F8CA-E0C5-60FE-A03A-E98DEF7D2942}"/>
              </a:ext>
            </a:extLst>
          </p:cNvPr>
          <p:cNvSpPr/>
          <p:nvPr/>
        </p:nvSpPr>
        <p:spPr>
          <a:xfrm>
            <a:off x="6670253" y="2606479"/>
            <a:ext cx="3657600" cy="3200400"/>
          </a:xfrm>
          <a:prstGeom prst="ellipse">
            <a:avLst/>
          </a:prstGeom>
          <a:solidFill>
            <a:srgbClr val="BBE2E4"/>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371669" rtl="0" eaLnBrk="1" fontAlgn="auto" latinLnBrk="0" hangingPunct="1">
              <a:lnSpc>
                <a:spcPct val="100000"/>
              </a:lnSpc>
              <a:spcBef>
                <a:spcPts val="0"/>
              </a:spcBef>
              <a:spcAft>
                <a:spcPts val="1200"/>
              </a:spcAft>
              <a:buClrTx/>
              <a:buSzTx/>
              <a:buFontTx/>
              <a:buNone/>
              <a:tabLst/>
              <a:defRPr/>
            </a:pPr>
            <a:r>
              <a:rPr kumimoji="0" lang="fr-FR" sz="2800" b="0" i="0" u="none" strike="noStrike" kern="1200" cap="none" spc="0" normalizeH="0" baseline="0" noProof="0" dirty="0">
                <a:ln>
                  <a:solidFill>
                    <a:prstClr val="black"/>
                  </a:solidFill>
                </a:ln>
                <a:solidFill>
                  <a:sysClr val="windowText" lastClr="000000"/>
                </a:solidFill>
                <a:effectLst/>
                <a:uLnTx/>
                <a:uFillTx/>
                <a:latin typeface="Congenial" panose="02000503040000020004" pitchFamily="2" charset="0"/>
                <a:ea typeface="+mn-ea"/>
                <a:cs typeface="+mn-cs"/>
              </a:rPr>
              <a:t>Module </a:t>
            </a:r>
            <a:r>
              <a:rPr kumimoji="0" lang="fr-FR" sz="2599" b="0" i="0" u="none" strike="noStrike" kern="1200" cap="none" spc="0" normalizeH="0" baseline="0" noProof="0" dirty="0">
                <a:ln>
                  <a:solidFill>
                    <a:prstClr val="black"/>
                  </a:solidFill>
                </a:ln>
                <a:solidFill>
                  <a:sysClr val="windowText" lastClr="000000"/>
                </a:solidFill>
                <a:effectLst/>
                <a:uLnTx/>
                <a:uFillTx/>
                <a:latin typeface="Atkinson Hyperlegible" panose="020B0604020202020204" charset="0"/>
                <a:ea typeface="+mn-ea"/>
                <a:cs typeface="+mn-cs"/>
              </a:rPr>
              <a:t>2 </a:t>
            </a:r>
          </a:p>
          <a:p>
            <a:pPr algn="ctr" defTabSz="1371669"/>
            <a:r>
              <a:rPr lang="en-US" sz="2400" b="1" dirty="0">
                <a:solidFill>
                  <a:srgbClr val="119C94"/>
                </a:solidFill>
                <a:latin typeface="Atkinson Hyperlegible Bold"/>
              </a:rPr>
              <a:t>Fonctions </a:t>
            </a:r>
            <a:r>
              <a:rPr lang="en-US" sz="2400" b="1" dirty="0" err="1">
                <a:solidFill>
                  <a:srgbClr val="119C94"/>
                </a:solidFill>
                <a:latin typeface="Atkinson Hyperlegible Bold"/>
              </a:rPr>
              <a:t>essentielles</a:t>
            </a:r>
            <a:r>
              <a:rPr lang="en-US" sz="2400" b="1" dirty="0">
                <a:solidFill>
                  <a:srgbClr val="119C94"/>
                </a:solidFill>
                <a:latin typeface="Atkinson Hyperlegible Bold"/>
              </a:rPr>
              <a:t> pour la surveillance du choléra </a:t>
            </a:r>
            <a:endParaRPr lang="en-GB" sz="2400" b="1" dirty="0">
              <a:solidFill>
                <a:srgbClr val="119C94"/>
              </a:solidFill>
              <a:latin typeface="Atkinson Hyperlegible Bold"/>
            </a:endParaRPr>
          </a:p>
        </p:txBody>
      </p:sp>
      <p:sp>
        <p:nvSpPr>
          <p:cNvPr id="17" name="Oval 16">
            <a:extLst>
              <a:ext uri="{FF2B5EF4-FFF2-40B4-BE49-F238E27FC236}">
                <a16:creationId xmlns:a16="http://schemas.microsoft.com/office/drawing/2014/main" id="{FDA2F2E8-C97F-718B-6C8A-5FFC075C0BAB}"/>
              </a:ext>
            </a:extLst>
          </p:cNvPr>
          <p:cNvSpPr/>
          <p:nvPr/>
        </p:nvSpPr>
        <p:spPr>
          <a:xfrm>
            <a:off x="1220241" y="6586056"/>
            <a:ext cx="3657600" cy="3200400"/>
          </a:xfrm>
          <a:prstGeom prst="ellipse">
            <a:avLst/>
          </a:prstGeom>
          <a:solidFill>
            <a:srgbClr val="BBE2E4"/>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371669" rtl="0" eaLnBrk="1" fontAlgn="auto" latinLnBrk="0" hangingPunct="1">
              <a:lnSpc>
                <a:spcPct val="100000"/>
              </a:lnSpc>
              <a:spcBef>
                <a:spcPts val="0"/>
              </a:spcBef>
              <a:spcAft>
                <a:spcPts val="1200"/>
              </a:spcAft>
              <a:buClrTx/>
              <a:buSzTx/>
              <a:buFontTx/>
              <a:buNone/>
              <a:tabLst/>
              <a:defRPr/>
            </a:pPr>
            <a:r>
              <a:rPr kumimoji="0" lang="fr-FR" sz="2800" b="0" i="0" u="none" strike="noStrike" kern="1200" cap="none" spc="0" normalizeH="0" baseline="0" noProof="0" dirty="0">
                <a:ln>
                  <a:solidFill>
                    <a:prstClr val="black"/>
                  </a:solidFill>
                </a:ln>
                <a:solidFill>
                  <a:sysClr val="windowText" lastClr="000000"/>
                </a:solidFill>
                <a:effectLst/>
                <a:uLnTx/>
                <a:uFillTx/>
                <a:latin typeface="Congenial" panose="02000503040000020004" pitchFamily="2" charset="0"/>
                <a:ea typeface="+mn-ea"/>
                <a:cs typeface="+mn-cs"/>
              </a:rPr>
              <a:t>Module 4 </a:t>
            </a:r>
          </a:p>
          <a:p>
            <a:pPr marL="0" marR="0" lvl="0" indent="0" algn="ctr" defTabSz="1371669" rtl="0" eaLnBrk="1" fontAlgn="auto" latinLnBrk="0" hangingPunct="1">
              <a:lnSpc>
                <a:spcPct val="100000"/>
              </a:lnSpc>
              <a:spcBef>
                <a:spcPts val="0"/>
              </a:spcBef>
              <a:spcAft>
                <a:spcPts val="1200"/>
              </a:spcAft>
              <a:buClrTx/>
              <a:buSzTx/>
              <a:buFontTx/>
              <a:buNone/>
              <a:tabLst/>
              <a:defRPr/>
            </a:pPr>
            <a:r>
              <a:rPr kumimoji="0" lang="fr-FR" sz="2600" b="0" i="0" u="none" strike="noStrike" kern="1200" cap="none" spc="0" normalizeH="0" baseline="0" noProof="0" dirty="0">
                <a:ln>
                  <a:noFill/>
                </a:ln>
                <a:solidFill>
                  <a:srgbClr val="009999"/>
                </a:solidFill>
                <a:effectLst/>
                <a:uLnTx/>
                <a:uFillTx/>
                <a:latin typeface="ADLaM Display" panose="02010000000000000000" pitchFamily="2" charset="0"/>
                <a:ea typeface="ADLaM Display" panose="02010000000000000000" pitchFamily="2" charset="0"/>
                <a:cs typeface="ADLaM Display" panose="02010000000000000000" pitchFamily="2" charset="0"/>
              </a:rPr>
              <a:t> </a:t>
            </a:r>
            <a:r>
              <a:rPr kumimoji="0" lang="fr-FR" sz="2400" b="0" i="0" u="none" strike="noStrike" kern="1200" cap="none" spc="0" normalizeH="0" baseline="0" noProof="0" dirty="0">
                <a:ln>
                  <a:noFill/>
                </a:ln>
                <a:solidFill>
                  <a:srgbClr val="009999"/>
                </a:solidFill>
                <a:effectLst/>
                <a:uLnTx/>
                <a:uFillTx/>
                <a:latin typeface="ADLaM Display" panose="02010000000000000000" pitchFamily="2" charset="0"/>
                <a:ea typeface="ADLaM Display" panose="02010000000000000000" pitchFamily="2" charset="0"/>
                <a:cs typeface="ADLaM Display" panose="02010000000000000000" pitchFamily="2" charset="0"/>
              </a:rPr>
              <a:t>Surveillance pour le suivi des épidémies de choléra</a:t>
            </a:r>
            <a:endParaRPr kumimoji="0" lang="en-GB" sz="2400" b="0" i="0" u="none" strike="noStrike" kern="1200" cap="none" spc="0" normalizeH="0" baseline="0" noProof="0" dirty="0">
              <a:ln>
                <a:noFill/>
              </a:ln>
              <a:solidFill>
                <a:srgbClr val="009999"/>
              </a:solidFill>
              <a:effectLst/>
              <a:uLnTx/>
              <a:uFillTx/>
              <a:latin typeface="ADLaM Display" panose="02010000000000000000" pitchFamily="2" charset="0"/>
              <a:ea typeface="ADLaM Display" panose="02010000000000000000" pitchFamily="2" charset="0"/>
              <a:cs typeface="ADLaM Display" panose="02010000000000000000" pitchFamily="2" charset="0"/>
            </a:endParaRPr>
          </a:p>
        </p:txBody>
      </p:sp>
      <p:sp>
        <p:nvSpPr>
          <p:cNvPr id="3" name="Oval 2">
            <a:extLst>
              <a:ext uri="{FF2B5EF4-FFF2-40B4-BE49-F238E27FC236}">
                <a16:creationId xmlns:a16="http://schemas.microsoft.com/office/drawing/2014/main" id="{01C7B21D-3A4E-086A-ACCE-B1A9A36650F3}"/>
              </a:ext>
            </a:extLst>
          </p:cNvPr>
          <p:cNvSpPr/>
          <p:nvPr/>
        </p:nvSpPr>
        <p:spPr>
          <a:xfrm>
            <a:off x="6732363" y="6632362"/>
            <a:ext cx="3657600" cy="3200400"/>
          </a:xfrm>
          <a:prstGeom prst="ellipse">
            <a:avLst/>
          </a:prstGeom>
          <a:solidFill>
            <a:srgbClr val="BBE2E4"/>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371669" rtl="0" eaLnBrk="1" fontAlgn="auto" latinLnBrk="0" hangingPunct="1">
              <a:lnSpc>
                <a:spcPct val="100000"/>
              </a:lnSpc>
              <a:spcBef>
                <a:spcPts val="0"/>
              </a:spcBef>
              <a:spcAft>
                <a:spcPts val="1200"/>
              </a:spcAft>
              <a:buClrTx/>
              <a:buSzTx/>
              <a:buFontTx/>
              <a:buNone/>
              <a:tabLst/>
              <a:defRPr/>
            </a:pPr>
            <a:r>
              <a:rPr kumimoji="0" lang="en-GB" sz="2800" b="0" i="0" u="none" strike="noStrike" kern="1200" cap="none" spc="0" normalizeH="0" baseline="0" noProof="0" dirty="0">
                <a:ln>
                  <a:solidFill>
                    <a:prstClr val="black"/>
                  </a:solidFill>
                </a:ln>
                <a:solidFill>
                  <a:sysClr val="windowText" lastClr="000000"/>
                </a:solidFill>
                <a:effectLst/>
                <a:uLnTx/>
                <a:uFillTx/>
                <a:latin typeface="Congenial" panose="02000503040000020004" pitchFamily="2" charset="0"/>
                <a:ea typeface="+mn-ea"/>
                <a:cs typeface="+mn-cs"/>
              </a:rPr>
              <a:t>Module 5</a:t>
            </a:r>
          </a:p>
          <a:p>
            <a:pPr marL="0" marR="0" lvl="0" indent="0" algn="ctr" defTabSz="1371669"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9999"/>
                </a:solidFill>
                <a:effectLst/>
                <a:uLnTx/>
                <a:uFillTx/>
                <a:latin typeface="ADLaM Display" panose="02010000000000000000" pitchFamily="2" charset="0"/>
                <a:ea typeface="ADLaM Display" panose="02010000000000000000" pitchFamily="2" charset="0"/>
                <a:cs typeface="ADLaM Display" panose="02010000000000000000" pitchFamily="2" charset="0"/>
              </a:rPr>
              <a:t>Surveillance </a:t>
            </a:r>
          </a:p>
          <a:p>
            <a:pPr marL="0" marR="0" lvl="0" indent="0" algn="ctr" defTabSz="1371669"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9999"/>
                </a:solidFill>
                <a:effectLst/>
                <a:uLnTx/>
                <a:uFillTx/>
                <a:latin typeface="ADLaM Display" panose="02010000000000000000" pitchFamily="2" charset="0"/>
                <a:ea typeface="ADLaM Display" panose="02010000000000000000" pitchFamily="2" charset="0"/>
                <a:cs typeface="ADLaM Display" panose="02010000000000000000" pitchFamily="2" charset="0"/>
              </a:rPr>
              <a:t>pour tracer les clusters de choléra</a:t>
            </a:r>
          </a:p>
        </p:txBody>
      </p:sp>
      <p:sp>
        <p:nvSpPr>
          <p:cNvPr id="4" name="Oval 3">
            <a:extLst>
              <a:ext uri="{FF2B5EF4-FFF2-40B4-BE49-F238E27FC236}">
                <a16:creationId xmlns:a16="http://schemas.microsoft.com/office/drawing/2014/main" id="{F63FB797-CB97-E0C1-B68A-9B56F45166F0}"/>
              </a:ext>
            </a:extLst>
          </p:cNvPr>
          <p:cNvSpPr/>
          <p:nvPr/>
        </p:nvSpPr>
        <p:spPr>
          <a:xfrm>
            <a:off x="12271821" y="6533869"/>
            <a:ext cx="3657600" cy="3200400"/>
          </a:xfrm>
          <a:prstGeom prst="ellipse">
            <a:avLst/>
          </a:prstGeom>
          <a:solidFill>
            <a:srgbClr val="BBE2E4"/>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371669" rtl="0" eaLnBrk="1" fontAlgn="auto" latinLnBrk="0" hangingPunct="1">
              <a:lnSpc>
                <a:spcPct val="100000"/>
              </a:lnSpc>
              <a:spcBef>
                <a:spcPts val="0"/>
              </a:spcBef>
              <a:spcAft>
                <a:spcPts val="1200"/>
              </a:spcAft>
              <a:buClrTx/>
              <a:buSzTx/>
              <a:buFontTx/>
              <a:buNone/>
              <a:tabLst/>
              <a:defRPr/>
            </a:pPr>
            <a:r>
              <a:rPr kumimoji="0" lang="en-GB" sz="2800" b="0" i="0" u="none" strike="noStrike" kern="1200" cap="none" spc="0" normalizeH="0" baseline="0" noProof="0" dirty="0">
                <a:ln>
                  <a:solidFill>
                    <a:prstClr val="black"/>
                  </a:solidFill>
                </a:ln>
                <a:solidFill>
                  <a:sysClr val="windowText" lastClr="000000"/>
                </a:solidFill>
                <a:effectLst/>
                <a:uLnTx/>
                <a:uFillTx/>
                <a:latin typeface="Congenial" panose="02000503040000020004" pitchFamily="2" charset="0"/>
                <a:ea typeface="+mn-ea"/>
                <a:cs typeface="+mn-cs"/>
              </a:rPr>
              <a:t>Module 6</a:t>
            </a:r>
          </a:p>
          <a:p>
            <a:pPr marL="0" marR="0" lvl="0" indent="0" algn="ctr" defTabSz="1371669"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9999"/>
                </a:solidFill>
                <a:effectLst/>
                <a:uLnTx/>
                <a:uFillTx/>
                <a:latin typeface="ADLaM Display" panose="02010000000000000000" pitchFamily="2" charset="0"/>
                <a:ea typeface="ADLaM Display" panose="02010000000000000000" pitchFamily="2" charset="0"/>
                <a:cs typeface="ADLaM Display" panose="02010000000000000000" pitchFamily="2" charset="0"/>
              </a:rPr>
              <a:t>Ressources</a:t>
            </a:r>
          </a:p>
        </p:txBody>
      </p:sp>
      <p:grpSp>
        <p:nvGrpSpPr>
          <p:cNvPr id="18" name="Group 7">
            <a:extLst>
              <a:ext uri="{FF2B5EF4-FFF2-40B4-BE49-F238E27FC236}">
                <a16:creationId xmlns:a16="http://schemas.microsoft.com/office/drawing/2014/main" id="{126F14E0-F535-91EE-EF9F-5B5A4178BC01}"/>
              </a:ext>
            </a:extLst>
          </p:cNvPr>
          <p:cNvGrpSpPr/>
          <p:nvPr/>
        </p:nvGrpSpPr>
        <p:grpSpPr>
          <a:xfrm>
            <a:off x="-495298" y="-584506"/>
            <a:ext cx="9639298" cy="2076474"/>
            <a:chOff x="-16828" y="-47625"/>
            <a:chExt cx="873461" cy="277673"/>
          </a:xfrm>
          <a:scene3d>
            <a:camera prst="orthographicFront">
              <a:rot lat="0" lon="0" rev="0"/>
            </a:camera>
            <a:lightRig rig="balanced" dir="t">
              <a:rot lat="0" lon="0" rev="8700000"/>
            </a:lightRig>
          </a:scene3d>
        </p:grpSpPr>
        <p:sp>
          <p:nvSpPr>
            <p:cNvPr id="20" name="Freeform 8">
              <a:extLst>
                <a:ext uri="{FF2B5EF4-FFF2-40B4-BE49-F238E27FC236}">
                  <a16:creationId xmlns:a16="http://schemas.microsoft.com/office/drawing/2014/main" id="{87ADAFA4-04B1-8788-4A71-B060307D4BFD}"/>
                </a:ext>
              </a:extLst>
            </p:cNvPr>
            <p:cNvSpPr/>
            <p:nvPr/>
          </p:nvSpPr>
          <p:spPr>
            <a:xfrm>
              <a:off x="-16828" y="-30987"/>
              <a:ext cx="871364" cy="254690"/>
            </a:xfrm>
            <a:custGeom>
              <a:avLst/>
              <a:gdLst/>
              <a:ahLst/>
              <a:cxnLst/>
              <a:rect l="l" t="t" r="r" b="b"/>
              <a:pathLst>
                <a:path w="856633" h="230048">
                  <a:moveTo>
                    <a:pt x="34329" y="0"/>
                  </a:moveTo>
                  <a:lnTo>
                    <a:pt x="822304" y="0"/>
                  </a:lnTo>
                  <a:cubicBezTo>
                    <a:pt x="841264" y="0"/>
                    <a:pt x="856633" y="15370"/>
                    <a:pt x="856633" y="34329"/>
                  </a:cubicBezTo>
                  <a:lnTo>
                    <a:pt x="856633" y="195719"/>
                  </a:lnTo>
                  <a:cubicBezTo>
                    <a:pt x="856633" y="204823"/>
                    <a:pt x="853016" y="213555"/>
                    <a:pt x="846578" y="219993"/>
                  </a:cubicBezTo>
                  <a:cubicBezTo>
                    <a:pt x="840140" y="226431"/>
                    <a:pt x="831409" y="230048"/>
                    <a:pt x="822304" y="230048"/>
                  </a:cubicBezTo>
                  <a:lnTo>
                    <a:pt x="34329" y="230048"/>
                  </a:lnTo>
                  <a:cubicBezTo>
                    <a:pt x="25225" y="230048"/>
                    <a:pt x="16493" y="226431"/>
                    <a:pt x="10055" y="219993"/>
                  </a:cubicBezTo>
                  <a:cubicBezTo>
                    <a:pt x="3617" y="213555"/>
                    <a:pt x="0" y="204823"/>
                    <a:pt x="0" y="195719"/>
                  </a:cubicBezTo>
                  <a:lnTo>
                    <a:pt x="0" y="34329"/>
                  </a:lnTo>
                  <a:cubicBezTo>
                    <a:pt x="0" y="25225"/>
                    <a:pt x="3617" y="16493"/>
                    <a:pt x="10055" y="10055"/>
                  </a:cubicBezTo>
                  <a:cubicBezTo>
                    <a:pt x="16493" y="3617"/>
                    <a:pt x="25225" y="0"/>
                    <a:pt x="34329" y="0"/>
                  </a:cubicBezTo>
                  <a:close/>
                </a:path>
              </a:pathLst>
            </a:custGeom>
            <a:solidFill>
              <a:srgbClr val="209D94">
                <a:alpha val="80000"/>
              </a:srgbClr>
            </a:solidFill>
            <a:ln>
              <a:noFill/>
            </a:ln>
            <a:effectLst>
              <a:outerShdw blurRad="44450" dist="27940" dir="5400000" algn="ctr">
                <a:srgbClr val="000000">
                  <a:alpha val="32000"/>
                </a:srgbClr>
              </a:outerShdw>
            </a:effectLst>
            <a:sp3d>
              <a:bevelT w="190500" h="38100"/>
            </a:sp3d>
          </p:spPr>
          <p:txBody>
            <a:bodyPr/>
            <a:lstStyle/>
            <a:p>
              <a:pPr marL="0" marR="0" lvl="0" indent="0" algn="l" defTabSz="91444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1" name="TextBox 9">
              <a:extLst>
                <a:ext uri="{FF2B5EF4-FFF2-40B4-BE49-F238E27FC236}">
                  <a16:creationId xmlns:a16="http://schemas.microsoft.com/office/drawing/2014/main" id="{556EF56F-9587-0A49-0F45-7310EBB8E325}"/>
                </a:ext>
              </a:extLst>
            </p:cNvPr>
            <p:cNvSpPr txBox="1"/>
            <p:nvPr/>
          </p:nvSpPr>
          <p:spPr>
            <a:xfrm>
              <a:off x="0" y="-47625"/>
              <a:ext cx="856633" cy="277673"/>
            </a:xfrm>
            <a:prstGeom prst="rect">
              <a:avLst/>
            </a:prstGeom>
            <a:ln>
              <a:noFill/>
            </a:ln>
            <a:effectLst>
              <a:outerShdw blurRad="44450" dist="27940" dir="5400000" algn="ctr">
                <a:srgbClr val="000000">
                  <a:alpha val="32000"/>
                </a:srgbClr>
              </a:outerShdw>
            </a:effectLst>
            <a:sp3d>
              <a:bevelT w="190500" h="38100"/>
            </a:sp3d>
          </p:spPr>
          <p:txBody>
            <a:bodyPr lIns="50801" tIns="50801" rIns="50801" bIns="50801" rtlCol="0" anchor="ctr"/>
            <a:lstStyle/>
            <a:p>
              <a:pPr marL="0" marR="0" lvl="0" indent="0" algn="ctr" defTabSz="914445" rtl="0" eaLnBrk="1" fontAlgn="auto" latinLnBrk="0" hangingPunct="1">
                <a:lnSpc>
                  <a:spcPts val="26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sp>
        <p:nvSpPr>
          <p:cNvPr id="19" name="TextBox 10">
            <a:extLst>
              <a:ext uri="{FF2B5EF4-FFF2-40B4-BE49-F238E27FC236}">
                <a16:creationId xmlns:a16="http://schemas.microsoft.com/office/drawing/2014/main" id="{0FDC26BC-5EB5-78F6-4433-D7B93EB38A43}"/>
              </a:ext>
            </a:extLst>
          </p:cNvPr>
          <p:cNvSpPr txBox="1"/>
          <p:nvPr/>
        </p:nvSpPr>
        <p:spPr>
          <a:xfrm>
            <a:off x="768080" y="500544"/>
            <a:ext cx="10548159" cy="549638"/>
          </a:xfrm>
          <a:prstGeom prst="rect">
            <a:avLst/>
          </a:prstGeom>
        </p:spPr>
        <p:txBody>
          <a:bodyPr wrap="square" lIns="0" tIns="0" rIns="0" bIns="0" rtlCol="0" anchor="t">
            <a:spAutoFit/>
          </a:bodyPr>
          <a:lstStyle/>
          <a:p>
            <a:pPr marL="0" marR="0" lvl="0" indent="0" algn="l" defTabSz="914445" rtl="0" eaLnBrk="1" fontAlgn="auto" latinLnBrk="0" hangingPunct="1">
              <a:lnSpc>
                <a:spcPts val="4067"/>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FFFF"/>
                </a:solidFill>
                <a:effectLst/>
                <a:uLnTx/>
                <a:uFillTx/>
                <a:latin typeface="Cavolini" panose="03000502040302020204" pitchFamily="66" charset="0"/>
                <a:ea typeface="Atkinson Hyperlegible Bold"/>
                <a:cs typeface="Cavolini" panose="03000502040302020204" pitchFamily="66" charset="0"/>
                <a:sym typeface="Atkinson Hyperlegible Bold"/>
              </a:rPr>
              <a:t>Quels sont les modules ?</a:t>
            </a:r>
          </a:p>
        </p:txBody>
      </p:sp>
      <p:sp>
        <p:nvSpPr>
          <p:cNvPr id="16" name="Oval 15">
            <a:extLst>
              <a:ext uri="{FF2B5EF4-FFF2-40B4-BE49-F238E27FC236}">
                <a16:creationId xmlns:a16="http://schemas.microsoft.com/office/drawing/2014/main" id="{D4522D94-3160-C8BB-8F3D-C1C9CE6AC06E}"/>
              </a:ext>
            </a:extLst>
          </p:cNvPr>
          <p:cNvSpPr/>
          <p:nvPr/>
        </p:nvSpPr>
        <p:spPr>
          <a:xfrm>
            <a:off x="12199139" y="2606479"/>
            <a:ext cx="3657600" cy="3200400"/>
          </a:xfrm>
          <a:prstGeom prst="ellipse">
            <a:avLst/>
          </a:prstGeom>
          <a:solidFill>
            <a:srgbClr val="BBE2E4"/>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371669" rtl="0" eaLnBrk="1" fontAlgn="auto" latinLnBrk="0" hangingPunct="1">
              <a:lnSpc>
                <a:spcPct val="100000"/>
              </a:lnSpc>
              <a:spcBef>
                <a:spcPts val="0"/>
              </a:spcBef>
              <a:spcAft>
                <a:spcPts val="1200"/>
              </a:spcAft>
              <a:buClrTx/>
              <a:buSzTx/>
              <a:buFontTx/>
              <a:buNone/>
              <a:tabLst/>
              <a:defRPr/>
            </a:pPr>
            <a:r>
              <a:rPr kumimoji="0" lang="fr-FR" sz="2800" b="0" i="0" u="none" strike="noStrike" kern="1200" cap="none" spc="0" normalizeH="0" baseline="0" noProof="0" dirty="0">
                <a:ln>
                  <a:solidFill>
                    <a:prstClr val="black"/>
                  </a:solidFill>
                </a:ln>
                <a:solidFill>
                  <a:sysClr val="windowText" lastClr="000000"/>
                </a:solidFill>
                <a:effectLst/>
                <a:uLnTx/>
                <a:uFillTx/>
                <a:latin typeface="Congenial" panose="02000503040000020004" pitchFamily="2" charset="0"/>
                <a:ea typeface="+mn-ea"/>
                <a:cs typeface="+mn-cs"/>
              </a:rPr>
              <a:t>Module 3 </a:t>
            </a:r>
          </a:p>
          <a:p>
            <a:pPr marL="0" marR="0" lvl="0" indent="0" algn="ctr" defTabSz="1371669"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srgbClr val="009999"/>
                </a:solidFill>
                <a:effectLst/>
                <a:uLnTx/>
                <a:uFillTx/>
                <a:latin typeface="ADLaM Display" panose="02010000000000000000" pitchFamily="2" charset="0"/>
                <a:ea typeface="ADLaM Display" panose="02010000000000000000" pitchFamily="2" charset="0"/>
                <a:cs typeface="ADLaM Display" panose="02010000000000000000" pitchFamily="2" charset="0"/>
              </a:rPr>
              <a:t>Surveillance pour la </a:t>
            </a:r>
            <a:r>
              <a:rPr kumimoji="0" lang="fr-FR" sz="2400" b="0" i="0" u="none" strike="noStrike" kern="1200" cap="none" spc="0" normalizeH="0" baseline="0" noProof="0" dirty="0" err="1">
                <a:ln>
                  <a:noFill/>
                </a:ln>
                <a:solidFill>
                  <a:srgbClr val="009999"/>
                </a:solidFill>
                <a:effectLst/>
                <a:uLnTx/>
                <a:uFillTx/>
                <a:latin typeface="ADLaM Display" panose="02010000000000000000" pitchFamily="2" charset="0"/>
                <a:ea typeface="ADLaM Display" panose="02010000000000000000" pitchFamily="2" charset="0"/>
                <a:cs typeface="ADLaM Display" panose="02010000000000000000" pitchFamily="2" charset="0"/>
              </a:rPr>
              <a:t>détection précoce </a:t>
            </a:r>
            <a:r>
              <a:rPr kumimoji="0" lang="fr-FR" sz="2400" b="0" i="0" u="none" strike="noStrike" kern="1200" cap="none" spc="0" normalizeH="0" baseline="0" noProof="0" dirty="0">
                <a:ln>
                  <a:noFill/>
                </a:ln>
                <a:solidFill>
                  <a:srgbClr val="009999"/>
                </a:solidFill>
                <a:effectLst/>
                <a:uLnTx/>
                <a:uFillTx/>
                <a:latin typeface="ADLaM Display" panose="02010000000000000000" pitchFamily="2" charset="0"/>
                <a:ea typeface="ADLaM Display" panose="02010000000000000000" pitchFamily="2" charset="0"/>
                <a:cs typeface="ADLaM Display" panose="02010000000000000000" pitchFamily="2" charset="0"/>
              </a:rPr>
              <a:t>des épidémies de choléra</a:t>
            </a:r>
            <a:endParaRPr kumimoji="0" lang="en-GB" sz="2400" b="0" i="0" u="none" strike="noStrike" kern="1200" cap="none" spc="0" normalizeH="0" baseline="0" noProof="0" dirty="0">
              <a:ln>
                <a:noFill/>
              </a:ln>
              <a:solidFill>
                <a:srgbClr val="009999"/>
              </a:solidFill>
              <a:effectLst/>
              <a:uLnTx/>
              <a:uFillTx/>
              <a:latin typeface="ADLaM Display" panose="02010000000000000000" pitchFamily="2" charset="0"/>
              <a:ea typeface="ADLaM Display" panose="02010000000000000000" pitchFamily="2" charset="0"/>
              <a:cs typeface="ADLaM Display" panose="02010000000000000000" pitchFamily="2" charset="0"/>
            </a:endParaRPr>
          </a:p>
        </p:txBody>
      </p:sp>
      <p:grpSp>
        <p:nvGrpSpPr>
          <p:cNvPr id="6" name="Group 5">
            <a:extLst>
              <a:ext uri="{FF2B5EF4-FFF2-40B4-BE49-F238E27FC236}">
                <a16:creationId xmlns:a16="http://schemas.microsoft.com/office/drawing/2014/main" id="{E2B6D0F3-D521-A457-0845-B5697574DBC8}"/>
              </a:ext>
            </a:extLst>
          </p:cNvPr>
          <p:cNvGrpSpPr/>
          <p:nvPr/>
        </p:nvGrpSpPr>
        <p:grpSpPr>
          <a:xfrm>
            <a:off x="2625027" y="0"/>
            <a:ext cx="15682713" cy="6885580"/>
            <a:chOff x="2625027" y="0"/>
            <a:chExt cx="15682713" cy="6885580"/>
          </a:xfrm>
        </p:grpSpPr>
        <p:grpSp>
          <p:nvGrpSpPr>
            <p:cNvPr id="28" name="Group 27">
              <a:extLst>
                <a:ext uri="{FF2B5EF4-FFF2-40B4-BE49-F238E27FC236}">
                  <a16:creationId xmlns:a16="http://schemas.microsoft.com/office/drawing/2014/main" id="{B9965637-9B00-D06C-DD84-AE86F2348096}"/>
                </a:ext>
              </a:extLst>
            </p:cNvPr>
            <p:cNvGrpSpPr/>
            <p:nvPr/>
          </p:nvGrpSpPr>
          <p:grpSpPr>
            <a:xfrm>
              <a:off x="15405819" y="0"/>
              <a:ext cx="2901921" cy="2880739"/>
              <a:chOff x="12342924" y="221565"/>
              <a:chExt cx="2901921" cy="2880739"/>
            </a:xfrm>
          </p:grpSpPr>
          <p:pic>
            <p:nvPicPr>
              <p:cNvPr id="29" name="Picture 28">
                <a:extLst>
                  <a:ext uri="{FF2B5EF4-FFF2-40B4-BE49-F238E27FC236}">
                    <a16:creationId xmlns:a16="http://schemas.microsoft.com/office/drawing/2014/main" id="{D271C5EB-6E2C-2C16-8FF1-1A06CA781130}"/>
                  </a:ext>
                </a:extLst>
              </p:cNvPr>
              <p:cNvPicPr>
                <a:picLocks noChangeAspect="1"/>
              </p:cNvPicPr>
              <p:nvPr/>
            </p:nvPicPr>
            <p:blipFill>
              <a:blip r:embed="rId3"/>
              <a:stretch>
                <a:fillRect/>
              </a:stretch>
            </p:blipFill>
            <p:spPr>
              <a:xfrm>
                <a:off x="12342924" y="221565"/>
                <a:ext cx="2901921" cy="2880739"/>
              </a:xfrm>
              <a:prstGeom prst="rect">
                <a:avLst/>
              </a:prstGeom>
            </p:spPr>
          </p:pic>
          <p:sp>
            <p:nvSpPr>
              <p:cNvPr id="30" name="TextBox 29">
                <a:extLst>
                  <a:ext uri="{FF2B5EF4-FFF2-40B4-BE49-F238E27FC236}">
                    <a16:creationId xmlns:a16="http://schemas.microsoft.com/office/drawing/2014/main" id="{6BFC4CC1-2AB5-30D2-5913-D5F4714BB4AD}"/>
                  </a:ext>
                </a:extLst>
              </p:cNvPr>
              <p:cNvSpPr txBox="1"/>
              <p:nvPr/>
            </p:nvSpPr>
            <p:spPr>
              <a:xfrm>
                <a:off x="12886267" y="1544040"/>
                <a:ext cx="1948161"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400" dirty="0" err="1">
                    <a:solidFill>
                      <a:srgbClr val="4DB1A9"/>
                    </a:solidFill>
                    <a:latin typeface="ADLaM Display" panose="02010000000000000000" pitchFamily="2" charset="0"/>
                    <a:ea typeface="ADLaM Display" panose="02010000000000000000" pitchFamily="2" charset="0"/>
                    <a:cs typeface="ADLaM Display" panose="02010000000000000000" pitchFamily="2" charset="0"/>
                  </a:rPr>
                  <a:t>2h30</a:t>
                </a:r>
                <a:endParaRPr kumimoji="0" lang="en-US" sz="4400" b="0" i="0" u="none" strike="noStrike" kern="1200" cap="none" spc="0" normalizeH="0" baseline="0" noProof="0" dirty="0">
                  <a:ln>
                    <a:noFill/>
                  </a:ln>
                  <a:solidFill>
                    <a:srgbClr val="4DB1A9"/>
                  </a:solidFill>
                  <a:effectLst/>
                  <a:uLnTx/>
                  <a:uFillTx/>
                  <a:latin typeface="ADLaM Display" panose="02010000000000000000" pitchFamily="2" charset="0"/>
                  <a:ea typeface="ADLaM Display" panose="02010000000000000000" pitchFamily="2" charset="0"/>
                  <a:cs typeface="ADLaM Display" panose="02010000000000000000" pitchFamily="2" charset="0"/>
                </a:endParaRPr>
              </a:p>
            </p:txBody>
          </p:sp>
        </p:grpSp>
        <p:grpSp>
          <p:nvGrpSpPr>
            <p:cNvPr id="8" name="Group 7">
              <a:extLst>
                <a:ext uri="{FF2B5EF4-FFF2-40B4-BE49-F238E27FC236}">
                  <a16:creationId xmlns:a16="http://schemas.microsoft.com/office/drawing/2014/main" id="{931A5B54-31A9-BC09-80DF-0D8AD0F9C958}"/>
                </a:ext>
              </a:extLst>
            </p:cNvPr>
            <p:cNvGrpSpPr/>
            <p:nvPr/>
          </p:nvGrpSpPr>
          <p:grpSpPr>
            <a:xfrm>
              <a:off x="2625027" y="5997277"/>
              <a:ext cx="12052475" cy="888303"/>
              <a:chOff x="2625027" y="5997277"/>
              <a:chExt cx="12052475" cy="888303"/>
            </a:xfrm>
          </p:grpSpPr>
          <p:sp>
            <p:nvSpPr>
              <p:cNvPr id="35" name="Rectangle: Rounded Corners 34">
                <a:extLst>
                  <a:ext uri="{FF2B5EF4-FFF2-40B4-BE49-F238E27FC236}">
                    <a16:creationId xmlns:a16="http://schemas.microsoft.com/office/drawing/2014/main" id="{6F2F1038-EABA-5633-D080-3201082CF4B9}"/>
                  </a:ext>
                </a:extLst>
              </p:cNvPr>
              <p:cNvSpPr/>
              <p:nvPr/>
            </p:nvSpPr>
            <p:spPr>
              <a:xfrm>
                <a:off x="13838634" y="6182157"/>
                <a:ext cx="838868" cy="703423"/>
              </a:xfrm>
              <a:prstGeom prst="roundRect">
                <a:avLst/>
              </a:prstGeom>
              <a:solidFill>
                <a:srgbClr val="4DB1A9"/>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ADLaM Display" panose="02010000000000000000" pitchFamily="2" charset="0"/>
                    <a:ea typeface="ADLaM Display" panose="02010000000000000000" pitchFamily="2" charset="0"/>
                    <a:cs typeface="ADLaM Display" panose="02010000000000000000" pitchFamily="2" charset="0"/>
                  </a:rPr>
                  <a:t>5'</a:t>
                </a:r>
              </a:p>
            </p:txBody>
          </p:sp>
          <p:sp>
            <p:nvSpPr>
              <p:cNvPr id="36" name="Rectangle: Rounded Corners 35">
                <a:extLst>
                  <a:ext uri="{FF2B5EF4-FFF2-40B4-BE49-F238E27FC236}">
                    <a16:creationId xmlns:a16="http://schemas.microsoft.com/office/drawing/2014/main" id="{173A20BC-E1A8-6B19-6532-BAB554FE3029}"/>
                  </a:ext>
                </a:extLst>
              </p:cNvPr>
              <p:cNvSpPr/>
              <p:nvPr/>
            </p:nvSpPr>
            <p:spPr>
              <a:xfrm>
                <a:off x="2625027" y="5997277"/>
                <a:ext cx="838868" cy="703423"/>
              </a:xfrm>
              <a:prstGeom prst="roundRect">
                <a:avLst/>
              </a:prstGeom>
              <a:solidFill>
                <a:srgbClr val="4DB1A9"/>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prstClr val="white"/>
                    </a:solidFill>
                    <a:latin typeface="ADLaM Display" panose="02010000000000000000" pitchFamily="2" charset="0"/>
                    <a:ea typeface="ADLaM Display" panose="02010000000000000000" pitchFamily="2" charset="0"/>
                    <a:cs typeface="ADLaM Display" panose="02010000000000000000" pitchFamily="2" charset="0"/>
                  </a:rPr>
                  <a:t>40</a:t>
                </a:r>
                <a:r>
                  <a:rPr kumimoji="0" lang="en-US" sz="2400" b="0" i="0" u="none" strike="noStrike" kern="1200" cap="none" spc="0" normalizeH="0" baseline="0" noProof="0" dirty="0">
                    <a:ln>
                      <a:noFill/>
                    </a:ln>
                    <a:solidFill>
                      <a:prstClr val="white"/>
                    </a:solidFill>
                    <a:effectLst/>
                    <a:uLnTx/>
                    <a:uFillTx/>
                    <a:latin typeface="ADLaM Display" panose="02010000000000000000" pitchFamily="2" charset="0"/>
                    <a:ea typeface="ADLaM Display" panose="02010000000000000000" pitchFamily="2" charset="0"/>
                    <a:cs typeface="ADLaM Display" panose="02010000000000000000" pitchFamily="2" charset="0"/>
                  </a:rPr>
                  <a:t>'</a:t>
                </a:r>
              </a:p>
            </p:txBody>
          </p:sp>
          <p:sp>
            <p:nvSpPr>
              <p:cNvPr id="37" name="Rectangle: Rounded Corners 36">
                <a:extLst>
                  <a:ext uri="{FF2B5EF4-FFF2-40B4-BE49-F238E27FC236}">
                    <a16:creationId xmlns:a16="http://schemas.microsoft.com/office/drawing/2014/main" id="{7481CCEF-0E82-661E-70CB-7BFBFE75F578}"/>
                  </a:ext>
                </a:extLst>
              </p:cNvPr>
              <p:cNvSpPr/>
              <p:nvPr/>
            </p:nvSpPr>
            <p:spPr>
              <a:xfrm>
                <a:off x="8155397" y="6033493"/>
                <a:ext cx="838868" cy="703423"/>
              </a:xfrm>
              <a:prstGeom prst="roundRect">
                <a:avLst/>
              </a:prstGeom>
              <a:solidFill>
                <a:srgbClr val="4DB1A9"/>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prstClr val="white"/>
                    </a:solidFill>
                    <a:latin typeface="ADLaM Display" panose="02010000000000000000" pitchFamily="2" charset="0"/>
                    <a:ea typeface="ADLaM Display" panose="02010000000000000000" pitchFamily="2" charset="0"/>
                    <a:cs typeface="ADLaM Display" panose="02010000000000000000" pitchFamily="2" charset="0"/>
                  </a:rPr>
                  <a:t>30</a:t>
                </a:r>
                <a:r>
                  <a:rPr kumimoji="0" lang="en-US" sz="2400" b="0" i="0" u="none" strike="noStrike" kern="1200" cap="none" spc="0" normalizeH="0" baseline="0" noProof="0" dirty="0">
                    <a:ln>
                      <a:noFill/>
                    </a:ln>
                    <a:solidFill>
                      <a:prstClr val="white"/>
                    </a:solidFill>
                    <a:effectLst/>
                    <a:uLnTx/>
                    <a:uFillTx/>
                    <a:latin typeface="ADLaM Display" panose="02010000000000000000" pitchFamily="2" charset="0"/>
                    <a:ea typeface="ADLaM Display" panose="02010000000000000000" pitchFamily="2" charset="0"/>
                    <a:cs typeface="ADLaM Display" panose="02010000000000000000" pitchFamily="2" charset="0"/>
                  </a:rPr>
                  <a:t>'</a:t>
                </a:r>
              </a:p>
            </p:txBody>
          </p:sp>
        </p:grpSp>
        <p:grpSp>
          <p:nvGrpSpPr>
            <p:cNvPr id="7" name="Group 6">
              <a:extLst>
                <a:ext uri="{FF2B5EF4-FFF2-40B4-BE49-F238E27FC236}">
                  <a16:creationId xmlns:a16="http://schemas.microsoft.com/office/drawing/2014/main" id="{6D8B5FD9-B9C1-03E5-E97A-0094D4364D47}"/>
                </a:ext>
              </a:extLst>
            </p:cNvPr>
            <p:cNvGrpSpPr/>
            <p:nvPr/>
          </p:nvGrpSpPr>
          <p:grpSpPr>
            <a:xfrm>
              <a:off x="2629607" y="2177316"/>
              <a:ext cx="11849642" cy="766973"/>
              <a:chOff x="2629607" y="2177316"/>
              <a:chExt cx="11849642" cy="766973"/>
            </a:xfrm>
          </p:grpSpPr>
          <p:sp>
            <p:nvSpPr>
              <p:cNvPr id="32" name="Rectangle: Rounded Corners 31">
                <a:extLst>
                  <a:ext uri="{FF2B5EF4-FFF2-40B4-BE49-F238E27FC236}">
                    <a16:creationId xmlns:a16="http://schemas.microsoft.com/office/drawing/2014/main" id="{7A96AF4F-7ED1-EC2C-1F3F-F09F3082DFEC}"/>
                  </a:ext>
                </a:extLst>
              </p:cNvPr>
              <p:cNvSpPr/>
              <p:nvPr/>
            </p:nvSpPr>
            <p:spPr>
              <a:xfrm>
                <a:off x="2629607" y="2240866"/>
                <a:ext cx="838868" cy="703423"/>
              </a:xfrm>
              <a:prstGeom prst="roundRect">
                <a:avLst/>
              </a:prstGeom>
              <a:solidFill>
                <a:srgbClr val="4DB1A9"/>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ADLaM Display" panose="02010000000000000000" pitchFamily="2" charset="0"/>
                    <a:ea typeface="ADLaM Display" panose="02010000000000000000" pitchFamily="2" charset="0"/>
                    <a:cs typeface="ADLaM Display" panose="02010000000000000000" pitchFamily="2" charset="0"/>
                  </a:rPr>
                  <a:t>15'</a:t>
                </a:r>
              </a:p>
            </p:txBody>
          </p:sp>
          <p:sp>
            <p:nvSpPr>
              <p:cNvPr id="33" name="Rectangle: Rounded Corners 32">
                <a:extLst>
                  <a:ext uri="{FF2B5EF4-FFF2-40B4-BE49-F238E27FC236}">
                    <a16:creationId xmlns:a16="http://schemas.microsoft.com/office/drawing/2014/main" id="{0DBC838D-E659-A54D-5BC7-082FDDE4C5E9}"/>
                  </a:ext>
                </a:extLst>
              </p:cNvPr>
              <p:cNvSpPr/>
              <p:nvPr/>
            </p:nvSpPr>
            <p:spPr>
              <a:xfrm>
                <a:off x="8141729" y="2240865"/>
                <a:ext cx="838868" cy="703423"/>
              </a:xfrm>
              <a:prstGeom prst="roundRect">
                <a:avLst/>
              </a:prstGeom>
              <a:solidFill>
                <a:srgbClr val="4DB1A9"/>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prstClr val="white"/>
                    </a:solidFill>
                    <a:latin typeface="ADLaM Display" panose="02010000000000000000" pitchFamily="2" charset="0"/>
                    <a:ea typeface="ADLaM Display" panose="02010000000000000000" pitchFamily="2" charset="0"/>
                    <a:cs typeface="ADLaM Display" panose="02010000000000000000" pitchFamily="2" charset="0"/>
                  </a:rPr>
                  <a:t>25</a:t>
                </a:r>
                <a:r>
                  <a:rPr kumimoji="0" lang="en-US" sz="2400" b="0" i="0" u="none" strike="noStrike" kern="1200" cap="none" spc="0" normalizeH="0" baseline="0" noProof="0" dirty="0">
                    <a:ln>
                      <a:noFill/>
                    </a:ln>
                    <a:solidFill>
                      <a:prstClr val="white"/>
                    </a:solidFill>
                    <a:effectLst/>
                    <a:uLnTx/>
                    <a:uFillTx/>
                    <a:latin typeface="ADLaM Display" panose="02010000000000000000" pitchFamily="2" charset="0"/>
                    <a:ea typeface="ADLaM Display" panose="02010000000000000000" pitchFamily="2" charset="0"/>
                    <a:cs typeface="ADLaM Display" panose="02010000000000000000" pitchFamily="2" charset="0"/>
                  </a:rPr>
                  <a:t>'</a:t>
                </a:r>
              </a:p>
            </p:txBody>
          </p:sp>
          <p:sp>
            <p:nvSpPr>
              <p:cNvPr id="34" name="Rectangle: Rounded Corners 33">
                <a:extLst>
                  <a:ext uri="{FF2B5EF4-FFF2-40B4-BE49-F238E27FC236}">
                    <a16:creationId xmlns:a16="http://schemas.microsoft.com/office/drawing/2014/main" id="{FBECC044-A75C-342F-C686-9B2FC4866CDE}"/>
                  </a:ext>
                </a:extLst>
              </p:cNvPr>
              <p:cNvSpPr/>
              <p:nvPr/>
            </p:nvSpPr>
            <p:spPr>
              <a:xfrm>
                <a:off x="13640381" y="2177316"/>
                <a:ext cx="838868" cy="703423"/>
              </a:xfrm>
              <a:prstGeom prst="roundRect">
                <a:avLst/>
              </a:prstGeom>
              <a:solidFill>
                <a:srgbClr val="4DB1A9"/>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ADLaM Display" panose="02010000000000000000" pitchFamily="2" charset="0"/>
                    <a:ea typeface="ADLaM Display" panose="02010000000000000000" pitchFamily="2" charset="0"/>
                    <a:cs typeface="ADLaM Display" panose="02010000000000000000" pitchFamily="2" charset="0"/>
                  </a:rPr>
                  <a:t>35'</a:t>
                </a:r>
              </a:p>
            </p:txBody>
          </p:sp>
        </p:grpSp>
      </p:grpSp>
      <p:sp>
        <p:nvSpPr>
          <p:cNvPr id="9" name="Slide Number Placeholder 8">
            <a:extLst>
              <a:ext uri="{FF2B5EF4-FFF2-40B4-BE49-F238E27FC236}">
                <a16:creationId xmlns:a16="http://schemas.microsoft.com/office/drawing/2014/main" id="{A2D038C2-27E0-663C-F2C7-44FF83EE99D0}"/>
              </a:ext>
            </a:extLst>
          </p:cNvPr>
          <p:cNvSpPr>
            <a:spLocks noGrp="1"/>
          </p:cNvSpPr>
          <p:nvPr>
            <p:ph type="sldNum" sz="quarter" idx="12"/>
          </p:nvPr>
        </p:nvSpPr>
        <p:spPr/>
        <p:txBody>
          <a:bodyPr/>
          <a:lstStyle/>
          <a:p>
            <a:fld id="{64BE81A3-ADE1-4B8A-B1A6-4A8F0AD1777A}" type="slidenum">
              <a:rPr lang="en-GB" smtClean="0"/>
              <a:t>5</a:t>
            </a:fld>
            <a:endParaRPr lang="en-GB"/>
          </a:p>
        </p:txBody>
      </p:sp>
    </p:spTree>
    <p:extLst>
      <p:ext uri="{BB962C8B-B14F-4D97-AF65-F5344CB8AC3E}">
        <p14:creationId xmlns:p14="http://schemas.microsoft.com/office/powerpoint/2010/main" val="30299727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Group 4">
            <a:extLst>
              <a:ext uri="{FF2B5EF4-FFF2-40B4-BE49-F238E27FC236}">
                <a16:creationId xmlns:a16="http://schemas.microsoft.com/office/drawing/2014/main" id="{3AB41C7F-8A76-5FE5-DF33-22C7B95ADE9C}"/>
              </a:ext>
            </a:extLst>
          </p:cNvPr>
          <p:cNvGrpSpPr/>
          <p:nvPr/>
        </p:nvGrpSpPr>
        <p:grpSpPr>
          <a:xfrm>
            <a:off x="-1087066" y="-1798819"/>
            <a:ext cx="12059866" cy="3423410"/>
            <a:chOff x="0" y="-47625"/>
            <a:chExt cx="863214" cy="282691"/>
          </a:xfrm>
          <a:scene3d>
            <a:camera prst="orthographicFront">
              <a:rot lat="0" lon="0" rev="0"/>
            </a:camera>
            <a:lightRig rig="balanced" dir="t">
              <a:rot lat="0" lon="0" rev="8700000"/>
            </a:lightRig>
          </a:scene3d>
        </p:grpSpPr>
        <p:sp>
          <p:nvSpPr>
            <p:cNvPr id="5" name="Freeform 5">
              <a:extLst>
                <a:ext uri="{FF2B5EF4-FFF2-40B4-BE49-F238E27FC236}">
                  <a16:creationId xmlns:a16="http://schemas.microsoft.com/office/drawing/2014/main" id="{4B03E74A-7565-51D3-B4B5-7B945F3EABA0}"/>
                </a:ext>
              </a:extLst>
            </p:cNvPr>
            <p:cNvSpPr/>
            <p:nvPr/>
          </p:nvSpPr>
          <p:spPr>
            <a:xfrm>
              <a:off x="6581" y="-9871"/>
              <a:ext cx="856633" cy="235066"/>
            </a:xfrm>
            <a:custGeom>
              <a:avLst/>
              <a:gdLst/>
              <a:ahLst/>
              <a:cxnLst/>
              <a:rect l="l" t="t" r="r" b="b"/>
              <a:pathLst>
                <a:path w="856633" h="235066">
                  <a:moveTo>
                    <a:pt x="34329" y="0"/>
                  </a:moveTo>
                  <a:lnTo>
                    <a:pt x="822304" y="0"/>
                  </a:lnTo>
                  <a:cubicBezTo>
                    <a:pt x="841264" y="0"/>
                    <a:pt x="856633" y="15370"/>
                    <a:pt x="856633" y="34329"/>
                  </a:cubicBezTo>
                  <a:lnTo>
                    <a:pt x="856633" y="200737"/>
                  </a:lnTo>
                  <a:cubicBezTo>
                    <a:pt x="856633" y="209842"/>
                    <a:pt x="853016" y="218573"/>
                    <a:pt x="846578" y="225011"/>
                  </a:cubicBezTo>
                  <a:cubicBezTo>
                    <a:pt x="840140" y="231449"/>
                    <a:pt x="831409" y="235066"/>
                    <a:pt x="822304" y="235066"/>
                  </a:cubicBezTo>
                  <a:lnTo>
                    <a:pt x="34329" y="235066"/>
                  </a:lnTo>
                  <a:cubicBezTo>
                    <a:pt x="25225" y="235066"/>
                    <a:pt x="16493" y="231449"/>
                    <a:pt x="10055" y="225011"/>
                  </a:cubicBezTo>
                  <a:cubicBezTo>
                    <a:pt x="3617" y="218573"/>
                    <a:pt x="0" y="209842"/>
                    <a:pt x="0" y="200737"/>
                  </a:cubicBezTo>
                  <a:lnTo>
                    <a:pt x="0" y="34329"/>
                  </a:lnTo>
                  <a:cubicBezTo>
                    <a:pt x="0" y="25225"/>
                    <a:pt x="3617" y="16493"/>
                    <a:pt x="10055" y="10055"/>
                  </a:cubicBezTo>
                  <a:cubicBezTo>
                    <a:pt x="16493" y="3617"/>
                    <a:pt x="25225" y="0"/>
                    <a:pt x="34329" y="0"/>
                  </a:cubicBezTo>
                  <a:close/>
                </a:path>
              </a:pathLst>
            </a:custGeom>
            <a:solidFill>
              <a:srgbClr val="209D94">
                <a:alpha val="80000"/>
              </a:srgbClr>
            </a:solidFill>
            <a:ln>
              <a:noFill/>
            </a:ln>
            <a:effectLst>
              <a:outerShdw blurRad="44450" dist="27940" dir="5400000" algn="ctr">
                <a:srgbClr val="000000">
                  <a:alpha val="32000"/>
                </a:srgbClr>
              </a:outerShdw>
            </a:effectLst>
            <a:sp3d>
              <a:bevelT w="190500" h="38100"/>
            </a:sp3d>
          </p:spPr>
          <p:txBody>
            <a:bodyPr/>
            <a:lstStyle/>
            <a:p>
              <a:pPr marL="0" marR="0" lvl="0" indent="0" algn="l" defTabSz="91444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TextBox 6">
              <a:extLst>
                <a:ext uri="{FF2B5EF4-FFF2-40B4-BE49-F238E27FC236}">
                  <a16:creationId xmlns:a16="http://schemas.microsoft.com/office/drawing/2014/main" id="{816CDEE8-2BBB-4029-19F5-3793B78E2F82}"/>
                </a:ext>
              </a:extLst>
            </p:cNvPr>
            <p:cNvSpPr txBox="1"/>
            <p:nvPr/>
          </p:nvSpPr>
          <p:spPr>
            <a:xfrm>
              <a:off x="0" y="-47625"/>
              <a:ext cx="856633" cy="282691"/>
            </a:xfrm>
            <a:prstGeom prst="rect">
              <a:avLst/>
            </a:prstGeom>
            <a:ln>
              <a:noFill/>
            </a:ln>
            <a:effectLst>
              <a:outerShdw blurRad="44450" dist="27940" dir="5400000" algn="ctr">
                <a:srgbClr val="000000">
                  <a:alpha val="32000"/>
                </a:srgbClr>
              </a:outerShdw>
            </a:effectLst>
            <a:sp3d>
              <a:bevelT w="190500" h="38100"/>
            </a:sp3d>
          </p:spPr>
          <p:txBody>
            <a:bodyPr lIns="50801" tIns="50801" rIns="50801" bIns="50801" rtlCol="0" anchor="ctr"/>
            <a:lstStyle/>
            <a:p>
              <a:pPr marL="0" marR="0" lvl="0" indent="0" algn="ctr" defTabSz="914445" rtl="0" eaLnBrk="1" fontAlgn="auto" latinLnBrk="0" hangingPunct="1">
                <a:lnSpc>
                  <a:spcPts val="26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7" name="Group 16">
            <a:extLst>
              <a:ext uri="{FF2B5EF4-FFF2-40B4-BE49-F238E27FC236}">
                <a16:creationId xmlns:a16="http://schemas.microsoft.com/office/drawing/2014/main" id="{AE2241C4-E602-B0D8-FBDC-EFA96F0C7B08}"/>
              </a:ext>
            </a:extLst>
          </p:cNvPr>
          <p:cNvGrpSpPr/>
          <p:nvPr/>
        </p:nvGrpSpPr>
        <p:grpSpPr>
          <a:xfrm>
            <a:off x="1110343" y="2514600"/>
            <a:ext cx="7119257" cy="3203296"/>
            <a:chOff x="1110343" y="2514600"/>
            <a:chExt cx="7119257" cy="3203296"/>
          </a:xfrm>
        </p:grpSpPr>
        <p:sp>
          <p:nvSpPr>
            <p:cNvPr id="2" name="Rectangle 1">
              <a:extLst>
                <a:ext uri="{FF2B5EF4-FFF2-40B4-BE49-F238E27FC236}">
                  <a16:creationId xmlns:a16="http://schemas.microsoft.com/office/drawing/2014/main" id="{A9C54384-FAE7-08DB-9DF2-56B38FEAB5D3}"/>
                </a:ext>
              </a:extLst>
            </p:cNvPr>
            <p:cNvSpPr/>
            <p:nvPr/>
          </p:nvSpPr>
          <p:spPr>
            <a:xfrm>
              <a:off x="1235528" y="2514600"/>
              <a:ext cx="6340931" cy="1077686"/>
            </a:xfrm>
            <a:prstGeom prst="rect">
              <a:avLst/>
            </a:prstGeom>
            <a:solidFill>
              <a:srgbClr val="4DB1A9"/>
            </a:solidFill>
            <a:ln>
              <a:solidFill>
                <a:srgbClr val="4DB1A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7" name="TextBox 6">
              <a:extLst>
                <a:ext uri="{FF2B5EF4-FFF2-40B4-BE49-F238E27FC236}">
                  <a16:creationId xmlns:a16="http://schemas.microsoft.com/office/drawing/2014/main" id="{F80D9988-9B2A-FB8F-05F0-0EEEF1E113A7}"/>
                </a:ext>
              </a:extLst>
            </p:cNvPr>
            <p:cNvSpPr txBox="1"/>
            <p:nvPr/>
          </p:nvSpPr>
          <p:spPr>
            <a:xfrm>
              <a:off x="1110343" y="2791833"/>
              <a:ext cx="612321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ADLaM Display" panose="02010000000000000000" pitchFamily="2" charset="0"/>
                  <a:ea typeface="ADLaM Display" panose="02010000000000000000" pitchFamily="2" charset="0"/>
                  <a:cs typeface="ADLaM Display" panose="02010000000000000000" pitchFamily="2" charset="0"/>
                </a:rPr>
                <a:t>Modules 1 et 2</a:t>
              </a:r>
            </a:p>
          </p:txBody>
        </p:sp>
        <p:sp>
          <p:nvSpPr>
            <p:cNvPr id="13" name="TextBox 12">
              <a:extLst>
                <a:ext uri="{FF2B5EF4-FFF2-40B4-BE49-F238E27FC236}">
                  <a16:creationId xmlns:a16="http://schemas.microsoft.com/office/drawing/2014/main" id="{1C5209D1-3E47-449E-891D-B921E05F642C}"/>
                </a:ext>
              </a:extLst>
            </p:cNvPr>
            <p:cNvSpPr txBox="1"/>
            <p:nvPr/>
          </p:nvSpPr>
          <p:spPr>
            <a:xfrm>
              <a:off x="1235528" y="4118001"/>
              <a:ext cx="622662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009999"/>
                  </a:solidFill>
                  <a:effectLst/>
                  <a:uLnTx/>
                  <a:uFillTx/>
                  <a:latin typeface="ADLaM Display" panose="02010000000000000000" pitchFamily="2" charset="0"/>
                  <a:ea typeface="ADLaM Display" panose="02010000000000000000" pitchFamily="2" charset="0"/>
                  <a:cs typeface="ADLaM Display" panose="02010000000000000000" pitchFamily="2" charset="0"/>
                </a:rPr>
                <a:t>Génériques</a:t>
              </a:r>
              <a:endParaRPr kumimoji="0" lang="en-US" sz="3200" b="0" i="0" u="none" strike="noStrike" kern="1200" cap="none" spc="0" normalizeH="0" baseline="0" noProof="0" dirty="0">
                <a:ln>
                  <a:noFill/>
                </a:ln>
                <a:solidFill>
                  <a:srgbClr val="009999"/>
                </a:solidFill>
                <a:effectLst/>
                <a:uLnTx/>
                <a:uFillTx/>
                <a:latin typeface="ADLaM Display" panose="02010000000000000000" pitchFamily="2" charset="0"/>
                <a:ea typeface="ADLaM Display" panose="02010000000000000000" pitchFamily="2" charset="0"/>
                <a:cs typeface="ADLaM Display" panose="02010000000000000000" pitchFamily="2" charset="0"/>
              </a:endParaRPr>
            </a:p>
          </p:txBody>
        </p:sp>
        <p:sp>
          <p:nvSpPr>
            <p:cNvPr id="15" name="TextBox 14">
              <a:extLst>
                <a:ext uri="{FF2B5EF4-FFF2-40B4-BE49-F238E27FC236}">
                  <a16:creationId xmlns:a16="http://schemas.microsoft.com/office/drawing/2014/main" id="{622C3718-CDF7-570F-EF70-84DA92007572}"/>
                </a:ext>
              </a:extLst>
            </p:cNvPr>
            <p:cNvSpPr txBox="1"/>
            <p:nvPr/>
          </p:nvSpPr>
          <p:spPr>
            <a:xfrm>
              <a:off x="1235527" y="5194676"/>
              <a:ext cx="6994073" cy="523220"/>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Tx/>
                <a:buBlip>
                  <a:blip r:embed="rId3"/>
                </a:buBlip>
                <a:tabLst/>
                <a:defRPr/>
              </a:pPr>
              <a:r>
                <a:rPr kumimoji="0" lang="en-US" sz="2800" b="0" i="0" u="none" strike="noStrike" kern="1200" cap="none" spc="0" normalizeH="0" baseline="0" noProof="0" dirty="0" err="1">
                  <a:ln>
                    <a:noFill/>
                  </a:ln>
                  <a:solidFill>
                    <a:prstClr val="black"/>
                  </a:solidFill>
                  <a:effectLst/>
                  <a:uLnTx/>
                  <a:uFillTx/>
                  <a:latin typeface="Atkinson Hyperlegible" panose="020B0604020202020204" charset="0"/>
                  <a:ea typeface="+mn-ea"/>
                  <a:cs typeface="+mn-cs"/>
                </a:rPr>
                <a:t>Indépendants</a:t>
              </a:r>
              <a:r>
                <a:rPr kumimoji="0" lang="en-US" sz="2800" b="0" i="0" u="none" strike="noStrike" kern="1200" cap="none" spc="0" normalizeH="0" baseline="0" noProof="0" dirty="0">
                  <a:ln>
                    <a:noFill/>
                  </a:ln>
                  <a:solidFill>
                    <a:prstClr val="black"/>
                  </a:solidFill>
                  <a:effectLst/>
                  <a:uLnTx/>
                  <a:uFillTx/>
                  <a:latin typeface="Atkinson Hyperlegible" panose="020B0604020202020204" charset="0"/>
                  <a:ea typeface="+mn-ea"/>
                  <a:cs typeface="+mn-cs"/>
                </a:rPr>
                <a:t> de la situation du choléra</a:t>
              </a:r>
            </a:p>
          </p:txBody>
        </p:sp>
      </p:grpSp>
      <p:grpSp>
        <p:nvGrpSpPr>
          <p:cNvPr id="9" name="Group 8">
            <a:extLst>
              <a:ext uri="{FF2B5EF4-FFF2-40B4-BE49-F238E27FC236}">
                <a16:creationId xmlns:a16="http://schemas.microsoft.com/office/drawing/2014/main" id="{58E35AA7-68BD-402D-2D1D-66EBCC223B7D}"/>
              </a:ext>
            </a:extLst>
          </p:cNvPr>
          <p:cNvGrpSpPr/>
          <p:nvPr/>
        </p:nvGrpSpPr>
        <p:grpSpPr>
          <a:xfrm>
            <a:off x="10695652" y="2514600"/>
            <a:ext cx="6351378" cy="3131338"/>
            <a:chOff x="10706099" y="2572619"/>
            <a:chExt cx="6351378" cy="3131338"/>
          </a:xfrm>
        </p:grpSpPr>
        <p:sp>
          <p:nvSpPr>
            <p:cNvPr id="8" name="Rectangle 7">
              <a:extLst>
                <a:ext uri="{FF2B5EF4-FFF2-40B4-BE49-F238E27FC236}">
                  <a16:creationId xmlns:a16="http://schemas.microsoft.com/office/drawing/2014/main" id="{08BF6FEA-F0FF-00EF-8AF4-23FE4679C8A7}"/>
                </a:ext>
              </a:extLst>
            </p:cNvPr>
            <p:cNvSpPr/>
            <p:nvPr/>
          </p:nvSpPr>
          <p:spPr>
            <a:xfrm>
              <a:off x="10711541" y="2572619"/>
              <a:ext cx="6345936" cy="1077686"/>
            </a:xfrm>
            <a:prstGeom prst="rect">
              <a:avLst/>
            </a:prstGeom>
            <a:solidFill>
              <a:srgbClr val="4DB1A9"/>
            </a:solidFill>
            <a:ln>
              <a:solidFill>
                <a:srgbClr val="4DB1A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1" name="TextBox 10">
              <a:extLst>
                <a:ext uri="{FF2B5EF4-FFF2-40B4-BE49-F238E27FC236}">
                  <a16:creationId xmlns:a16="http://schemas.microsoft.com/office/drawing/2014/main" id="{AF21DE51-A9FF-A8A9-81EC-8A9F048B8DAC}"/>
                </a:ext>
              </a:extLst>
            </p:cNvPr>
            <p:cNvSpPr txBox="1"/>
            <p:nvPr/>
          </p:nvSpPr>
          <p:spPr>
            <a:xfrm>
              <a:off x="10711541" y="2844225"/>
              <a:ext cx="599802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ADLaM Display" panose="02010000000000000000" pitchFamily="2" charset="0"/>
                  <a:ea typeface="ADLaM Display" panose="02010000000000000000" pitchFamily="2" charset="0"/>
                  <a:cs typeface="ADLaM Display" panose="02010000000000000000" pitchFamily="2" charset="0"/>
                </a:rPr>
                <a:t>Modules 3 à 5</a:t>
              </a:r>
            </a:p>
          </p:txBody>
        </p:sp>
        <p:sp>
          <p:nvSpPr>
            <p:cNvPr id="14" name="TextBox 13">
              <a:extLst>
                <a:ext uri="{FF2B5EF4-FFF2-40B4-BE49-F238E27FC236}">
                  <a16:creationId xmlns:a16="http://schemas.microsoft.com/office/drawing/2014/main" id="{90E2E0B6-A6EC-AE61-397B-C4582F170DC7}"/>
                </a:ext>
              </a:extLst>
            </p:cNvPr>
            <p:cNvSpPr txBox="1"/>
            <p:nvPr/>
          </p:nvSpPr>
          <p:spPr>
            <a:xfrm>
              <a:off x="10825843" y="4140697"/>
              <a:ext cx="588372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009999"/>
                  </a:solidFill>
                  <a:effectLst/>
                  <a:uLnTx/>
                  <a:uFillTx/>
                  <a:latin typeface="ADLaM Display" panose="02010000000000000000" pitchFamily="2" charset="0"/>
                  <a:ea typeface="ADLaM Display" panose="02010000000000000000" pitchFamily="2" charset="0"/>
                  <a:cs typeface="ADLaM Display" panose="02010000000000000000" pitchFamily="2" charset="0"/>
                </a:rPr>
                <a:t>Contextuels</a:t>
              </a:r>
              <a:endParaRPr kumimoji="0" lang="en-US" sz="3200" b="0" i="0" u="none" strike="noStrike" kern="1200" cap="none" spc="0" normalizeH="0" baseline="0" noProof="0" dirty="0">
                <a:ln>
                  <a:noFill/>
                </a:ln>
                <a:solidFill>
                  <a:srgbClr val="009999"/>
                </a:solidFill>
                <a:effectLst/>
                <a:uLnTx/>
                <a:uFillTx/>
                <a:latin typeface="ADLaM Display" panose="02010000000000000000" pitchFamily="2" charset="0"/>
                <a:ea typeface="ADLaM Display" panose="02010000000000000000" pitchFamily="2" charset="0"/>
                <a:cs typeface="ADLaM Display" panose="02010000000000000000" pitchFamily="2" charset="0"/>
              </a:endParaRPr>
            </a:p>
          </p:txBody>
        </p:sp>
        <p:sp>
          <p:nvSpPr>
            <p:cNvPr id="16" name="TextBox 15">
              <a:extLst>
                <a:ext uri="{FF2B5EF4-FFF2-40B4-BE49-F238E27FC236}">
                  <a16:creationId xmlns:a16="http://schemas.microsoft.com/office/drawing/2014/main" id="{9AA45DF7-76A2-D5B0-CA50-B2EC0C5FF345}"/>
                </a:ext>
              </a:extLst>
            </p:cNvPr>
            <p:cNvSpPr txBox="1"/>
            <p:nvPr/>
          </p:nvSpPr>
          <p:spPr>
            <a:xfrm>
              <a:off x="10706099" y="5180737"/>
              <a:ext cx="6123214" cy="523220"/>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1800"/>
                </a:spcAft>
                <a:buClrTx/>
                <a:buSzTx/>
                <a:buFontTx/>
                <a:buBlip>
                  <a:blip r:embed="rId3"/>
                </a:buBlip>
                <a:tabLst/>
                <a:defRPr/>
              </a:pPr>
              <a:r>
                <a:rPr kumimoji="0" lang="en-US" sz="2800" b="0" i="0" u="none" strike="noStrike" kern="1200" cap="none" spc="0" normalizeH="0" baseline="0" noProof="0" dirty="0" err="1">
                  <a:ln>
                    <a:noFill/>
                  </a:ln>
                  <a:solidFill>
                    <a:prstClr val="black"/>
                  </a:solidFill>
                  <a:effectLst/>
                  <a:uLnTx/>
                  <a:uFillTx/>
                  <a:latin typeface="Atkinson Hyperlegible" panose="020B0604020202020204" charset="0"/>
                  <a:ea typeface="+mn-ea"/>
                  <a:cs typeface="+mn-cs"/>
                </a:rPr>
                <a:t>Selon</a:t>
              </a:r>
              <a:r>
                <a:rPr kumimoji="0" lang="en-US" sz="2800" b="0" i="0" u="none" strike="noStrike" kern="1200" cap="none" spc="0" normalizeH="0" baseline="0" noProof="0" dirty="0">
                  <a:ln>
                    <a:noFill/>
                  </a:ln>
                  <a:solidFill>
                    <a:prstClr val="black"/>
                  </a:solidFill>
                  <a:effectLst/>
                  <a:uLnTx/>
                  <a:uFillTx/>
                  <a:latin typeface="Atkinson Hyperlegible" panose="020B0604020202020204" charset="0"/>
                  <a:ea typeface="+mn-ea"/>
                  <a:cs typeface="+mn-cs"/>
                </a:rPr>
                <a:t> la situation du choléra</a:t>
              </a:r>
            </a:p>
          </p:txBody>
        </p:sp>
      </p:grpSp>
      <p:grpSp>
        <p:nvGrpSpPr>
          <p:cNvPr id="27" name="Group 26">
            <a:extLst>
              <a:ext uri="{FF2B5EF4-FFF2-40B4-BE49-F238E27FC236}">
                <a16:creationId xmlns:a16="http://schemas.microsoft.com/office/drawing/2014/main" id="{F05D5DA3-DE68-21DD-2EC4-7108C82FE643}"/>
              </a:ext>
            </a:extLst>
          </p:cNvPr>
          <p:cNvGrpSpPr/>
          <p:nvPr/>
        </p:nvGrpSpPr>
        <p:grpSpPr>
          <a:xfrm>
            <a:off x="1621971" y="6520844"/>
            <a:ext cx="5900057" cy="2979021"/>
            <a:chOff x="1621971" y="6520844"/>
            <a:chExt cx="5900057" cy="2979021"/>
          </a:xfrm>
        </p:grpSpPr>
        <p:pic>
          <p:nvPicPr>
            <p:cNvPr id="21" name="Picture 20">
              <a:extLst>
                <a:ext uri="{FF2B5EF4-FFF2-40B4-BE49-F238E27FC236}">
                  <a16:creationId xmlns:a16="http://schemas.microsoft.com/office/drawing/2014/main" id="{63DF0E0B-EB57-3B0F-3EAC-C516CF29894B}"/>
                </a:ext>
              </a:extLst>
            </p:cNvPr>
            <p:cNvPicPr>
              <a:picLocks noChangeAspect="1"/>
            </p:cNvPicPr>
            <p:nvPr/>
          </p:nvPicPr>
          <p:blipFill>
            <a:blip r:embed="rId4"/>
            <a:stretch>
              <a:fillRect/>
            </a:stretch>
          </p:blipFill>
          <p:spPr>
            <a:xfrm>
              <a:off x="1621971" y="6520844"/>
              <a:ext cx="5900057" cy="2979021"/>
            </a:xfrm>
            <a:prstGeom prst="rect">
              <a:avLst/>
            </a:prstGeom>
          </p:spPr>
        </p:pic>
        <p:sp>
          <p:nvSpPr>
            <p:cNvPr id="20" name="TextBox 19">
              <a:extLst>
                <a:ext uri="{FF2B5EF4-FFF2-40B4-BE49-F238E27FC236}">
                  <a16:creationId xmlns:a16="http://schemas.microsoft.com/office/drawing/2014/main" id="{AE9C2BAE-0605-F254-3918-FD26634FDEDA}"/>
                </a:ext>
              </a:extLst>
            </p:cNvPr>
            <p:cNvSpPr txBox="1"/>
            <p:nvPr/>
          </p:nvSpPr>
          <p:spPr>
            <a:xfrm>
              <a:off x="2086004" y="7433273"/>
              <a:ext cx="5376153" cy="10926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3000" b="0" i="0" u="none" strike="noStrike" kern="1200" cap="none" spc="0" normalizeH="0" baseline="0" noProof="0" dirty="0">
                  <a:ln>
                    <a:noFill/>
                  </a:ln>
                  <a:solidFill>
                    <a:schemeClr val="tx1">
                      <a:lumMod val="95000"/>
                      <a:lumOff val="5000"/>
                    </a:schemeClr>
                  </a:solidFill>
                  <a:effectLst/>
                  <a:uLnTx/>
                  <a:uFillTx/>
                  <a:latin typeface="ADLaM Display" panose="02010000000000000000" pitchFamily="2" charset="0"/>
                  <a:ea typeface="ADLaM Display" panose="02010000000000000000" pitchFamily="2" charset="0"/>
                  <a:cs typeface="ADLaM Display" panose="02010000000000000000" pitchFamily="2" charset="0"/>
                </a:rPr>
                <a:t>Suivre les modules 1 et 2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tx1">
                      <a:lumMod val="95000"/>
                      <a:lumOff val="5000"/>
                    </a:schemeClr>
                  </a:solidFill>
                  <a:effectLst/>
                  <a:uLnTx/>
                  <a:uFillTx/>
                  <a:latin typeface="ADLaM Display" panose="02010000000000000000" pitchFamily="2" charset="0"/>
                  <a:ea typeface="ADLaM Display" panose="02010000000000000000" pitchFamily="2" charset="0"/>
                  <a:cs typeface="ADLaM Display" panose="02010000000000000000" pitchFamily="2" charset="0"/>
                </a:rPr>
                <a:t>avant les </a:t>
              </a:r>
              <a:r>
                <a:rPr lang="en-US" sz="3000" dirty="0">
                  <a:solidFill>
                    <a:schemeClr val="tx1">
                      <a:lumMod val="95000"/>
                      <a:lumOff val="5000"/>
                    </a:schemeClr>
                  </a:solidFill>
                  <a:latin typeface="ADLaM Display" panose="02010000000000000000" pitchFamily="2" charset="0"/>
                  <a:ea typeface="ADLaM Display" panose="02010000000000000000" pitchFamily="2" charset="0"/>
                  <a:cs typeface="ADLaM Display" panose="02010000000000000000" pitchFamily="2" charset="0"/>
                </a:rPr>
                <a:t>modules </a:t>
              </a:r>
              <a:r>
                <a:rPr kumimoji="0" lang="en-US" sz="3000" b="0" i="0" u="none" strike="noStrike" kern="1200" cap="none" spc="0" normalizeH="0" baseline="0" noProof="0" dirty="0">
                  <a:ln>
                    <a:noFill/>
                  </a:ln>
                  <a:solidFill>
                    <a:schemeClr val="tx1">
                      <a:lumMod val="95000"/>
                      <a:lumOff val="5000"/>
                    </a:schemeClr>
                  </a:solidFill>
                  <a:effectLst/>
                  <a:uLnTx/>
                  <a:uFillTx/>
                  <a:latin typeface="ADLaM Display" panose="02010000000000000000" pitchFamily="2" charset="0"/>
                  <a:ea typeface="ADLaM Display" panose="02010000000000000000" pitchFamily="2" charset="0"/>
                  <a:cs typeface="ADLaM Display" panose="02010000000000000000" pitchFamily="2" charset="0"/>
                </a:rPr>
                <a:t>3 à 5</a:t>
              </a:r>
            </a:p>
          </p:txBody>
        </p:sp>
      </p:grpSp>
      <p:sp>
        <p:nvSpPr>
          <p:cNvPr id="26" name="TextBox 25">
            <a:extLst>
              <a:ext uri="{FF2B5EF4-FFF2-40B4-BE49-F238E27FC236}">
                <a16:creationId xmlns:a16="http://schemas.microsoft.com/office/drawing/2014/main" id="{F9CBAE17-F742-17E9-74A7-12262EC8D51D}"/>
              </a:ext>
            </a:extLst>
          </p:cNvPr>
          <p:cNvSpPr txBox="1"/>
          <p:nvPr/>
        </p:nvSpPr>
        <p:spPr>
          <a:xfrm>
            <a:off x="10695652" y="6101203"/>
            <a:ext cx="7287548" cy="954107"/>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Tx/>
              <a:buBlip>
                <a:blip r:embed="rId3"/>
              </a:buBlip>
              <a:tabLst/>
              <a:defRPr/>
            </a:pPr>
            <a:r>
              <a:rPr kumimoji="0" lang="en-US" sz="2800" b="0" i="0" u="none" strike="noStrike" kern="1200" cap="none" spc="0" normalizeH="0" baseline="0" noProof="0" dirty="0" err="1">
                <a:ln>
                  <a:noFill/>
                </a:ln>
                <a:solidFill>
                  <a:prstClr val="black"/>
                </a:solidFill>
                <a:effectLst/>
                <a:uLnTx/>
                <a:uFillTx/>
                <a:latin typeface="Atkinson Hyperlegible" panose="020B0604020202020204" charset="0"/>
                <a:ea typeface="+mn-ea"/>
                <a:cs typeface="+mn-cs"/>
              </a:rPr>
              <a:t>Incluent</a:t>
            </a:r>
            <a:r>
              <a:rPr kumimoji="0" lang="en-US" sz="2800" b="0" i="0" u="none" strike="noStrike" kern="1200" cap="none" spc="0" normalizeH="0" baseline="0" noProof="0" dirty="0">
                <a:ln>
                  <a:noFill/>
                </a:ln>
                <a:solidFill>
                  <a:prstClr val="black"/>
                </a:solidFill>
                <a:effectLst/>
                <a:uLnTx/>
                <a:uFillTx/>
                <a:latin typeface="Atkinson Hyperlegible" panose="020B0604020202020204" charset="0"/>
                <a:ea typeface="+mn-ea"/>
                <a:cs typeface="+mn-cs"/>
              </a:rPr>
              <a:t> des </a:t>
            </a:r>
            <a:r>
              <a:rPr lang="en-US" sz="2800" dirty="0">
                <a:solidFill>
                  <a:prstClr val="black"/>
                </a:solidFill>
                <a:latin typeface="Atkinson Hyperlegible Bold" panose="020B0604020202020204" charset="0"/>
              </a:rPr>
              <a:t>études de cas </a:t>
            </a:r>
            <a:r>
              <a:rPr lang="en-US" sz="2800" dirty="0">
                <a:solidFill>
                  <a:prstClr val="black"/>
                </a:solidFill>
                <a:latin typeface="Atkinson Hyperlegible" panose="020B0604020202020204" charset="0"/>
              </a:rPr>
              <a:t>pour illustrer les </a:t>
            </a:r>
            <a:r>
              <a:rPr lang="en-US" sz="2800" dirty="0" err="1">
                <a:solidFill>
                  <a:prstClr val="black"/>
                </a:solidFill>
                <a:latin typeface="Atkinson Hyperlegible" panose="020B0604020202020204" charset="0"/>
              </a:rPr>
              <a:t>spécificités</a:t>
            </a:r>
            <a:endParaRPr lang="en-US" sz="2800" dirty="0">
              <a:solidFill>
                <a:prstClr val="black"/>
              </a:solidFill>
              <a:latin typeface="Atkinson Hyperlegible" panose="020B0604020202020204" charset="0"/>
            </a:endParaRPr>
          </a:p>
        </p:txBody>
      </p:sp>
      <p:sp>
        <p:nvSpPr>
          <p:cNvPr id="10" name="TextBox 7">
            <a:extLst>
              <a:ext uri="{FF2B5EF4-FFF2-40B4-BE49-F238E27FC236}">
                <a16:creationId xmlns:a16="http://schemas.microsoft.com/office/drawing/2014/main" id="{B1436FF4-6452-E1F4-3AA5-869B9F5273A7}"/>
              </a:ext>
            </a:extLst>
          </p:cNvPr>
          <p:cNvSpPr txBox="1"/>
          <p:nvPr/>
        </p:nvSpPr>
        <p:spPr>
          <a:xfrm>
            <a:off x="696530" y="538588"/>
            <a:ext cx="10860470" cy="588110"/>
          </a:xfrm>
          <a:prstGeom prst="rect">
            <a:avLst/>
          </a:prstGeom>
        </p:spPr>
        <p:txBody>
          <a:bodyPr wrap="square" lIns="0" tIns="0" rIns="0" bIns="0" rtlCol="0" anchor="t">
            <a:spAutoFit/>
          </a:bodyPr>
          <a:lstStyle/>
          <a:p>
            <a:pPr marL="0" marR="0" lvl="0" indent="0" algn="l" defTabSz="914445" rtl="0" eaLnBrk="1" fontAlgn="auto" latinLnBrk="0" hangingPunct="1">
              <a:lnSpc>
                <a:spcPts val="452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FFFF"/>
                </a:solidFill>
                <a:effectLst/>
                <a:uLnTx/>
                <a:uFillTx/>
                <a:latin typeface="Cavolini" panose="03000502040302020204" pitchFamily="66" charset="0"/>
                <a:cs typeface="Cavolini" panose="03000502040302020204" pitchFamily="66" charset="0"/>
                <a:sym typeface="Atkinson Hyperlegible Bold"/>
              </a:rPr>
              <a:t>Comment </a:t>
            </a:r>
            <a:r>
              <a:rPr lang="en-US" sz="4400" b="1" dirty="0" err="1">
                <a:solidFill>
                  <a:srgbClr val="FFFFFF"/>
                </a:solidFill>
                <a:latin typeface="Cavolini" panose="03000502040302020204" pitchFamily="66" charset="0"/>
                <a:cs typeface="Cavolini" panose="03000502040302020204" pitchFamily="66" charset="0"/>
                <a:sym typeface="Atkinson Hyperlegible Bold"/>
              </a:rPr>
              <a:t>est</a:t>
            </a:r>
            <a:r>
              <a:rPr lang="en-US" sz="4400" b="1" dirty="0">
                <a:solidFill>
                  <a:srgbClr val="FFFFFF"/>
                </a:solidFill>
                <a:latin typeface="Cavolini" panose="03000502040302020204" pitchFamily="66" charset="0"/>
                <a:cs typeface="Cavolini" panose="03000502040302020204" pitchFamily="66" charset="0"/>
                <a:sym typeface="Atkinson Hyperlegible Bold"/>
              </a:rPr>
              <a:t> </a:t>
            </a:r>
            <a:r>
              <a:rPr lang="en-US" sz="4400" b="1" dirty="0" err="1">
                <a:solidFill>
                  <a:srgbClr val="FFFFFF"/>
                </a:solidFill>
                <a:latin typeface="Cavolini" panose="03000502040302020204" pitchFamily="66" charset="0"/>
                <a:cs typeface="Cavolini" panose="03000502040302020204" pitchFamily="66" charset="0"/>
                <a:sym typeface="Atkinson Hyperlegible Bold"/>
              </a:rPr>
              <a:t>structuré</a:t>
            </a:r>
            <a:r>
              <a:rPr kumimoji="0" lang="en-US" sz="4400" b="1" i="0" u="none" strike="noStrike" kern="1200" cap="none" spc="0" normalizeH="0" baseline="0" noProof="0" dirty="0">
                <a:ln>
                  <a:noFill/>
                </a:ln>
                <a:solidFill>
                  <a:srgbClr val="FFFFFF"/>
                </a:solidFill>
                <a:effectLst/>
                <a:uLnTx/>
                <a:uFillTx/>
                <a:latin typeface="Cavolini" panose="03000502040302020204" pitchFamily="66" charset="0"/>
                <a:cs typeface="Cavolini" panose="03000502040302020204" pitchFamily="66" charset="0"/>
                <a:sym typeface="Atkinson Hyperlegible Bold"/>
              </a:rPr>
              <a:t> ce cours ?</a:t>
            </a:r>
          </a:p>
        </p:txBody>
      </p:sp>
      <p:sp>
        <p:nvSpPr>
          <p:cNvPr id="12" name="Slide Number Placeholder 11">
            <a:extLst>
              <a:ext uri="{FF2B5EF4-FFF2-40B4-BE49-F238E27FC236}">
                <a16:creationId xmlns:a16="http://schemas.microsoft.com/office/drawing/2014/main" id="{DF016FD9-C881-20CB-32F1-78E9C6CE8CD6}"/>
              </a:ext>
            </a:extLst>
          </p:cNvPr>
          <p:cNvSpPr>
            <a:spLocks noGrp="1"/>
          </p:cNvSpPr>
          <p:nvPr>
            <p:ph type="sldNum" sz="quarter" idx="7"/>
          </p:nvPr>
        </p:nvSpPr>
        <p:spPr/>
        <p:txBody>
          <a:bodyPr/>
          <a:lstStyle/>
          <a:p>
            <a:fld id="{B6F15528-21DE-4FAA-801E-634DDDAF4B2B}" type="slidenum">
              <a:rPr lang="en-US" smtClean="0"/>
              <a:t>6</a:t>
            </a:fld>
            <a:endParaRPr lang="en-US"/>
          </a:p>
        </p:txBody>
      </p:sp>
    </p:spTree>
    <p:extLst>
      <p:ext uri="{BB962C8B-B14F-4D97-AF65-F5344CB8AC3E}">
        <p14:creationId xmlns:p14="http://schemas.microsoft.com/office/powerpoint/2010/main" val="4662734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Group 4">
            <a:extLst>
              <a:ext uri="{FF2B5EF4-FFF2-40B4-BE49-F238E27FC236}">
                <a16:creationId xmlns:a16="http://schemas.microsoft.com/office/drawing/2014/main" id="{3AB41C7F-8A76-5FE5-DF33-22C7B95ADE9C}"/>
              </a:ext>
            </a:extLst>
          </p:cNvPr>
          <p:cNvGrpSpPr/>
          <p:nvPr/>
        </p:nvGrpSpPr>
        <p:grpSpPr>
          <a:xfrm>
            <a:off x="-702129" y="-1432486"/>
            <a:ext cx="11751129" cy="2846669"/>
            <a:chOff x="0" y="0"/>
            <a:chExt cx="856633" cy="235066"/>
          </a:xfrm>
          <a:scene3d>
            <a:camera prst="orthographicFront">
              <a:rot lat="0" lon="0" rev="0"/>
            </a:camera>
            <a:lightRig rig="balanced" dir="t">
              <a:rot lat="0" lon="0" rev="8700000"/>
            </a:lightRig>
          </a:scene3d>
        </p:grpSpPr>
        <p:sp>
          <p:nvSpPr>
            <p:cNvPr id="5" name="Freeform 5">
              <a:extLst>
                <a:ext uri="{FF2B5EF4-FFF2-40B4-BE49-F238E27FC236}">
                  <a16:creationId xmlns:a16="http://schemas.microsoft.com/office/drawing/2014/main" id="{4B03E74A-7565-51D3-B4B5-7B945F3EABA0}"/>
                </a:ext>
              </a:extLst>
            </p:cNvPr>
            <p:cNvSpPr/>
            <p:nvPr/>
          </p:nvSpPr>
          <p:spPr>
            <a:xfrm>
              <a:off x="0" y="0"/>
              <a:ext cx="856633" cy="235066"/>
            </a:xfrm>
            <a:custGeom>
              <a:avLst/>
              <a:gdLst/>
              <a:ahLst/>
              <a:cxnLst/>
              <a:rect l="l" t="t" r="r" b="b"/>
              <a:pathLst>
                <a:path w="856633" h="235066">
                  <a:moveTo>
                    <a:pt x="34329" y="0"/>
                  </a:moveTo>
                  <a:lnTo>
                    <a:pt x="822304" y="0"/>
                  </a:lnTo>
                  <a:cubicBezTo>
                    <a:pt x="841264" y="0"/>
                    <a:pt x="856633" y="15370"/>
                    <a:pt x="856633" y="34329"/>
                  </a:cubicBezTo>
                  <a:lnTo>
                    <a:pt x="856633" y="200737"/>
                  </a:lnTo>
                  <a:cubicBezTo>
                    <a:pt x="856633" y="209842"/>
                    <a:pt x="853016" y="218573"/>
                    <a:pt x="846578" y="225011"/>
                  </a:cubicBezTo>
                  <a:cubicBezTo>
                    <a:pt x="840140" y="231449"/>
                    <a:pt x="831409" y="235066"/>
                    <a:pt x="822304" y="235066"/>
                  </a:cubicBezTo>
                  <a:lnTo>
                    <a:pt x="34329" y="235066"/>
                  </a:lnTo>
                  <a:cubicBezTo>
                    <a:pt x="25225" y="235066"/>
                    <a:pt x="16493" y="231449"/>
                    <a:pt x="10055" y="225011"/>
                  </a:cubicBezTo>
                  <a:cubicBezTo>
                    <a:pt x="3617" y="218573"/>
                    <a:pt x="0" y="209842"/>
                    <a:pt x="0" y="200737"/>
                  </a:cubicBezTo>
                  <a:lnTo>
                    <a:pt x="0" y="34329"/>
                  </a:lnTo>
                  <a:cubicBezTo>
                    <a:pt x="0" y="25225"/>
                    <a:pt x="3617" y="16493"/>
                    <a:pt x="10055" y="10055"/>
                  </a:cubicBezTo>
                  <a:cubicBezTo>
                    <a:pt x="16493" y="3617"/>
                    <a:pt x="25225" y="0"/>
                    <a:pt x="34329" y="0"/>
                  </a:cubicBezTo>
                  <a:close/>
                </a:path>
              </a:pathLst>
            </a:custGeom>
            <a:solidFill>
              <a:srgbClr val="209D94">
                <a:alpha val="80000"/>
              </a:srgbClr>
            </a:solidFill>
            <a:ln>
              <a:noFill/>
            </a:ln>
            <a:effectLst>
              <a:outerShdw blurRad="44450" dist="27940" dir="5400000" algn="ctr">
                <a:srgbClr val="000000">
                  <a:alpha val="32000"/>
                </a:srgbClr>
              </a:outerShdw>
            </a:effectLst>
            <a:sp3d>
              <a:bevelT w="190500" h="38100"/>
            </a:sp3d>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TextBox 6">
              <a:extLst>
                <a:ext uri="{FF2B5EF4-FFF2-40B4-BE49-F238E27FC236}">
                  <a16:creationId xmlns:a16="http://schemas.microsoft.com/office/drawing/2014/main" id="{816CDEE8-2BBB-4029-19F5-3793B78E2F82}"/>
                </a:ext>
              </a:extLst>
            </p:cNvPr>
            <p:cNvSpPr txBox="1"/>
            <p:nvPr/>
          </p:nvSpPr>
          <p:spPr>
            <a:xfrm>
              <a:off x="0" y="-47625"/>
              <a:ext cx="856633" cy="282691"/>
            </a:xfrm>
            <a:prstGeom prst="rect">
              <a:avLst/>
            </a:prstGeom>
            <a:ln>
              <a:noFill/>
            </a:ln>
            <a:effectLst>
              <a:outerShdw blurRad="44450" dist="27940" dir="5400000" algn="ctr">
                <a:srgbClr val="000000">
                  <a:alpha val="32000"/>
                </a:srgbClr>
              </a:outerShdw>
            </a:effectLst>
            <a:sp3d>
              <a:bevelT w="190500" h="38100"/>
            </a:sp3d>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9" name="Group 8">
            <a:extLst>
              <a:ext uri="{FF2B5EF4-FFF2-40B4-BE49-F238E27FC236}">
                <a16:creationId xmlns:a16="http://schemas.microsoft.com/office/drawing/2014/main" id="{EA7BFDF0-8261-7E4F-E9C6-6AE5EE50A88B}"/>
              </a:ext>
            </a:extLst>
          </p:cNvPr>
          <p:cNvGrpSpPr/>
          <p:nvPr/>
        </p:nvGrpSpPr>
        <p:grpSpPr>
          <a:xfrm>
            <a:off x="3320143" y="6134100"/>
            <a:ext cx="11838213" cy="2333625"/>
            <a:chOff x="3429000" y="6143297"/>
            <a:chExt cx="11838213" cy="2333625"/>
          </a:xfrm>
        </p:grpSpPr>
        <p:pic>
          <p:nvPicPr>
            <p:cNvPr id="13" name="Picture 12">
              <a:extLst>
                <a:ext uri="{FF2B5EF4-FFF2-40B4-BE49-F238E27FC236}">
                  <a16:creationId xmlns:a16="http://schemas.microsoft.com/office/drawing/2014/main" id="{16335E5A-929A-8BB9-96E3-FA6985CC749A}"/>
                </a:ext>
              </a:extLst>
            </p:cNvPr>
            <p:cNvPicPr>
              <a:picLocks noChangeAspect="1"/>
            </p:cNvPicPr>
            <p:nvPr/>
          </p:nvPicPr>
          <p:blipFill>
            <a:blip r:embed="rId3"/>
            <a:stretch>
              <a:fillRect/>
            </a:stretch>
          </p:blipFill>
          <p:spPr>
            <a:xfrm>
              <a:off x="3690257" y="6143297"/>
              <a:ext cx="11168743" cy="2333625"/>
            </a:xfrm>
            <a:prstGeom prst="rect">
              <a:avLst/>
            </a:prstGeom>
          </p:spPr>
        </p:pic>
        <p:sp>
          <p:nvSpPr>
            <p:cNvPr id="21" name="TextBox 20">
              <a:extLst>
                <a:ext uri="{FF2B5EF4-FFF2-40B4-BE49-F238E27FC236}">
                  <a16:creationId xmlns:a16="http://schemas.microsoft.com/office/drawing/2014/main" id="{F0819B31-1A4C-E4E2-2809-5FC874398A98}"/>
                </a:ext>
              </a:extLst>
            </p:cNvPr>
            <p:cNvSpPr txBox="1"/>
            <p:nvPr/>
          </p:nvSpPr>
          <p:spPr>
            <a:xfrm>
              <a:off x="3429000" y="7048500"/>
              <a:ext cx="11838213" cy="523220"/>
            </a:xfrm>
            <a:prstGeom prst="rect">
              <a:avLst/>
            </a:prstGeom>
            <a:noFill/>
          </p:spPr>
          <p:txBody>
            <a:bodyPr wrap="square" rtlCol="0">
              <a:spAutoFit/>
            </a:bodyPr>
            <a:lstStyle/>
            <a:p>
              <a:pPr marR="0" lvl="0" algn="ctr" defTabSz="1371600" rtl="0" eaLnBrk="1" fontAlgn="auto" latinLnBrk="0" hangingPunct="1">
                <a:lnSpc>
                  <a:spcPct val="100000"/>
                </a:lnSpc>
                <a:spcBef>
                  <a:spcPts val="0"/>
                </a:spcBef>
                <a:spcAft>
                  <a:spcPts val="3600"/>
                </a:spcAft>
                <a:buClr>
                  <a:srgbClr val="4DB1A9"/>
                </a:buClr>
                <a:buSzTx/>
                <a:tabLst/>
                <a:defRPr/>
              </a:pPr>
              <a:r>
                <a:rPr kumimoji="0" lang="fr-FR" sz="2800" i="0" u="none" strike="noStrike" kern="1200" cap="none" spc="0" normalizeH="0" baseline="0" noProof="0" dirty="0">
                  <a:ln>
                    <a:noFill/>
                  </a:ln>
                  <a:solidFill>
                    <a:srgbClr val="4DB1A9"/>
                  </a:solidFill>
                  <a:effectLst/>
                  <a:uLnTx/>
                  <a:uFillTx/>
                  <a:latin typeface="ADLaM Display" panose="02010000000000000000" pitchFamily="2" charset="0"/>
                  <a:ea typeface="ADLaM Display" panose="02010000000000000000" pitchFamily="2" charset="0"/>
                  <a:cs typeface="ADLaM Display" panose="02010000000000000000" pitchFamily="2" charset="0"/>
                </a:rPr>
                <a:t>Ne se substitue pas </a:t>
              </a:r>
              <a:r>
                <a:rPr kumimoji="0" lang="fr-FR" sz="2800" i="0" u="none" strike="noStrike" kern="1200" cap="none" spc="0" normalizeH="0" baseline="0" noProof="0" dirty="0">
                  <a:ln>
                    <a:noFill/>
                  </a:ln>
                  <a:solidFill>
                    <a:prstClr val="black">
                      <a:lumMod val="95000"/>
                      <a:lumOff val="5000"/>
                    </a:prstClr>
                  </a:solidFill>
                  <a:effectLst/>
                  <a:uLnTx/>
                  <a:uFillTx/>
                  <a:latin typeface="ADLaM Display" panose="02010000000000000000" pitchFamily="2" charset="0"/>
                  <a:ea typeface="ADLaM Display" panose="02010000000000000000" pitchFamily="2" charset="0"/>
                  <a:cs typeface="ADLaM Display" panose="02010000000000000000" pitchFamily="2" charset="0"/>
                </a:rPr>
                <a:t>aux </a:t>
              </a:r>
              <a:r>
                <a:rPr kumimoji="0" lang="fr-FR" sz="2800" i="0" u="none" strike="noStrike" kern="1200" cap="none" spc="0" normalizeH="0" baseline="0" noProof="0" dirty="0" err="1">
                  <a:ln>
                    <a:noFill/>
                  </a:ln>
                  <a:solidFill>
                    <a:prstClr val="black">
                      <a:lumMod val="95000"/>
                      <a:lumOff val="5000"/>
                    </a:prstClr>
                  </a:solidFill>
                  <a:effectLst/>
                  <a:uLnTx/>
                  <a:uFillTx/>
                  <a:latin typeface="ADLaM Display" panose="02010000000000000000" pitchFamily="2" charset="0"/>
                  <a:ea typeface="ADLaM Display" panose="02010000000000000000" pitchFamily="2" charset="0"/>
                  <a:cs typeface="ADLaM Display" panose="02010000000000000000" pitchFamily="2" charset="0"/>
                </a:rPr>
                <a:t>protocoles </a:t>
              </a:r>
              <a:r>
                <a:rPr kumimoji="0" lang="fr-FR" sz="2800" i="0" u="none" strike="noStrike" kern="1200" cap="none" spc="0" normalizeH="0" baseline="0" noProof="0" dirty="0">
                  <a:ln>
                    <a:noFill/>
                  </a:ln>
                  <a:solidFill>
                    <a:prstClr val="black">
                      <a:lumMod val="95000"/>
                      <a:lumOff val="5000"/>
                    </a:prstClr>
                  </a:solidFill>
                  <a:effectLst/>
                  <a:uLnTx/>
                  <a:uFillTx/>
                  <a:latin typeface="ADLaM Display" panose="02010000000000000000" pitchFamily="2" charset="0"/>
                  <a:ea typeface="ADLaM Display" panose="02010000000000000000" pitchFamily="2" charset="0"/>
                  <a:cs typeface="ADLaM Display" panose="02010000000000000000" pitchFamily="2" charset="0"/>
                </a:rPr>
                <a:t>nationaux ou locaux</a:t>
              </a:r>
            </a:p>
          </p:txBody>
        </p:sp>
      </p:grpSp>
      <p:grpSp>
        <p:nvGrpSpPr>
          <p:cNvPr id="7" name="Group 6">
            <a:extLst>
              <a:ext uri="{FF2B5EF4-FFF2-40B4-BE49-F238E27FC236}">
                <a16:creationId xmlns:a16="http://schemas.microsoft.com/office/drawing/2014/main" id="{8B58559D-C6FB-7A1F-161A-B28F32E023BF}"/>
              </a:ext>
            </a:extLst>
          </p:cNvPr>
          <p:cNvGrpSpPr/>
          <p:nvPr/>
        </p:nvGrpSpPr>
        <p:grpSpPr>
          <a:xfrm>
            <a:off x="3282043" y="2292279"/>
            <a:ext cx="11985171" cy="3280226"/>
            <a:chOff x="3282043" y="2292279"/>
            <a:chExt cx="11985171" cy="3280226"/>
          </a:xfrm>
        </p:grpSpPr>
        <p:sp>
          <p:nvSpPr>
            <p:cNvPr id="10" name="Rectangle: Rounded Corners 9">
              <a:extLst>
                <a:ext uri="{FF2B5EF4-FFF2-40B4-BE49-F238E27FC236}">
                  <a16:creationId xmlns:a16="http://schemas.microsoft.com/office/drawing/2014/main" id="{A4E65FF0-B7A4-38D6-F4DB-EE4FAF8966F8}"/>
                </a:ext>
              </a:extLst>
            </p:cNvPr>
            <p:cNvSpPr/>
            <p:nvPr/>
          </p:nvSpPr>
          <p:spPr>
            <a:xfrm>
              <a:off x="3282043" y="4076451"/>
              <a:ext cx="11985171" cy="1496054"/>
            </a:xfrm>
            <a:prstGeom prst="roundRect">
              <a:avLst/>
            </a:prstGeom>
            <a:solidFill>
              <a:srgbClr val="C5E6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8" name="Picture 7">
              <a:extLst>
                <a:ext uri="{FF2B5EF4-FFF2-40B4-BE49-F238E27FC236}">
                  <a16:creationId xmlns:a16="http://schemas.microsoft.com/office/drawing/2014/main" id="{84C34996-9A77-63C9-55AF-C98911E28E66}"/>
                </a:ext>
              </a:extLst>
            </p:cNvPr>
            <p:cNvPicPr>
              <a:picLocks noChangeAspect="1"/>
            </p:cNvPicPr>
            <p:nvPr/>
          </p:nvPicPr>
          <p:blipFill>
            <a:blip r:embed="rId4"/>
            <a:stretch>
              <a:fillRect/>
            </a:stretch>
          </p:blipFill>
          <p:spPr>
            <a:xfrm>
              <a:off x="5715000" y="2292279"/>
              <a:ext cx="6858000" cy="1371600"/>
            </a:xfrm>
            <a:prstGeom prst="rect">
              <a:avLst/>
            </a:prstGeom>
          </p:spPr>
        </p:pic>
      </p:grpSp>
      <p:sp>
        <p:nvSpPr>
          <p:cNvPr id="12" name="TextBox 7">
            <a:extLst>
              <a:ext uri="{FF2B5EF4-FFF2-40B4-BE49-F238E27FC236}">
                <a16:creationId xmlns:a16="http://schemas.microsoft.com/office/drawing/2014/main" id="{D6FC0990-88E0-038B-B824-109BFF63B430}"/>
              </a:ext>
            </a:extLst>
          </p:cNvPr>
          <p:cNvSpPr txBox="1"/>
          <p:nvPr/>
        </p:nvSpPr>
        <p:spPr>
          <a:xfrm>
            <a:off x="888615" y="495948"/>
            <a:ext cx="9364498" cy="602088"/>
          </a:xfrm>
          <a:prstGeom prst="rect">
            <a:avLst/>
          </a:prstGeom>
        </p:spPr>
        <p:txBody>
          <a:bodyPr lIns="0" tIns="0" rIns="0" bIns="0" rtlCol="0" anchor="t">
            <a:spAutoFit/>
          </a:bodyPr>
          <a:lstStyle/>
          <a:p>
            <a:pPr marL="0" marR="0" lvl="0" indent="0" algn="l" defTabSz="914400" rtl="0" eaLnBrk="1" fontAlgn="auto" latinLnBrk="0" hangingPunct="1">
              <a:lnSpc>
                <a:spcPts val="4519"/>
              </a:lnSpc>
              <a:spcBef>
                <a:spcPts val="0"/>
              </a:spcBef>
              <a:spcAft>
                <a:spcPts val="0"/>
              </a:spcAft>
              <a:buClrTx/>
              <a:buSzTx/>
              <a:buFontTx/>
              <a:buNone/>
              <a:tabLst/>
              <a:defRPr/>
            </a:pPr>
            <a:r>
              <a:rPr lang="en-US" sz="4400" b="1" dirty="0">
                <a:solidFill>
                  <a:srgbClr val="FFFFFF"/>
                </a:solidFill>
                <a:latin typeface="Cavolini" panose="03000502040302020204" pitchFamily="66" charset="0"/>
                <a:ea typeface="Atkinson Hyperlegible Bold"/>
                <a:cs typeface="Cavolini" panose="03000502040302020204" pitchFamily="66" charset="0"/>
                <a:sym typeface="Atkinson Hyperlegible Bold"/>
              </a:rPr>
              <a:t>Comment utiliser ce cours </a:t>
            </a:r>
            <a:r>
              <a:rPr kumimoji="0" lang="en-US" sz="4400" b="1" i="0" u="none" strike="noStrike" kern="1200" cap="none" spc="0" normalizeH="0" baseline="0" noProof="0" dirty="0">
                <a:ln>
                  <a:noFill/>
                </a:ln>
                <a:solidFill>
                  <a:srgbClr val="FFFFFF"/>
                </a:solidFill>
                <a:effectLst/>
                <a:uLnTx/>
                <a:uFillTx/>
                <a:latin typeface="Cavolini" panose="03000502040302020204" pitchFamily="66" charset="0"/>
                <a:ea typeface="Atkinson Hyperlegible Bold"/>
                <a:cs typeface="Cavolini" panose="03000502040302020204" pitchFamily="66" charset="0"/>
                <a:sym typeface="Atkinson Hyperlegible Bold"/>
              </a:rPr>
              <a:t>?</a:t>
            </a:r>
          </a:p>
        </p:txBody>
      </p:sp>
      <p:sp>
        <p:nvSpPr>
          <p:cNvPr id="14" name="TextBox 13">
            <a:extLst>
              <a:ext uri="{FF2B5EF4-FFF2-40B4-BE49-F238E27FC236}">
                <a16:creationId xmlns:a16="http://schemas.microsoft.com/office/drawing/2014/main" id="{A1CD6042-9BFA-39C0-BEBC-18F85014F0BE}"/>
              </a:ext>
            </a:extLst>
          </p:cNvPr>
          <p:cNvSpPr txBox="1"/>
          <p:nvPr/>
        </p:nvSpPr>
        <p:spPr>
          <a:xfrm>
            <a:off x="3690256" y="4446594"/>
            <a:ext cx="11168743" cy="954107"/>
          </a:xfrm>
          <a:prstGeom prst="rect">
            <a:avLst/>
          </a:prstGeom>
          <a:noFill/>
        </p:spPr>
        <p:txBody>
          <a:bodyPr wrap="square" rtlCol="0">
            <a:spAutoFit/>
          </a:bodyPr>
          <a:lstStyle/>
          <a:p>
            <a:pPr algn="ctr"/>
            <a:r>
              <a:rPr kumimoji="0" lang="en-US" sz="2800" i="0" u="none" strike="noStrike" kern="1200" cap="none" spc="0" normalizeH="0" baseline="0" noProof="0" dirty="0">
                <a:ln>
                  <a:noFill/>
                </a:ln>
                <a:solidFill>
                  <a:prstClr val="black">
                    <a:lumMod val="95000"/>
                    <a:lumOff val="5000"/>
                  </a:prstClr>
                </a:solidFill>
                <a:effectLst/>
                <a:uLnTx/>
                <a:uFillTx/>
                <a:latin typeface="ADLaM Display" panose="02010000000000000000" pitchFamily="2" charset="0"/>
                <a:ea typeface="ADLaM Display" panose="02010000000000000000" pitchFamily="2" charset="0"/>
                <a:cs typeface="ADLaM Display" panose="02010000000000000000" pitchFamily="2" charset="0"/>
              </a:rPr>
              <a:t>Cours basé sur les </a:t>
            </a:r>
            <a:r>
              <a:rPr kumimoji="0" lang="en-US" sz="2800" i="0" u="none" strike="noStrike" kern="1200" cap="none" spc="0" normalizeH="0" baseline="0" noProof="0" dirty="0" err="1">
                <a:ln>
                  <a:noFill/>
                </a:ln>
                <a:solidFill>
                  <a:prstClr val="black">
                    <a:lumMod val="95000"/>
                    <a:lumOff val="5000"/>
                  </a:prstClr>
                </a:solidFill>
                <a:effectLst/>
                <a:uLnTx/>
                <a:uFillTx/>
                <a:latin typeface="ADLaM Display" panose="02010000000000000000" pitchFamily="2" charset="0"/>
                <a:ea typeface="ADLaM Display" panose="02010000000000000000" pitchFamily="2" charset="0"/>
                <a:cs typeface="ADLaM Display" panose="02010000000000000000" pitchFamily="2" charset="0"/>
              </a:rPr>
              <a:t>recommandations</a:t>
            </a:r>
            <a:r>
              <a:rPr kumimoji="0" lang="en-US" sz="2800" i="0" u="none" strike="noStrike" kern="1200" cap="none" spc="0" normalizeH="0" baseline="0" noProof="0" dirty="0">
                <a:ln>
                  <a:noFill/>
                </a:ln>
                <a:solidFill>
                  <a:prstClr val="black">
                    <a:lumMod val="95000"/>
                    <a:lumOff val="5000"/>
                  </a:prstClr>
                </a:solidFill>
                <a:effectLst/>
                <a:uLnTx/>
                <a:uFillTx/>
                <a:latin typeface="ADLaM Display" panose="02010000000000000000" pitchFamily="2" charset="0"/>
                <a:ea typeface="ADLaM Display" panose="02010000000000000000" pitchFamily="2" charset="0"/>
                <a:cs typeface="ADLaM Display" panose="02010000000000000000" pitchFamily="2" charset="0"/>
              </a:rPr>
              <a:t> </a:t>
            </a:r>
            <a:r>
              <a:rPr lang="en-US" sz="2800" dirty="0">
                <a:solidFill>
                  <a:prstClr val="black">
                    <a:lumMod val="95000"/>
                    <a:lumOff val="5000"/>
                  </a:prstClr>
                </a:solidFill>
                <a:latin typeface="ADLaM Display" panose="02010000000000000000" pitchFamily="2" charset="0"/>
                <a:ea typeface="ADLaM Display" panose="02010000000000000000" pitchFamily="2" charset="0"/>
                <a:cs typeface="ADLaM Display" panose="02010000000000000000" pitchFamily="2" charset="0"/>
              </a:rPr>
              <a:t>du </a:t>
            </a:r>
          </a:p>
          <a:p>
            <a:pPr algn="ctr"/>
            <a:r>
              <a:rPr lang="en-US" sz="2800" dirty="0">
                <a:solidFill>
                  <a:srgbClr val="009999"/>
                </a:solidFill>
                <a:latin typeface="ADLaM Display" panose="02010000000000000000" pitchFamily="2" charset="0"/>
                <a:ea typeface="ADLaM Display" panose="02010000000000000000" pitchFamily="2" charset="0"/>
                <a:cs typeface="ADLaM Display" panose="02010000000000000000" pitchFamily="2" charset="0"/>
              </a:rPr>
              <a:t>G</a:t>
            </a:r>
            <a:r>
              <a:rPr kumimoji="0" lang="en-US" sz="2800" i="0" u="none" strike="noStrike" kern="1200" cap="none" spc="0" normalizeH="0" noProof="0" dirty="0" err="1">
                <a:ln>
                  <a:noFill/>
                </a:ln>
                <a:solidFill>
                  <a:srgbClr val="009999"/>
                </a:solidFill>
                <a:effectLst/>
                <a:uLnTx/>
                <a:uFillTx/>
                <a:latin typeface="ADLaM Display" panose="02010000000000000000" pitchFamily="2" charset="0"/>
                <a:ea typeface="ADLaM Display" panose="02010000000000000000" pitchFamily="2" charset="0"/>
                <a:cs typeface="ADLaM Display" panose="02010000000000000000" pitchFamily="2" charset="0"/>
              </a:rPr>
              <a:t>roupe</a:t>
            </a:r>
            <a:r>
              <a:rPr kumimoji="0" lang="en-US" sz="2800" i="0" u="none" strike="noStrike" kern="1200" cap="none" spc="0" normalizeH="0" noProof="0" dirty="0">
                <a:ln>
                  <a:noFill/>
                </a:ln>
                <a:solidFill>
                  <a:srgbClr val="009999"/>
                </a:solidFill>
                <a:effectLst/>
                <a:uLnTx/>
                <a:uFillTx/>
                <a:latin typeface="ADLaM Display" panose="02010000000000000000" pitchFamily="2" charset="0"/>
                <a:ea typeface="ADLaM Display" panose="02010000000000000000" pitchFamily="2" charset="0"/>
                <a:cs typeface="ADLaM Display" panose="02010000000000000000" pitchFamily="2" charset="0"/>
              </a:rPr>
              <a:t> </a:t>
            </a:r>
            <a:r>
              <a:rPr kumimoji="0" lang="en-US" sz="2800" i="0" u="none" strike="noStrike" kern="1200" cap="none" spc="0" normalizeH="0" noProof="0" dirty="0" err="1">
                <a:ln>
                  <a:noFill/>
                </a:ln>
                <a:solidFill>
                  <a:srgbClr val="009999"/>
                </a:solidFill>
                <a:effectLst/>
                <a:uLnTx/>
                <a:uFillTx/>
                <a:latin typeface="ADLaM Display" panose="02010000000000000000" pitchFamily="2" charset="0"/>
                <a:ea typeface="ADLaM Display" panose="02010000000000000000" pitchFamily="2" charset="0"/>
                <a:cs typeface="ADLaM Display" panose="02010000000000000000" pitchFamily="2" charset="0"/>
              </a:rPr>
              <a:t>spécial</a:t>
            </a:r>
            <a:r>
              <a:rPr kumimoji="0" lang="en-US" sz="2800" i="0" u="none" strike="noStrike" kern="1200" cap="none" spc="0" normalizeH="0" noProof="0" dirty="0">
                <a:ln>
                  <a:noFill/>
                </a:ln>
                <a:solidFill>
                  <a:srgbClr val="009999"/>
                </a:solidFill>
                <a:effectLst/>
                <a:uLnTx/>
                <a:uFillTx/>
                <a:latin typeface="ADLaM Display" panose="02010000000000000000" pitchFamily="2" charset="0"/>
                <a:ea typeface="ADLaM Display" panose="02010000000000000000" pitchFamily="2" charset="0"/>
                <a:cs typeface="ADLaM Display" panose="02010000000000000000" pitchFamily="2" charset="0"/>
              </a:rPr>
              <a:t> </a:t>
            </a:r>
            <a:r>
              <a:rPr kumimoji="0" lang="en-US" sz="2800" i="0" u="none" strike="noStrike" kern="1200" cap="none" spc="0" normalizeH="0" baseline="0" noProof="0" dirty="0" err="1">
                <a:ln>
                  <a:noFill/>
                </a:ln>
                <a:solidFill>
                  <a:srgbClr val="009999"/>
                </a:solidFill>
                <a:effectLst/>
                <a:uLnTx/>
                <a:uFillTx/>
                <a:latin typeface="ADLaM Display" panose="02010000000000000000" pitchFamily="2" charset="0"/>
                <a:ea typeface="ADLaM Display" panose="02010000000000000000" pitchFamily="2" charset="0"/>
                <a:cs typeface="ADLaM Display" panose="02010000000000000000" pitchFamily="2" charset="0"/>
              </a:rPr>
              <a:t>mondial</a:t>
            </a:r>
            <a:r>
              <a:rPr kumimoji="0" lang="en-US" sz="2800" i="0" u="none" strike="noStrike" kern="1200" cap="none" spc="0" normalizeH="0" baseline="0" noProof="0" dirty="0">
                <a:ln>
                  <a:noFill/>
                </a:ln>
                <a:solidFill>
                  <a:srgbClr val="009999"/>
                </a:solidFill>
                <a:effectLst/>
                <a:uLnTx/>
                <a:uFillTx/>
                <a:latin typeface="ADLaM Display" panose="02010000000000000000" pitchFamily="2" charset="0"/>
                <a:ea typeface="ADLaM Display" panose="02010000000000000000" pitchFamily="2" charset="0"/>
                <a:cs typeface="ADLaM Display" panose="02010000000000000000" pitchFamily="2" charset="0"/>
              </a:rPr>
              <a:t> </a:t>
            </a:r>
            <a:r>
              <a:rPr kumimoji="0" lang="en-US" sz="2800" i="0" u="none" strike="noStrike" kern="1200" cap="none" spc="0" normalizeH="0" noProof="0" dirty="0">
                <a:ln>
                  <a:noFill/>
                </a:ln>
                <a:solidFill>
                  <a:srgbClr val="009999"/>
                </a:solidFill>
                <a:effectLst/>
                <a:uLnTx/>
                <a:uFillTx/>
                <a:latin typeface="ADLaM Display" panose="02010000000000000000" pitchFamily="2" charset="0"/>
                <a:ea typeface="ADLaM Display" panose="02010000000000000000" pitchFamily="2" charset="0"/>
                <a:cs typeface="ADLaM Display" panose="02010000000000000000" pitchFamily="2" charset="0"/>
              </a:rPr>
              <a:t>de </a:t>
            </a:r>
            <a:r>
              <a:rPr kumimoji="0" lang="en-US" sz="2800" i="0" u="none" strike="noStrike" kern="1200" cap="none" spc="0" normalizeH="0" noProof="0" dirty="0" err="1">
                <a:ln>
                  <a:noFill/>
                </a:ln>
                <a:solidFill>
                  <a:srgbClr val="009999"/>
                </a:solidFill>
                <a:effectLst/>
                <a:uLnTx/>
                <a:uFillTx/>
                <a:latin typeface="ADLaM Display" panose="02010000000000000000" pitchFamily="2" charset="0"/>
                <a:ea typeface="ADLaM Display" panose="02010000000000000000" pitchFamily="2" charset="0"/>
                <a:cs typeface="ADLaM Display" panose="02010000000000000000" pitchFamily="2" charset="0"/>
              </a:rPr>
              <a:t>lutte</a:t>
            </a:r>
            <a:r>
              <a:rPr kumimoji="0" lang="en-US" sz="2800" i="0" u="none" strike="noStrike" kern="1200" cap="none" spc="0" normalizeH="0" noProof="0" dirty="0">
                <a:ln>
                  <a:noFill/>
                </a:ln>
                <a:solidFill>
                  <a:srgbClr val="009999"/>
                </a:solidFill>
                <a:effectLst/>
                <a:uLnTx/>
                <a:uFillTx/>
                <a:latin typeface="ADLaM Display" panose="02010000000000000000" pitchFamily="2" charset="0"/>
                <a:ea typeface="ADLaM Display" panose="02010000000000000000" pitchFamily="2" charset="0"/>
                <a:cs typeface="ADLaM Display" panose="02010000000000000000" pitchFamily="2" charset="0"/>
              </a:rPr>
              <a:t> contre le choléra (GTFCC)</a:t>
            </a:r>
            <a:endParaRPr kumimoji="0" lang="en-US" sz="2800" i="0" u="none" strike="noStrike" kern="1200" cap="none" spc="0" normalizeH="0" baseline="0" noProof="0" dirty="0">
              <a:ln>
                <a:noFill/>
              </a:ln>
              <a:solidFill>
                <a:srgbClr val="009999"/>
              </a:solidFill>
              <a:effectLst/>
              <a:uLnTx/>
              <a:uFillTx/>
              <a:latin typeface="ADLaM Display" panose="02010000000000000000" pitchFamily="2" charset="0"/>
              <a:ea typeface="ADLaM Display" panose="02010000000000000000" pitchFamily="2" charset="0"/>
              <a:cs typeface="ADLaM Display" panose="02010000000000000000" pitchFamily="2" charset="0"/>
            </a:endParaRPr>
          </a:p>
        </p:txBody>
      </p:sp>
      <p:sp>
        <p:nvSpPr>
          <p:cNvPr id="4" name="Slide Number Placeholder 3">
            <a:extLst>
              <a:ext uri="{FF2B5EF4-FFF2-40B4-BE49-F238E27FC236}">
                <a16:creationId xmlns:a16="http://schemas.microsoft.com/office/drawing/2014/main" id="{4B5DFC41-8A28-7B8F-41B7-0C8BFB2EFACC}"/>
              </a:ext>
            </a:extLst>
          </p:cNvPr>
          <p:cNvSpPr>
            <a:spLocks noGrp="1"/>
          </p:cNvSpPr>
          <p:nvPr>
            <p:ph type="sldNum" sz="quarter" idx="7"/>
          </p:nvPr>
        </p:nvSpPr>
        <p:spPr/>
        <p:txBody>
          <a:bodyPr/>
          <a:lstStyle/>
          <a:p>
            <a:fld id="{B6F15528-21DE-4FAA-801E-634DDDAF4B2B}" type="slidenum">
              <a:rPr lang="en-US" smtClean="0"/>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5E63A46F-EA34-EB66-4BE1-8775907ED5A1}"/>
              </a:ext>
            </a:extLst>
          </p:cNvPr>
          <p:cNvGrpSpPr/>
          <p:nvPr/>
        </p:nvGrpSpPr>
        <p:grpSpPr>
          <a:xfrm>
            <a:off x="954547" y="3296126"/>
            <a:ext cx="4063767" cy="4811952"/>
            <a:chOff x="595583" y="2949508"/>
            <a:chExt cx="5502950" cy="6102725"/>
          </a:xfrm>
        </p:grpSpPr>
        <p:pic>
          <p:nvPicPr>
            <p:cNvPr id="7" name="Picture 6">
              <a:extLst>
                <a:ext uri="{FF2B5EF4-FFF2-40B4-BE49-F238E27FC236}">
                  <a16:creationId xmlns:a16="http://schemas.microsoft.com/office/drawing/2014/main" id="{D302A007-41FF-169B-27DE-E6AFB8B19401}"/>
                </a:ext>
              </a:extLst>
            </p:cNvPr>
            <p:cNvPicPr>
              <a:picLocks noChangeAspect="1"/>
            </p:cNvPicPr>
            <p:nvPr/>
          </p:nvPicPr>
          <p:blipFill>
            <a:blip r:embed="rId3"/>
            <a:stretch>
              <a:fillRect/>
            </a:stretch>
          </p:blipFill>
          <p:spPr>
            <a:xfrm>
              <a:off x="2356708" y="4184690"/>
              <a:ext cx="3741825" cy="4867543"/>
            </a:xfrm>
            <a:prstGeom prst="rect">
              <a:avLst/>
            </a:prstGeom>
          </p:spPr>
        </p:pic>
        <p:pic>
          <p:nvPicPr>
            <p:cNvPr id="13" name="Picture 12">
              <a:extLst>
                <a:ext uri="{FF2B5EF4-FFF2-40B4-BE49-F238E27FC236}">
                  <a16:creationId xmlns:a16="http://schemas.microsoft.com/office/drawing/2014/main" id="{1B210DE6-7A4A-4EED-AB3E-B992C959FEAD}"/>
                </a:ext>
              </a:extLst>
            </p:cNvPr>
            <p:cNvPicPr>
              <a:picLocks noChangeAspect="1"/>
            </p:cNvPicPr>
            <p:nvPr/>
          </p:nvPicPr>
          <p:blipFill>
            <a:blip r:embed="rId4"/>
            <a:stretch>
              <a:fillRect/>
            </a:stretch>
          </p:blipFill>
          <p:spPr>
            <a:xfrm>
              <a:off x="595583" y="2949508"/>
              <a:ext cx="2419350" cy="2609850"/>
            </a:xfrm>
            <a:prstGeom prst="rect">
              <a:avLst/>
            </a:prstGeom>
          </p:spPr>
        </p:pic>
      </p:grpSp>
      <p:sp>
        <p:nvSpPr>
          <p:cNvPr id="14" name="Rectangle: Rounded Corners 13">
            <a:extLst>
              <a:ext uri="{FF2B5EF4-FFF2-40B4-BE49-F238E27FC236}">
                <a16:creationId xmlns:a16="http://schemas.microsoft.com/office/drawing/2014/main" id="{30684339-3B76-F52E-7F8C-57E64A1AD4DA}"/>
              </a:ext>
            </a:extLst>
          </p:cNvPr>
          <p:cNvSpPr/>
          <p:nvPr/>
        </p:nvSpPr>
        <p:spPr>
          <a:xfrm>
            <a:off x="5029200" y="3417160"/>
            <a:ext cx="11985171" cy="1496054"/>
          </a:xfrm>
          <a:prstGeom prst="roundRect">
            <a:avLst/>
          </a:prstGeom>
          <a:solidFill>
            <a:srgbClr val="C5E6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3" name="Group 4">
            <a:extLst>
              <a:ext uri="{FF2B5EF4-FFF2-40B4-BE49-F238E27FC236}">
                <a16:creationId xmlns:a16="http://schemas.microsoft.com/office/drawing/2014/main" id="{717959A1-52EF-A33C-AE82-458F0395A1A7}"/>
              </a:ext>
            </a:extLst>
          </p:cNvPr>
          <p:cNvGrpSpPr/>
          <p:nvPr/>
        </p:nvGrpSpPr>
        <p:grpSpPr>
          <a:xfrm>
            <a:off x="-849085" y="-2009228"/>
            <a:ext cx="10149146" cy="3423411"/>
            <a:chOff x="0" y="-47625"/>
            <a:chExt cx="1069983" cy="282691"/>
          </a:xfrm>
          <a:scene3d>
            <a:camera prst="orthographicFront">
              <a:rot lat="0" lon="0" rev="0"/>
            </a:camera>
            <a:lightRig rig="balanced" dir="t">
              <a:rot lat="0" lon="0" rev="8700000"/>
            </a:lightRig>
          </a:scene3d>
        </p:grpSpPr>
        <p:sp>
          <p:nvSpPr>
            <p:cNvPr id="5" name="Freeform 5">
              <a:extLst>
                <a:ext uri="{FF2B5EF4-FFF2-40B4-BE49-F238E27FC236}">
                  <a16:creationId xmlns:a16="http://schemas.microsoft.com/office/drawing/2014/main" id="{071DFDA3-6E63-DA4E-F72C-B3CFB259CAF6}"/>
                </a:ext>
              </a:extLst>
            </p:cNvPr>
            <p:cNvSpPr/>
            <p:nvPr/>
          </p:nvSpPr>
          <p:spPr>
            <a:xfrm>
              <a:off x="0" y="0"/>
              <a:ext cx="1069983" cy="235066"/>
            </a:xfrm>
            <a:custGeom>
              <a:avLst/>
              <a:gdLst/>
              <a:ahLst/>
              <a:cxnLst/>
              <a:rect l="l" t="t" r="r" b="b"/>
              <a:pathLst>
                <a:path w="856633" h="235066">
                  <a:moveTo>
                    <a:pt x="34329" y="0"/>
                  </a:moveTo>
                  <a:lnTo>
                    <a:pt x="822304" y="0"/>
                  </a:lnTo>
                  <a:cubicBezTo>
                    <a:pt x="841264" y="0"/>
                    <a:pt x="856633" y="15370"/>
                    <a:pt x="856633" y="34329"/>
                  </a:cubicBezTo>
                  <a:lnTo>
                    <a:pt x="856633" y="200737"/>
                  </a:lnTo>
                  <a:cubicBezTo>
                    <a:pt x="856633" y="209842"/>
                    <a:pt x="853016" y="218573"/>
                    <a:pt x="846578" y="225011"/>
                  </a:cubicBezTo>
                  <a:cubicBezTo>
                    <a:pt x="840140" y="231449"/>
                    <a:pt x="831409" y="235066"/>
                    <a:pt x="822304" y="235066"/>
                  </a:cubicBezTo>
                  <a:lnTo>
                    <a:pt x="34329" y="235066"/>
                  </a:lnTo>
                  <a:cubicBezTo>
                    <a:pt x="25225" y="235066"/>
                    <a:pt x="16493" y="231449"/>
                    <a:pt x="10055" y="225011"/>
                  </a:cubicBezTo>
                  <a:cubicBezTo>
                    <a:pt x="3617" y="218573"/>
                    <a:pt x="0" y="209842"/>
                    <a:pt x="0" y="200737"/>
                  </a:cubicBezTo>
                  <a:lnTo>
                    <a:pt x="0" y="34329"/>
                  </a:lnTo>
                  <a:cubicBezTo>
                    <a:pt x="0" y="25225"/>
                    <a:pt x="3617" y="16493"/>
                    <a:pt x="10055" y="10055"/>
                  </a:cubicBezTo>
                  <a:cubicBezTo>
                    <a:pt x="16493" y="3617"/>
                    <a:pt x="25225" y="0"/>
                    <a:pt x="34329" y="0"/>
                  </a:cubicBezTo>
                  <a:close/>
                </a:path>
              </a:pathLst>
            </a:custGeom>
            <a:solidFill>
              <a:srgbClr val="209D94">
                <a:alpha val="80000"/>
              </a:srgbClr>
            </a:solidFill>
            <a:ln>
              <a:noFill/>
            </a:ln>
            <a:effectLst>
              <a:outerShdw blurRad="44450" dist="27940" dir="5400000" algn="ctr">
                <a:srgbClr val="000000">
                  <a:alpha val="32000"/>
                </a:srgbClr>
              </a:outerShdw>
            </a:effectLst>
            <a:sp3d>
              <a:bevelT w="190500" h="38100"/>
            </a:sp3d>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TextBox 6">
              <a:extLst>
                <a:ext uri="{FF2B5EF4-FFF2-40B4-BE49-F238E27FC236}">
                  <a16:creationId xmlns:a16="http://schemas.microsoft.com/office/drawing/2014/main" id="{E652E32B-8FA7-2C35-8C6A-1561D72FF06C}"/>
                </a:ext>
              </a:extLst>
            </p:cNvPr>
            <p:cNvSpPr txBox="1"/>
            <p:nvPr/>
          </p:nvSpPr>
          <p:spPr>
            <a:xfrm>
              <a:off x="0" y="-47625"/>
              <a:ext cx="856633" cy="282691"/>
            </a:xfrm>
            <a:prstGeom prst="rect">
              <a:avLst/>
            </a:prstGeom>
            <a:ln>
              <a:noFill/>
            </a:ln>
            <a:effectLst>
              <a:outerShdw blurRad="44450" dist="27940" dir="5400000" algn="ctr">
                <a:srgbClr val="000000">
                  <a:alpha val="32000"/>
                </a:srgbClr>
              </a:outerShdw>
            </a:effectLst>
            <a:sp3d>
              <a:bevelT w="190500" h="38100"/>
            </a:sp3d>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9" name="Group 8">
            <a:extLst>
              <a:ext uri="{FF2B5EF4-FFF2-40B4-BE49-F238E27FC236}">
                <a16:creationId xmlns:a16="http://schemas.microsoft.com/office/drawing/2014/main" id="{0A50D3E2-62DC-D259-45A3-3FAB50868A30}"/>
              </a:ext>
            </a:extLst>
          </p:cNvPr>
          <p:cNvGrpSpPr/>
          <p:nvPr/>
        </p:nvGrpSpPr>
        <p:grpSpPr>
          <a:xfrm>
            <a:off x="7579946" y="5499635"/>
            <a:ext cx="10507256" cy="2019300"/>
            <a:chOff x="9642660" y="7250702"/>
            <a:chExt cx="10509991" cy="2019300"/>
          </a:xfrm>
        </p:grpSpPr>
        <p:pic>
          <p:nvPicPr>
            <p:cNvPr id="10" name="Picture 9">
              <a:extLst>
                <a:ext uri="{FF2B5EF4-FFF2-40B4-BE49-F238E27FC236}">
                  <a16:creationId xmlns:a16="http://schemas.microsoft.com/office/drawing/2014/main" id="{B4F768A7-264C-D1C8-24CB-0290F9778E1B}"/>
                </a:ext>
              </a:extLst>
            </p:cNvPr>
            <p:cNvPicPr>
              <a:picLocks noChangeAspect="1"/>
            </p:cNvPicPr>
            <p:nvPr/>
          </p:nvPicPr>
          <p:blipFill>
            <a:blip r:embed="rId5"/>
            <a:stretch>
              <a:fillRect/>
            </a:stretch>
          </p:blipFill>
          <p:spPr>
            <a:xfrm>
              <a:off x="9642660" y="7250702"/>
              <a:ext cx="6943725" cy="2019300"/>
            </a:xfrm>
            <a:prstGeom prst="rect">
              <a:avLst/>
            </a:prstGeom>
          </p:spPr>
        </p:pic>
        <p:sp>
          <p:nvSpPr>
            <p:cNvPr id="11" name="TextBox 10">
              <a:extLst>
                <a:ext uri="{FF2B5EF4-FFF2-40B4-BE49-F238E27FC236}">
                  <a16:creationId xmlns:a16="http://schemas.microsoft.com/office/drawing/2014/main" id="{C4C53B29-16CE-867A-A496-38B4C312475C}"/>
                </a:ext>
              </a:extLst>
            </p:cNvPr>
            <p:cNvSpPr txBox="1"/>
            <p:nvPr/>
          </p:nvSpPr>
          <p:spPr>
            <a:xfrm>
              <a:off x="10396331" y="7967964"/>
              <a:ext cx="975632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9999"/>
                  </a:solidFill>
                  <a:effectLst/>
                  <a:uLnTx/>
                  <a:uFillTx/>
                  <a:latin typeface="ADLaM Display" panose="02010000000000000000" pitchFamily="2" charset="0"/>
                  <a:ea typeface="ADLaM Display" panose="02010000000000000000" pitchFamily="2" charset="0"/>
                  <a:cs typeface="ADLaM Display" panose="02010000000000000000" pitchFamily="2" charset="0"/>
                </a:rPr>
                <a:t>GTFCCsecretariat@who.int </a:t>
              </a:r>
              <a:endParaRPr kumimoji="0" lang="en-US" sz="1800" b="0" i="0" u="none" strike="noStrike" kern="1200" cap="none" spc="0" normalizeH="0" baseline="0" noProof="0" dirty="0">
                <a:ln>
                  <a:noFill/>
                </a:ln>
                <a:solidFill>
                  <a:srgbClr val="009999"/>
                </a:solidFill>
                <a:effectLst/>
                <a:uLnTx/>
                <a:uFillTx/>
                <a:latin typeface="ADLaM Display" panose="02010000000000000000" pitchFamily="2" charset="0"/>
                <a:ea typeface="ADLaM Display" panose="02010000000000000000" pitchFamily="2" charset="0"/>
                <a:cs typeface="ADLaM Display" panose="02010000000000000000" pitchFamily="2" charset="0"/>
              </a:endParaRPr>
            </a:p>
          </p:txBody>
        </p:sp>
      </p:grpSp>
      <p:sp>
        <p:nvSpPr>
          <p:cNvPr id="15" name="TextBox 7">
            <a:extLst>
              <a:ext uri="{FF2B5EF4-FFF2-40B4-BE49-F238E27FC236}">
                <a16:creationId xmlns:a16="http://schemas.microsoft.com/office/drawing/2014/main" id="{BA5B3A83-CB8B-BC43-2F45-AAD5388C0FF8}"/>
              </a:ext>
            </a:extLst>
          </p:cNvPr>
          <p:cNvSpPr txBox="1"/>
          <p:nvPr/>
        </p:nvSpPr>
        <p:spPr>
          <a:xfrm>
            <a:off x="965434" y="449458"/>
            <a:ext cx="8132730" cy="602088"/>
          </a:xfrm>
          <a:prstGeom prst="rect">
            <a:avLst/>
          </a:prstGeom>
        </p:spPr>
        <p:txBody>
          <a:bodyPr wrap="square" lIns="0" tIns="0" rIns="0" bIns="0" rtlCol="0" anchor="t">
            <a:spAutoFit/>
          </a:bodyPr>
          <a:lstStyle/>
          <a:p>
            <a:pPr marL="0" marR="0" lvl="0" indent="0" algn="l" defTabSz="914400" rtl="0" eaLnBrk="1" fontAlgn="auto" latinLnBrk="0" hangingPunct="1">
              <a:lnSpc>
                <a:spcPts val="4519"/>
              </a:lnSpc>
              <a:spcBef>
                <a:spcPts val="0"/>
              </a:spcBef>
              <a:spcAft>
                <a:spcPts val="0"/>
              </a:spcAft>
              <a:buClrTx/>
              <a:buSzTx/>
              <a:buFontTx/>
              <a:buNone/>
              <a:tabLst/>
              <a:defRPr/>
            </a:pPr>
            <a:r>
              <a:rPr kumimoji="0" lang="fr-FR" sz="4400" b="1" i="0" u="none" strike="noStrike" kern="1200" cap="none" spc="0" normalizeH="0" baseline="0" noProof="0" dirty="0">
                <a:ln>
                  <a:noFill/>
                </a:ln>
                <a:solidFill>
                  <a:srgbClr val="FFFFFF"/>
                </a:solidFill>
                <a:effectLst/>
                <a:uLnTx/>
                <a:uFillTx/>
                <a:latin typeface="Cavolini" panose="03000502040302020204" pitchFamily="66" charset="0"/>
                <a:ea typeface="Atkinson Hyperlegible Bold"/>
                <a:cs typeface="Cavolini" panose="03000502040302020204" pitchFamily="66" charset="0"/>
                <a:sym typeface="Atkinson Hyperlegible Bold"/>
              </a:rPr>
              <a:t>Obtenir </a:t>
            </a:r>
            <a:r>
              <a:rPr lang="fr-FR" sz="4400" b="1" dirty="0">
                <a:solidFill>
                  <a:srgbClr val="FFFFFF"/>
                </a:solidFill>
                <a:latin typeface="Cavolini" panose="03000502040302020204" pitchFamily="66" charset="0"/>
                <a:ea typeface="Atkinson Hyperlegible Bold"/>
                <a:cs typeface="Cavolini" panose="03000502040302020204" pitchFamily="66" charset="0"/>
                <a:sym typeface="Atkinson Hyperlegible Bold"/>
              </a:rPr>
              <a:t>du</a:t>
            </a:r>
            <a:r>
              <a:rPr kumimoji="0" lang="fr-FR" sz="4400" b="1" i="0" u="none" strike="noStrike" kern="1200" cap="none" spc="0" normalizeH="0" baseline="0" noProof="0" dirty="0">
                <a:ln>
                  <a:noFill/>
                </a:ln>
                <a:solidFill>
                  <a:srgbClr val="FFFFFF"/>
                </a:solidFill>
                <a:effectLst/>
                <a:uLnTx/>
                <a:uFillTx/>
                <a:latin typeface="Cavolini" panose="03000502040302020204" pitchFamily="66" charset="0"/>
                <a:ea typeface="Atkinson Hyperlegible Bold"/>
                <a:cs typeface="Cavolini" panose="03000502040302020204" pitchFamily="66" charset="0"/>
                <a:sym typeface="Atkinson Hyperlegible Bold"/>
              </a:rPr>
              <a:t> soutien</a:t>
            </a:r>
            <a:endParaRPr kumimoji="0" lang="fr-FR" sz="4400" b="1" i="0" u="none" strike="noStrike" kern="1200" cap="none" spc="0" normalizeH="0" baseline="0" noProof="0" dirty="0">
              <a:ln>
                <a:noFill/>
              </a:ln>
              <a:solidFill>
                <a:srgbClr val="FFFFFF"/>
              </a:solidFill>
              <a:effectLst/>
              <a:uLnTx/>
              <a:uFillTx/>
              <a:latin typeface="Congenial" panose="02000503040000020004" pitchFamily="2" charset="0"/>
              <a:ea typeface="Atkinson Hyperlegible Bold"/>
              <a:cs typeface="Atkinson Hyperlegible Bold"/>
              <a:sym typeface="Atkinson Hyperlegible Bold"/>
            </a:endParaRPr>
          </a:p>
        </p:txBody>
      </p:sp>
      <p:sp>
        <p:nvSpPr>
          <p:cNvPr id="2" name="TextBox 1">
            <a:extLst>
              <a:ext uri="{FF2B5EF4-FFF2-40B4-BE49-F238E27FC236}">
                <a16:creationId xmlns:a16="http://schemas.microsoft.com/office/drawing/2014/main" id="{D73F8EA1-CB88-2532-B026-DD21E8417AE8}"/>
              </a:ext>
            </a:extLst>
          </p:cNvPr>
          <p:cNvSpPr txBox="1"/>
          <p:nvPr/>
        </p:nvSpPr>
        <p:spPr>
          <a:xfrm>
            <a:off x="5029200" y="3729716"/>
            <a:ext cx="11985171" cy="95410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800" i="0" u="none" strike="noStrike" kern="1200" cap="none" spc="0" normalizeH="0" baseline="0" noProof="0" dirty="0">
                <a:ln>
                  <a:noFill/>
                </a:ln>
                <a:solidFill>
                  <a:prstClr val="black"/>
                </a:solidFill>
                <a:effectLst/>
                <a:uLnTx/>
                <a:uFillTx/>
                <a:latin typeface="ADLaM Display" panose="02010000000000000000" pitchFamily="2" charset="0"/>
                <a:ea typeface="ADLaM Display" panose="02010000000000000000" pitchFamily="2" charset="0"/>
                <a:cs typeface="ADLaM Display" panose="02010000000000000000" pitchFamily="2" charset="0"/>
              </a:rPr>
              <a:t>Pour toute question sur la surveillance du choléra ou pour une assistance technique, </a:t>
            </a:r>
            <a:r>
              <a:rPr kumimoji="0" lang="en-US" sz="2800" b="1" i="0" u="none" strike="noStrike" kern="1200" cap="none" spc="0" normalizeH="0" baseline="0" noProof="0" dirty="0" err="1">
                <a:ln>
                  <a:noFill/>
                </a:ln>
                <a:solidFill>
                  <a:srgbClr val="009999"/>
                </a:solidFill>
                <a:effectLst/>
                <a:uLnTx/>
                <a:uFillTx/>
                <a:latin typeface="ADLaM Display" panose="02010000000000000000" pitchFamily="2" charset="0"/>
                <a:ea typeface="ADLaM Display" panose="02010000000000000000" pitchFamily="2" charset="0"/>
                <a:cs typeface="ADLaM Display" panose="02010000000000000000" pitchFamily="2" charset="0"/>
              </a:rPr>
              <a:t>contactez</a:t>
            </a:r>
            <a:r>
              <a:rPr kumimoji="0" lang="en-US" sz="2800" b="1" i="0" u="none" strike="noStrike" kern="1200" cap="none" spc="0" normalizeH="0" baseline="0" noProof="0" dirty="0">
                <a:ln>
                  <a:noFill/>
                </a:ln>
                <a:solidFill>
                  <a:srgbClr val="009999"/>
                </a:solidFill>
                <a:effectLst/>
                <a:uLnTx/>
                <a:uFillTx/>
                <a:latin typeface="ADLaM Display" panose="02010000000000000000" pitchFamily="2" charset="0"/>
                <a:ea typeface="ADLaM Display" panose="02010000000000000000" pitchFamily="2" charset="0"/>
                <a:cs typeface="ADLaM Display" panose="02010000000000000000" pitchFamily="2" charset="0"/>
              </a:rPr>
              <a:t> le secrétariat du GTFCC</a:t>
            </a:r>
          </a:p>
        </p:txBody>
      </p:sp>
      <p:sp>
        <p:nvSpPr>
          <p:cNvPr id="8" name="Slide Number Placeholder 7">
            <a:extLst>
              <a:ext uri="{FF2B5EF4-FFF2-40B4-BE49-F238E27FC236}">
                <a16:creationId xmlns:a16="http://schemas.microsoft.com/office/drawing/2014/main" id="{207D835C-E8FC-9A88-B9D4-247DBB6C96C4}"/>
              </a:ext>
            </a:extLst>
          </p:cNvPr>
          <p:cNvSpPr>
            <a:spLocks noGrp="1"/>
          </p:cNvSpPr>
          <p:nvPr>
            <p:ph type="sldNum" sz="quarter" idx="7"/>
          </p:nvPr>
        </p:nvSpPr>
        <p:spPr/>
        <p:txBody>
          <a:bodyPr/>
          <a:lstStyle/>
          <a:p>
            <a:fld id="{B6F15528-21DE-4FAA-801E-634DDDAF4B2B}" type="slidenum">
              <a:rPr lang="en-US" smtClean="0"/>
              <a:t>8</a:t>
            </a:fld>
            <a:endParaRPr lang="en-US"/>
          </a:p>
        </p:txBody>
      </p:sp>
    </p:spTree>
    <p:extLst>
      <p:ext uri="{BB962C8B-B14F-4D97-AF65-F5344CB8AC3E}">
        <p14:creationId xmlns:p14="http://schemas.microsoft.com/office/powerpoint/2010/main" val="39972820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DC5CADE-DFE9-0CDE-B414-CF53B99B8E65}"/>
              </a:ext>
            </a:extLst>
          </p:cNvPr>
          <p:cNvPicPr>
            <a:picLocks noChangeAspect="1"/>
          </p:cNvPicPr>
          <p:nvPr/>
        </p:nvPicPr>
        <p:blipFill>
          <a:blip r:embed="rId3"/>
          <a:stretch>
            <a:fillRect/>
          </a:stretch>
        </p:blipFill>
        <p:spPr>
          <a:xfrm>
            <a:off x="5543412" y="1249947"/>
            <a:ext cx="7201176" cy="7017976"/>
          </a:xfrm>
          <a:prstGeom prst="rect">
            <a:avLst/>
          </a:prstGeom>
        </p:spPr>
      </p:pic>
      <p:sp>
        <p:nvSpPr>
          <p:cNvPr id="4" name="Slide Number Placeholder 3">
            <a:extLst>
              <a:ext uri="{FF2B5EF4-FFF2-40B4-BE49-F238E27FC236}">
                <a16:creationId xmlns:a16="http://schemas.microsoft.com/office/drawing/2014/main" id="{30A12283-D41A-7378-3557-D3C27743180B}"/>
              </a:ext>
            </a:extLst>
          </p:cNvPr>
          <p:cNvSpPr>
            <a:spLocks noGrp="1"/>
          </p:cNvSpPr>
          <p:nvPr>
            <p:ph type="sldNum" sz="quarter" idx="7"/>
          </p:nvPr>
        </p:nvSpPr>
        <p:spPr/>
        <p:txBody>
          <a:bodyPr/>
          <a:lstStyle/>
          <a:p>
            <a:fld id="{B6F15528-21DE-4FAA-801E-634DDDAF4B2B}" type="slidenum">
              <a:rPr lang="en-US" smtClean="0"/>
              <a:t>9</a:t>
            </a:fld>
            <a:endParaRPr lang="en-US"/>
          </a:p>
        </p:txBody>
      </p:sp>
    </p:spTree>
    <p:extLst>
      <p:ext uri="{BB962C8B-B14F-4D97-AF65-F5344CB8AC3E}">
        <p14:creationId xmlns:p14="http://schemas.microsoft.com/office/powerpoint/2010/main" val="10589868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E3EB4B607C9824E82320D8BCD40CAAE" ma:contentTypeVersion="18" ma:contentTypeDescription="Create a new document." ma:contentTypeScope="" ma:versionID="2769bdfea546f6b83c3a8c4542c69a27">
  <xsd:schema xmlns:xsd="http://www.w3.org/2001/XMLSchema" xmlns:xs="http://www.w3.org/2001/XMLSchema" xmlns:p="http://schemas.microsoft.com/office/2006/metadata/properties" xmlns:ns2="0225443d-76f0-4d33-b010-b7398fa8165d" xmlns:ns3="6b3de2de-4ca2-4ad1-8c6e-008e70a43a87" targetNamespace="http://schemas.microsoft.com/office/2006/metadata/properties" ma:root="true" ma:fieldsID="e6e7a565027dd4e3662471f936244fe5" ns2:_="" ns3:_="">
    <xsd:import namespace="0225443d-76f0-4d33-b010-b7398fa8165d"/>
    <xsd:import namespace="6b3de2de-4ca2-4ad1-8c6e-008e70a43a8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225443d-76f0-4d33-b010-b7398fa8165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a6a15b7-5206-4000-972f-8382a086709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b3de2de-4ca2-4ad1-8c6e-008e70a43a87"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cf52e35-a597-44e4-9350-432286d65e17}" ma:internalName="TaxCatchAll" ma:showField="CatchAllData" ma:web="6b3de2de-4ca2-4ad1-8c6e-008e70a43a8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0225443d-76f0-4d33-b010-b7398fa8165d">
      <Terms xmlns="http://schemas.microsoft.com/office/infopath/2007/PartnerControls"/>
    </lcf76f155ced4ddcb4097134ff3c332f>
    <TaxCatchAll xmlns="6b3de2de-4ca2-4ad1-8c6e-008e70a43a8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49C3D11-1986-462D-8D4F-518E2217423A}"/>
</file>

<file path=customXml/itemProps2.xml><?xml version="1.0" encoding="utf-8"?>
<ds:datastoreItem xmlns:ds="http://schemas.openxmlformats.org/officeDocument/2006/customXml" ds:itemID="{1F745181-06A5-4604-B04F-7E53816DA9AB}">
  <ds:schemaRefs>
    <ds:schemaRef ds:uri="3e8c1917-30ce-4059-b20f-d25788032734"/>
    <ds:schemaRef ds:uri="http://schemas.microsoft.com/office/2006/documentManagement/types"/>
    <ds:schemaRef ds:uri="http://purl.org/dc/dcmitype/"/>
    <ds:schemaRef ds:uri="a4ccce07-d9df-40be-ba22-67d5c80ef237"/>
    <ds:schemaRef ds:uri="http://schemas.microsoft.com/office/2006/metadata/properties"/>
    <ds:schemaRef ds:uri="http://purl.org/dc/terms/"/>
    <ds:schemaRef ds:uri="http://www.w3.org/XML/1998/namespace"/>
    <ds:schemaRef ds:uri="http://schemas.microsoft.com/office/infopath/2007/PartnerControls"/>
    <ds:schemaRef ds:uri="http://schemas.openxmlformats.org/package/2006/metadata/core-properties"/>
    <ds:schemaRef ds:uri="http://purl.org/dc/elements/1.1/"/>
  </ds:schemaRefs>
</ds:datastoreItem>
</file>

<file path=customXml/itemProps3.xml><?xml version="1.0" encoding="utf-8"?>
<ds:datastoreItem xmlns:ds="http://schemas.openxmlformats.org/officeDocument/2006/customXml" ds:itemID="{6BA02CAA-2037-4F8D-9B9C-D0B9A413A40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1257</TotalTime>
  <Words>886</Words>
  <Application>Microsoft Office PowerPoint</Application>
  <PresentationFormat>Custom</PresentationFormat>
  <Paragraphs>98</Paragraphs>
  <Slides>9</Slides>
  <Notes>9</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9</vt:i4>
      </vt:variant>
    </vt:vector>
  </HeadingPairs>
  <TitlesOfParts>
    <vt:vector size="21" baseType="lpstr">
      <vt:lpstr>Arial</vt:lpstr>
      <vt:lpstr>Aptos Display</vt:lpstr>
      <vt:lpstr>Congenial</vt:lpstr>
      <vt:lpstr>Calibri</vt:lpstr>
      <vt:lpstr>ADLaM Display</vt:lpstr>
      <vt:lpstr>Aptos</vt:lpstr>
      <vt:lpstr>Atkinson Hyperlegible Bold</vt:lpstr>
      <vt:lpstr>Atkinson Hyperlegible</vt:lpstr>
      <vt:lpstr>Cavolini</vt:lpstr>
      <vt:lpstr>Office Theme</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1 (Presentation)</dc:title>
  <dc:creator>DOMINGUEZ, Morgane</dc:creator>
  <cp:keywords>, docId:D607B9B4AA19E350D30804F81E9B37C6</cp:keywords>
  <cp:lastModifiedBy>DOMINGUEZ, Morgane</cp:lastModifiedBy>
  <cp:revision>28</cp:revision>
  <dcterms:created xsi:type="dcterms:W3CDTF">2006-08-16T00:00:00Z</dcterms:created>
  <dcterms:modified xsi:type="dcterms:W3CDTF">2025-05-19T09:51:43Z</dcterms:modified>
  <dc:identifier>DAGL3yO_y-I</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0x010100CE3EB4B607C9824E82320D8BCD40CAAE</vt:lpwstr>
  </property>
  <property fmtid="{D5CDD505-2E9C-101B-9397-08002B2CF9AE}" pid="3" name="MediaServiceImageTags">
    <vt:lpwstr/>
  </property>
</Properties>
</file>