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60" r:id="rId5"/>
    <p:sldId id="261" r:id="rId6"/>
    <p:sldId id="289" r:id="rId7"/>
    <p:sldId id="263" r:id="rId8"/>
    <p:sldId id="264" r:id="rId9"/>
    <p:sldId id="265" r:id="rId10"/>
    <p:sldId id="267" r:id="rId11"/>
    <p:sldId id="268" r:id="rId12"/>
    <p:sldId id="269" r:id="rId13"/>
    <p:sldId id="270" r:id="rId14"/>
    <p:sldId id="271" r:id="rId15"/>
    <p:sldId id="272" r:id="rId16"/>
    <p:sldId id="275" r:id="rId17"/>
    <p:sldId id="259" r:id="rId18"/>
    <p:sldId id="293" r:id="rId19"/>
    <p:sldId id="292" r:id="rId20"/>
    <p:sldId id="291" r:id="rId21"/>
    <p:sldId id="278" r:id="rId22"/>
    <p:sldId id="279" r:id="rId23"/>
    <p:sldId id="294" r:id="rId24"/>
    <p:sldId id="283" r:id="rId25"/>
    <p:sldId id="299" r:id="rId26"/>
    <p:sldId id="286" r:id="rId27"/>
    <p:sldId id="296" r:id="rId28"/>
    <p:sldId id="295" r:id="rId29"/>
    <p:sldId id="284" r:id="rId30"/>
    <p:sldId id="287" r:id="rId31"/>
    <p:sldId id="288" r:id="rId32"/>
    <p:sldId id="297" r:id="rId33"/>
  </p:sldIdLst>
  <p:sldSz cx="12192000" cy="6858000"/>
  <p:notesSz cx="6858000" cy="9144000"/>
  <p:embeddedFontLst>
    <p:embeddedFont>
      <p:font typeface="Segoe UI" panose="020B0502040204020203" pitchFamily="3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80"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59"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10" name="ABOU FAYAD, Antoine" initials="AA" lastIdx="1" clrIdx="10">
    <p:extLst>
      <p:ext uri="{19B8F6BF-5375-455C-9EA6-DF929625EA0E}">
        <p15:presenceInfo xmlns:p15="http://schemas.microsoft.com/office/powerpoint/2012/main" userId="S::aboua@who.int::3b04f215-735a-4bd0-aeb5-18cce15699c1" providerId="AD"/>
      </p:ext>
    </p:extLst>
  </p:cmAuthor>
  <p:cmAuthor id="4" name="amorais@gavi.org" initials="am" lastIdx="12" clrIdx="4">
    <p:extLst>
      <p:ext uri="{19B8F6BF-5375-455C-9EA6-DF929625EA0E}">
        <p15:presenceInfo xmlns:p15="http://schemas.microsoft.com/office/powerpoint/2012/main" userId="S::urn:spo:guest#amorais@gavi.org::" providerId="AD"/>
      </p:ext>
    </p:extLst>
  </p:cmAuthor>
  <p:cmAuthor id="5" name="Marie-Laure  QUILICI" initials="MQ" lastIdx="15"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1"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BEB"/>
    <a:srgbClr val="FE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AB86C-4D49-4BB5-A9C7-06E8B38A3332}" v="4" dt="2025-03-19T14:48:30.895"/>
    <p1510:client id="{A91C30B0-E784-EEF2-1191-AF09B02E00D1}" v="11" dt="2025-03-20T17:32:39.703"/>
    <p1510:client id="{D02456D7-9246-125A-1ACC-25A8D12D0EAB}" v="13" dt="2025-03-20T21:46:28.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44"/>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Victoria Louise" userId="77d83ea0-bc42-459a-b288-1c4c0bdb19c2" providerId="ADAL" clId="{23D664BA-1A50-4B6E-AAE7-362712234C44}"/>
    <pc:docChg chg="custSel addSld delSld modSld">
      <pc:chgData name="HARRIS, Victoria Louise" userId="77d83ea0-bc42-459a-b288-1c4c0bdb19c2" providerId="ADAL" clId="{23D664BA-1A50-4B6E-AAE7-362712234C44}" dt="2024-12-10T16:05:11.066" v="1675" actId="207"/>
      <pc:docMkLst>
        <pc:docMk/>
      </pc:docMkLst>
      <pc:sldChg chg="modNotesTx">
        <pc:chgData name="HARRIS, Victoria Louise" userId="77d83ea0-bc42-459a-b288-1c4c0bdb19c2" providerId="ADAL" clId="{23D664BA-1A50-4B6E-AAE7-362712234C44}" dt="2024-12-10T13:15:38.780" v="762" actId="20577"/>
        <pc:sldMkLst>
          <pc:docMk/>
          <pc:sldMk cId="0" sldId="259"/>
        </pc:sldMkLst>
      </pc:sldChg>
      <pc:sldChg chg="modNotesTx">
        <pc:chgData name="HARRIS, Victoria Louise" userId="77d83ea0-bc42-459a-b288-1c4c0bdb19c2" providerId="ADAL" clId="{23D664BA-1A50-4B6E-AAE7-362712234C44}" dt="2024-12-10T12:54:12.274" v="248" actId="20577"/>
        <pc:sldMkLst>
          <pc:docMk/>
          <pc:sldMk cId="0" sldId="265"/>
        </pc:sldMkLst>
      </pc:sldChg>
      <pc:sldChg chg="modNotesTx">
        <pc:chgData name="HARRIS, Victoria Louise" userId="77d83ea0-bc42-459a-b288-1c4c0bdb19c2" providerId="ADAL" clId="{23D664BA-1A50-4B6E-AAE7-362712234C44}" dt="2024-12-10T13:04:10.417" v="257" actId="20577"/>
        <pc:sldMkLst>
          <pc:docMk/>
          <pc:sldMk cId="0" sldId="267"/>
        </pc:sldMkLst>
      </pc:sldChg>
      <pc:sldChg chg="modCm modNotesTx">
        <pc:chgData name="HARRIS, Victoria Louise" userId="77d83ea0-bc42-459a-b288-1c4c0bdb19c2" providerId="ADAL" clId="{23D664BA-1A50-4B6E-AAE7-362712234C44}" dt="2024-12-10T13:05:43.947" v="267"/>
        <pc:sldMkLst>
          <pc:docMk/>
          <pc:sldMk cId="0" sldId="268"/>
        </pc:sldMkLst>
      </pc:sldChg>
      <pc:sldChg chg="modCm modNotesTx">
        <pc:chgData name="HARRIS, Victoria Louise" userId="77d83ea0-bc42-459a-b288-1c4c0bdb19c2" providerId="ADAL" clId="{23D664BA-1A50-4B6E-AAE7-362712234C44}" dt="2024-12-10T13:08:00.098" v="283"/>
        <pc:sldMkLst>
          <pc:docMk/>
          <pc:sldMk cId="0" sldId="269"/>
        </pc:sldMkLst>
      </pc:sldChg>
      <pc:sldChg chg="modCm">
        <pc:chgData name="HARRIS, Victoria Louise" userId="77d83ea0-bc42-459a-b288-1c4c0bdb19c2" providerId="ADAL" clId="{23D664BA-1A50-4B6E-AAE7-362712234C44}" dt="2024-12-10T13:09:21.068" v="284"/>
        <pc:sldMkLst>
          <pc:docMk/>
          <pc:sldMk cId="0" sldId="270"/>
        </pc:sldMkLst>
      </pc:sldChg>
      <pc:sldChg chg="modNotesTx">
        <pc:chgData name="HARRIS, Victoria Louise" userId="77d83ea0-bc42-459a-b288-1c4c0bdb19c2" providerId="ADAL" clId="{23D664BA-1A50-4B6E-AAE7-362712234C44}" dt="2024-12-10T13:13:39.016" v="670" actId="20577"/>
        <pc:sldMkLst>
          <pc:docMk/>
          <pc:sldMk cId="0" sldId="271"/>
        </pc:sldMkLst>
      </pc:sldChg>
      <pc:sldChg chg="modNotesTx">
        <pc:chgData name="HARRIS, Victoria Louise" userId="77d83ea0-bc42-459a-b288-1c4c0bdb19c2" providerId="ADAL" clId="{23D664BA-1A50-4B6E-AAE7-362712234C44}" dt="2024-12-10T13:14:39.160" v="724" actId="5793"/>
        <pc:sldMkLst>
          <pc:docMk/>
          <pc:sldMk cId="0" sldId="272"/>
        </pc:sldMkLst>
      </pc:sldChg>
      <pc:sldChg chg="modNotesTx">
        <pc:chgData name="HARRIS, Victoria Louise" userId="77d83ea0-bc42-459a-b288-1c4c0bdb19c2" providerId="ADAL" clId="{23D664BA-1A50-4B6E-AAE7-362712234C44}" dt="2024-12-10T13:15:57.658" v="807" actId="20577"/>
        <pc:sldMkLst>
          <pc:docMk/>
          <pc:sldMk cId="0" sldId="275"/>
        </pc:sldMkLst>
      </pc:sldChg>
      <pc:sldChg chg="modNotesTx">
        <pc:chgData name="HARRIS, Victoria Louise" userId="77d83ea0-bc42-459a-b288-1c4c0bdb19c2" providerId="ADAL" clId="{23D664BA-1A50-4B6E-AAE7-362712234C44}" dt="2024-12-10T13:37:52.081" v="987" actId="20577"/>
        <pc:sldMkLst>
          <pc:docMk/>
          <pc:sldMk cId="0" sldId="278"/>
        </pc:sldMkLst>
      </pc:sldChg>
      <pc:sldChg chg="addSp modSp mod modCm">
        <pc:chgData name="HARRIS, Victoria Louise" userId="77d83ea0-bc42-459a-b288-1c4c0bdb19c2" providerId="ADAL" clId="{23D664BA-1A50-4B6E-AAE7-362712234C44}" dt="2024-12-10T13:39:01.241" v="988"/>
        <pc:sldMkLst>
          <pc:docMk/>
          <pc:sldMk cId="0" sldId="279"/>
        </pc:sldMkLst>
        <pc:spChg chg="add mod ord">
          <ac:chgData name="HARRIS, Victoria Louise" userId="77d83ea0-bc42-459a-b288-1c4c0bdb19c2" providerId="ADAL" clId="{23D664BA-1A50-4B6E-AAE7-362712234C44}" dt="2024-12-10T08:18:01.294" v="4" actId="167"/>
          <ac:spMkLst>
            <pc:docMk/>
            <pc:sldMk cId="0" sldId="279"/>
            <ac:spMk id="3" creationId="{815E166A-33C0-86FD-EC02-992C597A72D8}"/>
          </ac:spMkLst>
        </pc:spChg>
      </pc:sldChg>
      <pc:sldChg chg="modCm modNotesTx">
        <pc:chgData name="HARRIS, Victoria Louise" userId="77d83ea0-bc42-459a-b288-1c4c0bdb19c2" providerId="ADAL" clId="{23D664BA-1A50-4B6E-AAE7-362712234C44}" dt="2024-12-10T14:18:32.857" v="1057" actId="20577"/>
        <pc:sldMkLst>
          <pc:docMk/>
          <pc:sldMk cId="0" sldId="283"/>
        </pc:sldMkLst>
      </pc:sldChg>
      <pc:sldChg chg="addSp modSp mod modNotesTx">
        <pc:chgData name="HARRIS, Victoria Louise" userId="77d83ea0-bc42-459a-b288-1c4c0bdb19c2" providerId="ADAL" clId="{23D664BA-1A50-4B6E-AAE7-362712234C44}" dt="2024-12-10T14:21:34.506" v="1298" actId="20577"/>
        <pc:sldMkLst>
          <pc:docMk/>
          <pc:sldMk cId="2212749380" sldId="286"/>
        </pc:sldMkLst>
        <pc:spChg chg="add mod ord">
          <ac:chgData name="HARRIS, Victoria Louise" userId="77d83ea0-bc42-459a-b288-1c4c0bdb19c2" providerId="ADAL" clId="{23D664BA-1A50-4B6E-AAE7-362712234C44}" dt="2024-12-10T08:19:57.565" v="16" actId="167"/>
          <ac:spMkLst>
            <pc:docMk/>
            <pc:sldMk cId="2212749380" sldId="286"/>
            <ac:spMk id="12" creationId="{1F21499A-869E-74E0-B7CD-F5605824AEFF}"/>
          </ac:spMkLst>
        </pc:spChg>
      </pc:sldChg>
      <pc:sldChg chg="modCm modNotesTx">
        <pc:chgData name="HARRIS, Victoria Louise" userId="77d83ea0-bc42-459a-b288-1c4c0bdb19c2" providerId="ADAL" clId="{23D664BA-1A50-4B6E-AAE7-362712234C44}" dt="2024-12-10T13:36:28.397" v="979"/>
        <pc:sldMkLst>
          <pc:docMk/>
          <pc:sldMk cId="4157579810" sldId="291"/>
        </pc:sldMkLst>
      </pc:sldChg>
      <pc:sldChg chg="modCm modNotesTx">
        <pc:chgData name="HARRIS, Victoria Louise" userId="77d83ea0-bc42-459a-b288-1c4c0bdb19c2" providerId="ADAL" clId="{23D664BA-1A50-4B6E-AAE7-362712234C44}" dt="2024-12-10T13:34:49.092" v="901" actId="20577"/>
        <pc:sldMkLst>
          <pc:docMk/>
          <pc:sldMk cId="4119435618" sldId="292"/>
        </pc:sldMkLst>
      </pc:sldChg>
      <pc:sldChg chg="modNotesTx">
        <pc:chgData name="HARRIS, Victoria Louise" userId="77d83ea0-bc42-459a-b288-1c4c0bdb19c2" providerId="ADAL" clId="{23D664BA-1A50-4B6E-AAE7-362712234C44}" dt="2024-12-10T13:25:41.293" v="864" actId="20577"/>
        <pc:sldMkLst>
          <pc:docMk/>
          <pc:sldMk cId="4117732894" sldId="293"/>
        </pc:sldMkLst>
      </pc:sldChg>
      <pc:sldChg chg="addSp modSp mod">
        <pc:chgData name="HARRIS, Victoria Louise" userId="77d83ea0-bc42-459a-b288-1c4c0bdb19c2" providerId="ADAL" clId="{23D664BA-1A50-4B6E-AAE7-362712234C44}" dt="2024-12-10T08:18:59.039" v="11" actId="167"/>
        <pc:sldMkLst>
          <pc:docMk/>
          <pc:sldMk cId="2875173934" sldId="294"/>
        </pc:sldMkLst>
        <pc:spChg chg="add mod ord">
          <ac:chgData name="HARRIS, Victoria Louise" userId="77d83ea0-bc42-459a-b288-1c4c0bdb19c2" providerId="ADAL" clId="{23D664BA-1A50-4B6E-AAE7-362712234C44}" dt="2024-12-10T08:18:59.039" v="11" actId="167"/>
          <ac:spMkLst>
            <pc:docMk/>
            <pc:sldMk cId="2875173934" sldId="294"/>
            <ac:spMk id="6" creationId="{DB80807B-7532-1B6E-0FEE-E805BCE227CC}"/>
          </ac:spMkLst>
        </pc:spChg>
      </pc:sldChg>
      <pc:sldChg chg="modSp mod modCm modNotesTx">
        <pc:chgData name="HARRIS, Victoria Louise" userId="77d83ea0-bc42-459a-b288-1c4c0bdb19c2" providerId="ADAL" clId="{23D664BA-1A50-4B6E-AAE7-362712234C44}" dt="2024-12-10T16:05:11.066" v="1675" actId="207"/>
        <pc:sldMkLst>
          <pc:docMk/>
          <pc:sldMk cId="897343239" sldId="295"/>
        </pc:sldMkLst>
        <pc:spChg chg="mod">
          <ac:chgData name="HARRIS, Victoria Louise" userId="77d83ea0-bc42-459a-b288-1c4c0bdb19c2" providerId="ADAL" clId="{23D664BA-1A50-4B6E-AAE7-362712234C44}" dt="2024-12-10T08:22:17.957" v="29" actId="207"/>
          <ac:spMkLst>
            <pc:docMk/>
            <pc:sldMk cId="897343239" sldId="295"/>
            <ac:spMk id="3" creationId="{F6937CBF-4006-CCC1-E5C1-EFFDBFDDE32D}"/>
          </ac:spMkLst>
        </pc:spChg>
        <pc:spChg chg="mod">
          <ac:chgData name="HARRIS, Victoria Louise" userId="77d83ea0-bc42-459a-b288-1c4c0bdb19c2" providerId="ADAL" clId="{23D664BA-1A50-4B6E-AAE7-362712234C44}" dt="2024-12-10T08:22:09.877" v="28" actId="207"/>
          <ac:spMkLst>
            <pc:docMk/>
            <pc:sldMk cId="897343239" sldId="295"/>
            <ac:spMk id="7" creationId="{44A88C25-7532-1849-04EB-B021F1EDDA3E}"/>
          </ac:spMkLst>
        </pc:spChg>
        <pc:spChg chg="mod">
          <ac:chgData name="HARRIS, Victoria Louise" userId="77d83ea0-bc42-459a-b288-1c4c0bdb19c2" providerId="ADAL" clId="{23D664BA-1A50-4B6E-AAE7-362712234C44}" dt="2024-12-10T16:05:11.066" v="1675" actId="207"/>
          <ac:spMkLst>
            <pc:docMk/>
            <pc:sldMk cId="897343239" sldId="295"/>
            <ac:spMk id="9" creationId="{E394B43E-9D8E-F2C8-12B9-ED675C665DB3}"/>
          </ac:spMkLst>
        </pc:spChg>
        <pc:spChg chg="mod">
          <ac:chgData name="HARRIS, Victoria Louise" userId="77d83ea0-bc42-459a-b288-1c4c0bdb19c2" providerId="ADAL" clId="{23D664BA-1A50-4B6E-AAE7-362712234C44}" dt="2024-12-10T16:05:11.066" v="1675" actId="207"/>
          <ac:spMkLst>
            <pc:docMk/>
            <pc:sldMk cId="897343239" sldId="295"/>
            <ac:spMk id="27" creationId="{067C54D6-B996-569B-D3CD-F3731429A749}"/>
          </ac:spMkLst>
        </pc:spChg>
        <pc:spChg chg="mod">
          <ac:chgData name="HARRIS, Victoria Louise" userId="77d83ea0-bc42-459a-b288-1c4c0bdb19c2" providerId="ADAL" clId="{23D664BA-1A50-4B6E-AAE7-362712234C44}" dt="2024-12-10T16:05:11.066" v="1675" actId="207"/>
          <ac:spMkLst>
            <pc:docMk/>
            <pc:sldMk cId="897343239" sldId="295"/>
            <ac:spMk id="29" creationId="{F6C35B40-17C4-3566-B54E-6817A3AF8EE7}"/>
          </ac:spMkLst>
        </pc:spChg>
        <pc:spChg chg="mod">
          <ac:chgData name="HARRIS, Victoria Louise" userId="77d83ea0-bc42-459a-b288-1c4c0bdb19c2" providerId="ADAL" clId="{23D664BA-1A50-4B6E-AAE7-362712234C44}" dt="2024-12-10T16:05:03.898" v="1674" actId="207"/>
          <ac:spMkLst>
            <pc:docMk/>
            <pc:sldMk cId="897343239" sldId="295"/>
            <ac:spMk id="30" creationId="{77805696-2014-ADB9-C49F-A08B9E1226EF}"/>
          </ac:spMkLst>
        </pc:spChg>
        <pc:spChg chg="mod">
          <ac:chgData name="HARRIS, Victoria Louise" userId="77d83ea0-bc42-459a-b288-1c4c0bdb19c2" providerId="ADAL" clId="{23D664BA-1A50-4B6E-AAE7-362712234C44}" dt="2024-12-10T08:21:48.748" v="26" actId="207"/>
          <ac:spMkLst>
            <pc:docMk/>
            <pc:sldMk cId="897343239" sldId="295"/>
            <ac:spMk id="33" creationId="{91327904-C405-EA33-2E0D-EC86638B1C3A}"/>
          </ac:spMkLst>
        </pc:spChg>
        <pc:spChg chg="mod">
          <ac:chgData name="HARRIS, Victoria Louise" userId="77d83ea0-bc42-459a-b288-1c4c0bdb19c2" providerId="ADAL" clId="{23D664BA-1A50-4B6E-AAE7-362712234C44}" dt="2024-12-10T08:21:48.748" v="26" actId="207"/>
          <ac:spMkLst>
            <pc:docMk/>
            <pc:sldMk cId="897343239" sldId="295"/>
            <ac:spMk id="34" creationId="{9BB33CDB-EB65-D315-DF1A-84FC4AA2CE44}"/>
          </ac:spMkLst>
        </pc:spChg>
        <pc:spChg chg="mod">
          <ac:chgData name="HARRIS, Victoria Louise" userId="77d83ea0-bc42-459a-b288-1c4c0bdb19c2" providerId="ADAL" clId="{23D664BA-1A50-4B6E-AAE7-362712234C44}" dt="2024-12-10T16:05:03.898" v="1674" actId="207"/>
          <ac:spMkLst>
            <pc:docMk/>
            <pc:sldMk cId="897343239" sldId="295"/>
            <ac:spMk id="590" creationId="{00000000-0000-0000-0000-000000000000}"/>
          </ac:spMkLst>
        </pc:spChg>
        <pc:spChg chg="mod">
          <ac:chgData name="HARRIS, Victoria Louise" userId="77d83ea0-bc42-459a-b288-1c4c0bdb19c2" providerId="ADAL" clId="{23D664BA-1A50-4B6E-AAE7-362712234C44}" dt="2024-12-10T08:21:48.748" v="26" actId="207"/>
          <ac:spMkLst>
            <pc:docMk/>
            <pc:sldMk cId="897343239" sldId="295"/>
            <ac:spMk id="596" creationId="{00000000-0000-0000-0000-000000000000}"/>
          </ac:spMkLst>
        </pc:spChg>
        <pc:grpChg chg="mod">
          <ac:chgData name="HARRIS, Victoria Louise" userId="77d83ea0-bc42-459a-b288-1c4c0bdb19c2" providerId="ADAL" clId="{23D664BA-1A50-4B6E-AAE7-362712234C44}" dt="2024-12-10T08:21:56.837" v="27" actId="1076"/>
          <ac:grpSpMkLst>
            <pc:docMk/>
            <pc:sldMk cId="897343239" sldId="295"/>
            <ac:grpSpMk id="4" creationId="{9A49C646-2F52-E092-887A-669013CCB619}"/>
          </ac:grpSpMkLst>
        </pc:grpChg>
      </pc:sldChg>
      <pc:sldChg chg="addSp modSp mod modNotesTx">
        <pc:chgData name="HARRIS, Victoria Louise" userId="77d83ea0-bc42-459a-b288-1c4c0bdb19c2" providerId="ADAL" clId="{23D664BA-1A50-4B6E-AAE7-362712234C44}" dt="2024-12-10T14:26:37.566" v="1307" actId="20577"/>
        <pc:sldMkLst>
          <pc:docMk/>
          <pc:sldMk cId="1497414696" sldId="296"/>
        </pc:sldMkLst>
        <pc:spChg chg="add mod ord">
          <ac:chgData name="HARRIS, Victoria Louise" userId="77d83ea0-bc42-459a-b288-1c4c0bdb19c2" providerId="ADAL" clId="{23D664BA-1A50-4B6E-AAE7-362712234C44}" dt="2024-12-10T08:20:47.060" v="21" actId="167"/>
          <ac:spMkLst>
            <pc:docMk/>
            <pc:sldMk cId="1497414696" sldId="296"/>
            <ac:spMk id="8" creationId="{4AB07CDA-31D6-A708-C278-8E22ABA4C787}"/>
          </ac:spMkLst>
        </pc:spChg>
      </pc:sldChg>
      <pc:sldChg chg="modSp del mod">
        <pc:chgData name="HARRIS, Victoria Louise" userId="77d83ea0-bc42-459a-b288-1c4c0bdb19c2" providerId="ADAL" clId="{23D664BA-1A50-4B6E-AAE7-362712234C44}" dt="2024-12-10T08:22:30.677" v="31" actId="47"/>
        <pc:sldMkLst>
          <pc:docMk/>
          <pc:sldMk cId="2831267973" sldId="298"/>
        </pc:sldMkLst>
        <pc:spChg chg="mod">
          <ac:chgData name="HARRIS, Victoria Louise" userId="77d83ea0-bc42-459a-b288-1c4c0bdb19c2" providerId="ADAL" clId="{23D664BA-1A50-4B6E-AAE7-362712234C44}" dt="2024-12-10T08:17:42.998" v="1" actId="27636"/>
          <ac:spMkLst>
            <pc:docMk/>
            <pc:sldMk cId="2831267973" sldId="298"/>
            <ac:spMk id="4" creationId="{2CD0F90B-2DAB-AE4C-DBB2-9FA3C4719CD7}"/>
          </ac:spMkLst>
        </pc:spChg>
      </pc:sldChg>
      <pc:sldChg chg="modSp add mod modNotesTx">
        <pc:chgData name="HARRIS, Victoria Louise" userId="77d83ea0-bc42-459a-b288-1c4c0bdb19c2" providerId="ADAL" clId="{23D664BA-1A50-4B6E-AAE7-362712234C44}" dt="2024-12-10T14:21:15.851" v="1272" actId="20577"/>
        <pc:sldMkLst>
          <pc:docMk/>
          <pc:sldMk cId="427121230" sldId="299"/>
        </pc:sldMkLst>
        <pc:spChg chg="mod">
          <ac:chgData name="HARRIS, Victoria Louise" userId="77d83ea0-bc42-459a-b288-1c4c0bdb19c2" providerId="ADAL" clId="{23D664BA-1A50-4B6E-AAE7-362712234C44}" dt="2024-12-10T08:22:53.351" v="59" actId="20577"/>
          <ac:spMkLst>
            <pc:docMk/>
            <pc:sldMk cId="427121230" sldId="299"/>
            <ac:spMk id="605" creationId="{C8FF1020-3413-7D17-3A38-561EC387EA8D}"/>
          </ac:spMkLst>
        </pc:spChg>
        <pc:spChg chg="mod">
          <ac:chgData name="HARRIS, Victoria Louise" userId="77d83ea0-bc42-459a-b288-1c4c0bdb19c2" providerId="ADAL" clId="{23D664BA-1A50-4B6E-AAE7-362712234C44}" dt="2024-12-10T08:23:21.080" v="67" actId="20577"/>
          <ac:spMkLst>
            <pc:docMk/>
            <pc:sldMk cId="427121230" sldId="299"/>
            <ac:spMk id="607" creationId="{497947D1-EDFA-64C8-7C2E-F268AC01EEDF}"/>
          </ac:spMkLst>
        </pc:spChg>
        <pc:spChg chg="mod">
          <ac:chgData name="HARRIS, Victoria Louise" userId="77d83ea0-bc42-459a-b288-1c4c0bdb19c2" providerId="ADAL" clId="{23D664BA-1A50-4B6E-AAE7-362712234C44}" dt="2024-12-10T08:23:49.431" v="96" actId="20577"/>
          <ac:spMkLst>
            <pc:docMk/>
            <pc:sldMk cId="427121230" sldId="299"/>
            <ac:spMk id="612" creationId="{D223DA0A-0A0C-017F-3C2A-9D80BD50E03D}"/>
          </ac:spMkLst>
        </pc:spChg>
      </pc:sldChg>
    </pc:docChg>
  </pc:docChgLst>
  <pc:docChgLst>
    <pc:chgData name="WAUQUIER, Nadia" userId="S::wauquiern@who.int::9aff5815-3c2f-4de1-a1ad-7f60375e98d2" providerId="AD" clId="Web-{D02456D7-9246-125A-1ACC-25A8D12D0EAB}"/>
    <pc:docChg chg="modSld">
      <pc:chgData name="WAUQUIER, Nadia" userId="S::wauquiern@who.int::9aff5815-3c2f-4de1-a1ad-7f60375e98d2" providerId="AD" clId="Web-{D02456D7-9246-125A-1ACC-25A8D12D0EAB}" dt="2025-03-20T21:46:28.768" v="9" actId="20577"/>
      <pc:docMkLst>
        <pc:docMk/>
      </pc:docMkLst>
      <pc:sldChg chg="modSp">
        <pc:chgData name="WAUQUIER, Nadia" userId="S::wauquiern@who.int::9aff5815-3c2f-4de1-a1ad-7f60375e98d2" providerId="AD" clId="Web-{D02456D7-9246-125A-1ACC-25A8D12D0EAB}" dt="2025-03-20T21:31:59.742" v="1" actId="20577"/>
        <pc:sldMkLst>
          <pc:docMk/>
          <pc:sldMk cId="0" sldId="270"/>
        </pc:sldMkLst>
        <pc:spChg chg="mod">
          <ac:chgData name="WAUQUIER, Nadia" userId="S::wauquiern@who.int::9aff5815-3c2f-4de1-a1ad-7f60375e98d2" providerId="AD" clId="Web-{D02456D7-9246-125A-1ACC-25A8D12D0EAB}" dt="2025-03-20T21:31:59.742" v="1" actId="20577"/>
          <ac:spMkLst>
            <pc:docMk/>
            <pc:sldMk cId="0" sldId="270"/>
            <ac:spMk id="372" creationId="{00000000-0000-0000-0000-000000000000}"/>
          </ac:spMkLst>
        </pc:spChg>
      </pc:sldChg>
      <pc:sldChg chg="modSp">
        <pc:chgData name="WAUQUIER, Nadia" userId="S::wauquiern@who.int::9aff5815-3c2f-4de1-a1ad-7f60375e98d2" providerId="AD" clId="Web-{D02456D7-9246-125A-1ACC-25A8D12D0EAB}" dt="2025-03-20T21:46:28.768" v="9" actId="20577"/>
        <pc:sldMkLst>
          <pc:docMk/>
          <pc:sldMk cId="0" sldId="279"/>
        </pc:sldMkLst>
        <pc:spChg chg="mod">
          <ac:chgData name="WAUQUIER, Nadia" userId="S::wauquiern@who.int::9aff5815-3c2f-4de1-a1ad-7f60375e98d2" providerId="AD" clId="Web-{D02456D7-9246-125A-1ACC-25A8D12D0EAB}" dt="2025-03-20T21:46:11.140" v="4" actId="20577"/>
          <ac:spMkLst>
            <pc:docMk/>
            <pc:sldMk cId="0" sldId="279"/>
            <ac:spMk id="25" creationId="{E279F5AC-815E-4E24-B8C4-BBF0EAE4BC29}"/>
          </ac:spMkLst>
        </pc:spChg>
        <pc:spChg chg="mod">
          <ac:chgData name="WAUQUIER, Nadia" userId="S::wauquiern@who.int::9aff5815-3c2f-4de1-a1ad-7f60375e98d2" providerId="AD" clId="Web-{D02456D7-9246-125A-1ACC-25A8D12D0EAB}" dt="2025-03-20T21:46:20.955" v="6" actId="20577"/>
          <ac:spMkLst>
            <pc:docMk/>
            <pc:sldMk cId="0" sldId="279"/>
            <ac:spMk id="27" creationId="{7B037BD5-E209-48BD-8921-EBA9213D7039}"/>
          </ac:spMkLst>
        </pc:spChg>
        <pc:spChg chg="mod">
          <ac:chgData name="WAUQUIER, Nadia" userId="S::wauquiern@who.int::9aff5815-3c2f-4de1-a1ad-7f60375e98d2" providerId="AD" clId="Web-{D02456D7-9246-125A-1ACC-25A8D12D0EAB}" dt="2025-03-20T21:44:59.732" v="2"/>
          <ac:spMkLst>
            <pc:docMk/>
            <pc:sldMk cId="0" sldId="279"/>
            <ac:spMk id="541" creationId="{00000000-0000-0000-0000-000000000000}"/>
          </ac:spMkLst>
        </pc:spChg>
        <pc:spChg chg="mod">
          <ac:chgData name="WAUQUIER, Nadia" userId="S::wauquiern@who.int::9aff5815-3c2f-4de1-a1ad-7f60375e98d2" providerId="AD" clId="Web-{D02456D7-9246-125A-1ACC-25A8D12D0EAB}" dt="2025-03-20T21:46:28.768" v="9" actId="20577"/>
          <ac:spMkLst>
            <pc:docMk/>
            <pc:sldMk cId="0" sldId="279"/>
            <ac:spMk id="544" creationId="{00000000-0000-0000-0000-000000000000}"/>
          </ac:spMkLst>
        </pc:spChg>
      </pc:sldChg>
    </pc:docChg>
  </pc:docChgLst>
  <pc:docChgLst>
    <pc:chgData name="WAUQUIER, Nadia" userId="S::wauquiern@who.int::9aff5815-3c2f-4de1-a1ad-7f60375e98d2" providerId="AD" clId="Web-{66D3D6ED-6FFF-8BDF-0997-AEEC9C91647D}"/>
    <pc:docChg chg="modSld">
      <pc:chgData name="WAUQUIER, Nadia" userId="S::wauquiern@who.int::9aff5815-3c2f-4de1-a1ad-7f60375e98d2" providerId="AD" clId="Web-{66D3D6ED-6FFF-8BDF-0997-AEEC9C91647D}" dt="2025-03-17T14:16:26.374" v="13"/>
      <pc:docMkLst>
        <pc:docMk/>
      </pc:docMkLst>
      <pc:sldChg chg="modNotes">
        <pc:chgData name="WAUQUIER, Nadia" userId="S::wauquiern@who.int::9aff5815-3c2f-4de1-a1ad-7f60375e98d2" providerId="AD" clId="Web-{66D3D6ED-6FFF-8BDF-0997-AEEC9C91647D}" dt="2025-03-17T14:04:36.231" v="11"/>
        <pc:sldMkLst>
          <pc:docMk/>
          <pc:sldMk cId="0" sldId="268"/>
        </pc:sldMkLst>
      </pc:sldChg>
      <pc:sldChg chg="modNotes">
        <pc:chgData name="WAUQUIER, Nadia" userId="S::wauquiern@who.int::9aff5815-3c2f-4de1-a1ad-7f60375e98d2" providerId="AD" clId="Web-{66D3D6ED-6FFF-8BDF-0997-AEEC9C91647D}" dt="2025-03-17T14:16:26.374" v="13"/>
        <pc:sldMkLst>
          <pc:docMk/>
          <pc:sldMk cId="0" sldId="269"/>
        </pc:sldMkLst>
      </pc:sldChg>
    </pc:docChg>
  </pc:docChgLst>
  <pc:docChgLst>
    <pc:chgData name="HARRIS, Victoria Louise" userId="S::harrisv@who.int::77d83ea0-bc42-459a-b288-1c4c0bdb19c2" providerId="AD" clId="Web-{8B712590-B67F-22D6-8F81-DAB2ECE62295}"/>
    <pc:docChg chg="modSld">
      <pc:chgData name="HARRIS, Victoria Louise" userId="S::harrisv@who.int::77d83ea0-bc42-459a-b288-1c4c0bdb19c2" providerId="AD" clId="Web-{8B712590-B67F-22D6-8F81-DAB2ECE62295}" dt="2024-12-10T08:36:53.774" v="672"/>
      <pc:docMkLst>
        <pc:docMk/>
      </pc:docMkLst>
      <pc:sldChg chg="addSp modSp">
        <pc:chgData name="HARRIS, Victoria Louise" userId="S::harrisv@who.int::77d83ea0-bc42-459a-b288-1c4c0bdb19c2" providerId="AD" clId="Web-{8B712590-B67F-22D6-8F81-DAB2ECE62295}" dt="2024-12-10T08:17:14.599" v="3"/>
        <pc:sldMkLst>
          <pc:docMk/>
          <pc:sldMk cId="4119435618" sldId="292"/>
        </pc:sldMkLst>
        <pc:spChg chg="add mod ord">
          <ac:chgData name="HARRIS, Victoria Louise" userId="S::harrisv@who.int::77d83ea0-bc42-459a-b288-1c4c0bdb19c2" providerId="AD" clId="Web-{8B712590-B67F-22D6-8F81-DAB2ECE62295}" dt="2024-12-10T08:17:14.599" v="3"/>
          <ac:spMkLst>
            <pc:docMk/>
            <pc:sldMk cId="4119435618" sldId="292"/>
            <ac:spMk id="3" creationId="{3C165682-F844-DD8F-7E11-E4F535A0E836}"/>
          </ac:spMkLst>
        </pc:spChg>
      </pc:sldChg>
      <pc:sldChg chg="modSp modNotes">
        <pc:chgData name="HARRIS, Victoria Louise" userId="S::harrisv@who.int::77d83ea0-bc42-459a-b288-1c4c0bdb19c2" providerId="AD" clId="Web-{8B712590-B67F-22D6-8F81-DAB2ECE62295}" dt="2024-12-10T08:36:53.774" v="672"/>
        <pc:sldMkLst>
          <pc:docMk/>
          <pc:sldMk cId="427121230" sldId="299"/>
        </pc:sldMkLst>
        <pc:spChg chg="mod">
          <ac:chgData name="HARRIS, Victoria Louise" userId="S::harrisv@who.int::77d83ea0-bc42-459a-b288-1c4c0bdb19c2" providerId="AD" clId="Web-{8B712590-B67F-22D6-8F81-DAB2ECE62295}" dt="2024-12-10T08:26:24.834" v="5" actId="20577"/>
          <ac:spMkLst>
            <pc:docMk/>
            <pc:sldMk cId="427121230" sldId="299"/>
            <ac:spMk id="605" creationId="{C8FF1020-3413-7D17-3A38-561EC387EA8D}"/>
          </ac:spMkLst>
        </pc:spChg>
      </pc:sldChg>
    </pc:docChg>
  </pc:docChgLst>
  <pc:docChgLst>
    <pc:chgData name="WAUQUIER, Nadia" userId="S::wauquiern@who.int::9aff5815-3c2f-4de1-a1ad-7f60375e98d2" providerId="AD" clId="Web-{B827C278-21FC-77AA-DBA2-4E22278144A5}"/>
    <pc:docChg chg="modSld">
      <pc:chgData name="WAUQUIER, Nadia" userId="S::wauquiern@who.int::9aff5815-3c2f-4de1-a1ad-7f60375e98d2" providerId="AD" clId="Web-{B827C278-21FC-77AA-DBA2-4E22278144A5}" dt="2024-12-10T10:42:11.965" v="263" actId="20577"/>
      <pc:docMkLst>
        <pc:docMk/>
      </pc:docMkLst>
      <pc:sldChg chg="modNotes">
        <pc:chgData name="WAUQUIER, Nadia" userId="S::wauquiern@who.int::9aff5815-3c2f-4de1-a1ad-7f60375e98d2" providerId="AD" clId="Web-{B827C278-21FC-77AA-DBA2-4E22278144A5}" dt="2024-12-10T10:29:54.644" v="117"/>
        <pc:sldMkLst>
          <pc:docMk/>
          <pc:sldMk cId="0" sldId="261"/>
        </pc:sldMkLst>
      </pc:sldChg>
      <pc:sldChg chg="modNotes">
        <pc:chgData name="WAUQUIER, Nadia" userId="S::wauquiern@who.int::9aff5815-3c2f-4de1-a1ad-7f60375e98d2" providerId="AD" clId="Web-{B827C278-21FC-77AA-DBA2-4E22278144A5}" dt="2024-12-10T10:30:46.474" v="138"/>
        <pc:sldMkLst>
          <pc:docMk/>
          <pc:sldMk cId="0" sldId="263"/>
        </pc:sldMkLst>
      </pc:sldChg>
      <pc:sldChg chg="modNotes">
        <pc:chgData name="WAUQUIER, Nadia" userId="S::wauquiern@who.int::9aff5815-3c2f-4de1-a1ad-7f60375e98d2" providerId="AD" clId="Web-{B827C278-21FC-77AA-DBA2-4E22278144A5}" dt="2024-12-10T10:34:01.902" v="244"/>
        <pc:sldMkLst>
          <pc:docMk/>
          <pc:sldMk cId="0" sldId="264"/>
        </pc:sldMkLst>
      </pc:sldChg>
      <pc:sldChg chg="modSp modNotes">
        <pc:chgData name="WAUQUIER, Nadia" userId="S::wauquiern@who.int::9aff5815-3c2f-4de1-a1ad-7f60375e98d2" providerId="AD" clId="Web-{B827C278-21FC-77AA-DBA2-4E22278144A5}" dt="2024-12-10T10:36:57.814" v="248" actId="1076"/>
        <pc:sldMkLst>
          <pc:docMk/>
          <pc:sldMk cId="0" sldId="265"/>
        </pc:sldMkLst>
        <pc:picChg chg="mod">
          <ac:chgData name="WAUQUIER, Nadia" userId="S::wauquiern@who.int::9aff5815-3c2f-4de1-a1ad-7f60375e98d2" providerId="AD" clId="Web-{B827C278-21FC-77AA-DBA2-4E22278144A5}" dt="2024-12-10T10:36:57.814" v="248" actId="1076"/>
          <ac:picMkLst>
            <pc:docMk/>
            <pc:sldMk cId="0" sldId="265"/>
            <ac:picMk id="3" creationId="{10C5DE8E-A6A5-45A4-8B59-C298C447CD20}"/>
          </ac:picMkLst>
        </pc:picChg>
      </pc:sldChg>
      <pc:sldChg chg="modSp">
        <pc:chgData name="WAUQUIER, Nadia" userId="S::wauquiern@who.int::9aff5815-3c2f-4de1-a1ad-7f60375e98d2" providerId="AD" clId="Web-{B827C278-21FC-77AA-DBA2-4E22278144A5}" dt="2024-12-10T10:25:29.135" v="104"/>
        <pc:sldMkLst>
          <pc:docMk/>
          <pc:sldMk cId="0" sldId="279"/>
        </pc:sldMkLst>
        <pc:spChg chg="mod">
          <ac:chgData name="WAUQUIER, Nadia" userId="S::wauquiern@who.int::9aff5815-3c2f-4de1-a1ad-7f60375e98d2" providerId="AD" clId="Web-{B827C278-21FC-77AA-DBA2-4E22278144A5}" dt="2024-12-10T10:03:28.233" v="36" actId="20577"/>
          <ac:spMkLst>
            <pc:docMk/>
            <pc:sldMk cId="0" sldId="279"/>
            <ac:spMk id="527" creationId="{00000000-0000-0000-0000-000000000000}"/>
          </ac:spMkLst>
        </pc:spChg>
        <pc:spChg chg="mod">
          <ac:chgData name="WAUQUIER, Nadia" userId="S::wauquiern@who.int::9aff5815-3c2f-4de1-a1ad-7f60375e98d2" providerId="AD" clId="Web-{B827C278-21FC-77AA-DBA2-4E22278144A5}" dt="2024-12-10T10:25:29.135" v="104"/>
          <ac:spMkLst>
            <pc:docMk/>
            <pc:sldMk cId="0" sldId="279"/>
            <ac:spMk id="541" creationId="{00000000-0000-0000-0000-000000000000}"/>
          </ac:spMkLst>
        </pc:spChg>
      </pc:sldChg>
      <pc:sldChg chg="modSp">
        <pc:chgData name="WAUQUIER, Nadia" userId="S::wauquiern@who.int::9aff5815-3c2f-4de1-a1ad-7f60375e98d2" providerId="AD" clId="Web-{B827C278-21FC-77AA-DBA2-4E22278144A5}" dt="2024-12-10T10:28:25.782" v="112" actId="20577"/>
        <pc:sldMkLst>
          <pc:docMk/>
          <pc:sldMk cId="0" sldId="284"/>
        </pc:sldMkLst>
        <pc:spChg chg="mod">
          <ac:chgData name="WAUQUIER, Nadia" userId="S::wauquiern@who.int::9aff5815-3c2f-4de1-a1ad-7f60375e98d2" providerId="AD" clId="Web-{B827C278-21FC-77AA-DBA2-4E22278144A5}" dt="2024-12-10T10:28:25.782" v="112" actId="20577"/>
          <ac:spMkLst>
            <pc:docMk/>
            <pc:sldMk cId="0" sldId="284"/>
            <ac:spMk id="631" creationId="{00000000-0000-0000-0000-000000000000}"/>
          </ac:spMkLst>
        </pc:spChg>
      </pc:sldChg>
      <pc:sldChg chg="addSp delSp modSp">
        <pc:chgData name="WAUQUIER, Nadia" userId="S::wauquiern@who.int::9aff5815-3c2f-4de1-a1ad-7f60375e98d2" providerId="AD" clId="Web-{B827C278-21FC-77AA-DBA2-4E22278144A5}" dt="2024-12-10T10:25:00.947" v="102"/>
        <pc:sldMkLst>
          <pc:docMk/>
          <pc:sldMk cId="2212749380" sldId="286"/>
        </pc:sldMkLst>
        <pc:spChg chg="mod">
          <ac:chgData name="WAUQUIER, Nadia" userId="S::wauquiern@who.int::9aff5815-3c2f-4de1-a1ad-7f60375e98d2" providerId="AD" clId="Web-{B827C278-21FC-77AA-DBA2-4E22278144A5}" dt="2024-12-10T09:59:11.709" v="6" actId="20577"/>
          <ac:spMkLst>
            <pc:docMk/>
            <pc:sldMk cId="2212749380" sldId="286"/>
            <ac:spMk id="2" creationId="{CF48970E-B757-1C7C-627B-A7726C938DEC}"/>
          </ac:spMkLst>
        </pc:spChg>
        <pc:spChg chg="add del mod">
          <ac:chgData name="WAUQUIER, Nadia" userId="S::wauquiern@who.int::9aff5815-3c2f-4de1-a1ad-7f60375e98d2" providerId="AD" clId="Web-{B827C278-21FC-77AA-DBA2-4E22278144A5}" dt="2024-12-10T10:01:30.339" v="21"/>
          <ac:spMkLst>
            <pc:docMk/>
            <pc:sldMk cId="2212749380" sldId="286"/>
            <ac:spMk id="14" creationId="{20DC3ECF-7223-8A57-7C9D-BD178B4BE8D7}"/>
          </ac:spMkLst>
        </pc:spChg>
        <pc:spChg chg="add del mod">
          <ac:chgData name="WAUQUIER, Nadia" userId="S::wauquiern@who.int::9aff5815-3c2f-4de1-a1ad-7f60375e98d2" providerId="AD" clId="Web-{B827C278-21FC-77AA-DBA2-4E22278144A5}" dt="2024-12-10T10:01:34.730" v="24"/>
          <ac:spMkLst>
            <pc:docMk/>
            <pc:sldMk cId="2212749380" sldId="286"/>
            <ac:spMk id="15" creationId="{DDB3ED0A-2829-6263-F787-11C7067B0BB7}"/>
          </ac:spMkLst>
        </pc:spChg>
        <pc:spChg chg="add mod">
          <ac:chgData name="WAUQUIER, Nadia" userId="S::wauquiern@who.int::9aff5815-3c2f-4de1-a1ad-7f60375e98d2" providerId="AD" clId="Web-{B827C278-21FC-77AA-DBA2-4E22278144A5}" dt="2024-12-10T10:02:10.371" v="30" actId="20577"/>
          <ac:spMkLst>
            <pc:docMk/>
            <pc:sldMk cId="2212749380" sldId="286"/>
            <ac:spMk id="16" creationId="{1EEC408E-7237-145E-B9A9-6DCCE1B77AA1}"/>
          </ac:spMkLst>
        </pc:spChg>
        <pc:spChg chg="del mod">
          <ac:chgData name="WAUQUIER, Nadia" userId="S::wauquiern@who.int::9aff5815-3c2f-4de1-a1ad-7f60375e98d2" providerId="AD" clId="Web-{B827C278-21FC-77AA-DBA2-4E22278144A5}" dt="2024-12-10T10:01:00.557" v="18"/>
          <ac:spMkLst>
            <pc:docMk/>
            <pc:sldMk cId="2212749380" sldId="286"/>
            <ac:spMk id="605" creationId="{00000000-0000-0000-0000-000000000000}"/>
          </ac:spMkLst>
        </pc:spChg>
        <pc:spChg chg="mod">
          <ac:chgData name="WAUQUIER, Nadia" userId="S::wauquiern@who.int::9aff5815-3c2f-4de1-a1ad-7f60375e98d2" providerId="AD" clId="Web-{B827C278-21FC-77AA-DBA2-4E22278144A5}" dt="2024-12-10T10:25:00.947" v="102"/>
          <ac:spMkLst>
            <pc:docMk/>
            <pc:sldMk cId="2212749380" sldId="286"/>
            <ac:spMk id="607" creationId="{00000000-0000-0000-0000-000000000000}"/>
          </ac:spMkLst>
        </pc:spChg>
      </pc:sldChg>
      <pc:sldChg chg="modSp">
        <pc:chgData name="WAUQUIER, Nadia" userId="S::wauquiern@who.int::9aff5815-3c2f-4de1-a1ad-7f60375e98d2" providerId="AD" clId="Web-{B827C278-21FC-77AA-DBA2-4E22278144A5}" dt="2024-12-10T10:25:42.980" v="105"/>
        <pc:sldMkLst>
          <pc:docMk/>
          <pc:sldMk cId="4119435618" sldId="292"/>
        </pc:sldMkLst>
        <pc:spChg chg="mod">
          <ac:chgData name="WAUQUIER, Nadia" userId="S::wauquiern@who.int::9aff5815-3c2f-4de1-a1ad-7f60375e98d2" providerId="AD" clId="Web-{B827C278-21FC-77AA-DBA2-4E22278144A5}" dt="2024-12-10T10:03:40.718" v="38" actId="20577"/>
          <ac:spMkLst>
            <pc:docMk/>
            <pc:sldMk cId="4119435618" sldId="292"/>
            <ac:spMk id="606" creationId="{00000000-0000-0000-0000-000000000000}"/>
          </ac:spMkLst>
        </pc:spChg>
        <pc:spChg chg="mod">
          <ac:chgData name="WAUQUIER, Nadia" userId="S::wauquiern@who.int::9aff5815-3c2f-4de1-a1ad-7f60375e98d2" providerId="AD" clId="Web-{B827C278-21FC-77AA-DBA2-4E22278144A5}" dt="2024-12-10T10:25:42.980" v="105"/>
          <ac:spMkLst>
            <pc:docMk/>
            <pc:sldMk cId="4119435618" sldId="292"/>
            <ac:spMk id="607" creationId="{00000000-0000-0000-0000-000000000000}"/>
          </ac:spMkLst>
        </pc:spChg>
      </pc:sldChg>
      <pc:sldChg chg="modSp">
        <pc:chgData name="WAUQUIER, Nadia" userId="S::wauquiern@who.int::9aff5815-3c2f-4de1-a1ad-7f60375e98d2" providerId="AD" clId="Web-{B827C278-21FC-77AA-DBA2-4E22278144A5}" dt="2024-12-10T10:03:21.514" v="34" actId="20577"/>
        <pc:sldMkLst>
          <pc:docMk/>
          <pc:sldMk cId="2875173934" sldId="294"/>
        </pc:sldMkLst>
        <pc:spChg chg="mod">
          <ac:chgData name="WAUQUIER, Nadia" userId="S::wauquiern@who.int::9aff5815-3c2f-4de1-a1ad-7f60375e98d2" providerId="AD" clId="Web-{B827C278-21FC-77AA-DBA2-4E22278144A5}" dt="2024-12-10T10:03:21.514" v="34" actId="20577"/>
          <ac:spMkLst>
            <pc:docMk/>
            <pc:sldMk cId="2875173934" sldId="294"/>
            <ac:spMk id="2" creationId="{B2FCE409-DFAE-9026-5EA8-37F4AD6F1BC2}"/>
          </ac:spMkLst>
        </pc:spChg>
      </pc:sldChg>
      <pc:sldChg chg="modSp">
        <pc:chgData name="WAUQUIER, Nadia" userId="S::wauquiern@who.int::9aff5815-3c2f-4de1-a1ad-7f60375e98d2" providerId="AD" clId="Web-{B827C278-21FC-77AA-DBA2-4E22278144A5}" dt="2024-12-10T10:04:39.751" v="42" actId="20577"/>
        <pc:sldMkLst>
          <pc:docMk/>
          <pc:sldMk cId="1497414696" sldId="296"/>
        </pc:sldMkLst>
        <pc:spChg chg="mod">
          <ac:chgData name="WAUQUIER, Nadia" userId="S::wauquiern@who.int::9aff5815-3c2f-4de1-a1ad-7f60375e98d2" providerId="AD" clId="Web-{B827C278-21FC-77AA-DBA2-4E22278144A5}" dt="2024-12-10T10:04:39.751" v="42" actId="20577"/>
          <ac:spMkLst>
            <pc:docMk/>
            <pc:sldMk cId="1497414696" sldId="296"/>
            <ac:spMk id="2" creationId="{5C7C3FF8-878D-E27C-D71E-B890A6FF80D7}"/>
          </ac:spMkLst>
        </pc:spChg>
      </pc:sldChg>
      <pc:sldChg chg="addSp delSp modSp">
        <pc:chgData name="WAUQUIER, Nadia" userId="S::wauquiern@who.int::9aff5815-3c2f-4de1-a1ad-7f60375e98d2" providerId="AD" clId="Web-{B827C278-21FC-77AA-DBA2-4E22278144A5}" dt="2024-12-10T10:42:11.965" v="263" actId="20577"/>
        <pc:sldMkLst>
          <pc:docMk/>
          <pc:sldMk cId="427121230" sldId="299"/>
        </pc:sldMkLst>
        <pc:spChg chg="mod">
          <ac:chgData name="WAUQUIER, Nadia" userId="S::wauquiern@who.int::9aff5815-3c2f-4de1-a1ad-7f60375e98d2" providerId="AD" clId="Web-{B827C278-21FC-77AA-DBA2-4E22278144A5}" dt="2024-12-10T09:59:05.787" v="3" actId="20577"/>
          <ac:spMkLst>
            <pc:docMk/>
            <pc:sldMk cId="427121230" sldId="299"/>
            <ac:spMk id="2" creationId="{974AEAC6-D24F-AFB9-F5DF-0A8ED5680850}"/>
          </ac:spMkLst>
        </pc:spChg>
        <pc:spChg chg="add del mod">
          <ac:chgData name="WAUQUIER, Nadia" userId="S::wauquiern@who.int::9aff5815-3c2f-4de1-a1ad-7f60375e98d2" providerId="AD" clId="Web-{B827C278-21FC-77AA-DBA2-4E22278144A5}" dt="2024-12-10T10:00:31.509" v="10"/>
          <ac:spMkLst>
            <pc:docMk/>
            <pc:sldMk cId="427121230" sldId="299"/>
            <ac:spMk id="14" creationId="{A1FD215C-525E-E436-F779-67C0F6996850}"/>
          </ac:spMkLst>
        </pc:spChg>
        <pc:spChg chg="add mod">
          <ac:chgData name="WAUQUIER, Nadia" userId="S::wauquiern@who.int::9aff5815-3c2f-4de1-a1ad-7f60375e98d2" providerId="AD" clId="Web-{B827C278-21FC-77AA-DBA2-4E22278144A5}" dt="2024-12-10T10:00:49.931" v="16" actId="1076"/>
          <ac:spMkLst>
            <pc:docMk/>
            <pc:sldMk cId="427121230" sldId="299"/>
            <ac:spMk id="16" creationId="{7E9B8436-3F71-94A2-C316-5C82E774D034}"/>
          </ac:spMkLst>
        </pc:spChg>
        <pc:spChg chg="del">
          <ac:chgData name="WAUQUIER, Nadia" userId="S::wauquiern@who.int::9aff5815-3c2f-4de1-a1ad-7f60375e98d2" providerId="AD" clId="Web-{B827C278-21FC-77AA-DBA2-4E22278144A5}" dt="2024-12-10T09:59:54.695" v="7"/>
          <ac:spMkLst>
            <pc:docMk/>
            <pc:sldMk cId="427121230" sldId="299"/>
            <ac:spMk id="605" creationId="{C8FF1020-3413-7D17-3A38-561EC387EA8D}"/>
          </ac:spMkLst>
        </pc:spChg>
        <pc:spChg chg="mod">
          <ac:chgData name="WAUQUIER, Nadia" userId="S::wauquiern@who.int::9aff5815-3c2f-4de1-a1ad-7f60375e98d2" providerId="AD" clId="Web-{B827C278-21FC-77AA-DBA2-4E22278144A5}" dt="2024-12-10T10:25:12.088" v="103"/>
          <ac:spMkLst>
            <pc:docMk/>
            <pc:sldMk cId="427121230" sldId="299"/>
            <ac:spMk id="607" creationId="{497947D1-EDFA-64C8-7C2E-F268AC01EEDF}"/>
          </ac:spMkLst>
        </pc:spChg>
        <pc:spChg chg="mod">
          <ac:chgData name="WAUQUIER, Nadia" userId="S::wauquiern@who.int::9aff5815-3c2f-4de1-a1ad-7f60375e98d2" providerId="AD" clId="Web-{B827C278-21FC-77AA-DBA2-4E22278144A5}" dt="2024-12-10T10:42:11.965" v="263" actId="20577"/>
          <ac:spMkLst>
            <pc:docMk/>
            <pc:sldMk cId="427121230" sldId="299"/>
            <ac:spMk id="612" creationId="{D223DA0A-0A0C-017F-3C2A-9D80BD50E03D}"/>
          </ac:spMkLst>
        </pc:spChg>
      </pc:sldChg>
    </pc:docChg>
  </pc:docChgLst>
  <pc:docChgLst>
    <pc:chgData name="ABOU FAYAD, Antoine" userId="S::aboua@who.int::3b04f215-735a-4bd0-aeb5-18cce15699c1" providerId="AD" clId="Web-{F10D5D7C-88A5-E623-E6EF-19D0EFB6046F}"/>
    <pc:docChg chg="mod">
      <pc:chgData name="ABOU FAYAD, Antoine" userId="S::aboua@who.int::3b04f215-735a-4bd0-aeb5-18cce15699c1" providerId="AD" clId="Web-{F10D5D7C-88A5-E623-E6EF-19D0EFB6046F}" dt="2024-12-10T17:37:44.601" v="0"/>
      <pc:docMkLst>
        <pc:docMk/>
      </pc:docMkLst>
    </pc:docChg>
  </pc:docChgLst>
  <pc:docChgLst>
    <pc:chgData name="WAUQUIER, Nadia" userId="S::wauquiern@who.int::9aff5815-3c2f-4de1-a1ad-7f60375e98d2" providerId="AD" clId="Web-{77412C94-4BDD-1797-30B5-511EB144662B}"/>
    <pc:docChg chg="modSld">
      <pc:chgData name="WAUQUIER, Nadia" userId="S::wauquiern@who.int::9aff5815-3c2f-4de1-a1ad-7f60375e98d2" providerId="AD" clId="Web-{77412C94-4BDD-1797-30B5-511EB144662B}" dt="2024-12-10T16:01:37.048" v="138"/>
      <pc:docMkLst>
        <pc:docMk/>
      </pc:docMkLst>
      <pc:sldChg chg="modNotes">
        <pc:chgData name="WAUQUIER, Nadia" userId="S::wauquiern@who.int::9aff5815-3c2f-4de1-a1ad-7f60375e98d2" providerId="AD" clId="Web-{77412C94-4BDD-1797-30B5-511EB144662B}" dt="2024-12-10T15:23:48.848" v="21"/>
        <pc:sldMkLst>
          <pc:docMk/>
          <pc:sldMk cId="0" sldId="259"/>
        </pc:sldMkLst>
      </pc:sldChg>
      <pc:sldChg chg="modSp">
        <pc:chgData name="WAUQUIER, Nadia" userId="S::wauquiern@who.int::9aff5815-3c2f-4de1-a1ad-7f60375e98d2" providerId="AD" clId="Web-{77412C94-4BDD-1797-30B5-511EB144662B}" dt="2024-12-10T15:16:33.522" v="0" actId="14100"/>
        <pc:sldMkLst>
          <pc:docMk/>
          <pc:sldMk cId="0" sldId="267"/>
        </pc:sldMkLst>
        <pc:spChg chg="mod">
          <ac:chgData name="WAUQUIER, Nadia" userId="S::wauquiern@who.int::9aff5815-3c2f-4de1-a1ad-7f60375e98d2" providerId="AD" clId="Web-{77412C94-4BDD-1797-30B5-511EB144662B}" dt="2024-12-10T15:16:33.522" v="0" actId="14100"/>
          <ac:spMkLst>
            <pc:docMk/>
            <pc:sldMk cId="0" sldId="267"/>
            <ac:spMk id="334" creationId="{00000000-0000-0000-0000-000000000000}"/>
          </ac:spMkLst>
        </pc:spChg>
      </pc:sldChg>
      <pc:sldChg chg="modNotes">
        <pc:chgData name="WAUQUIER, Nadia" userId="S::wauquiern@who.int::9aff5815-3c2f-4de1-a1ad-7f60375e98d2" providerId="AD" clId="Web-{77412C94-4BDD-1797-30B5-511EB144662B}" dt="2024-12-10T15:18:44.541" v="2"/>
        <pc:sldMkLst>
          <pc:docMk/>
          <pc:sldMk cId="0" sldId="268"/>
        </pc:sldMkLst>
      </pc:sldChg>
      <pc:sldChg chg="modNotes">
        <pc:chgData name="WAUQUIER, Nadia" userId="S::wauquiern@who.int::9aff5815-3c2f-4de1-a1ad-7f60375e98d2" providerId="AD" clId="Web-{77412C94-4BDD-1797-30B5-511EB144662B}" dt="2024-12-10T15:21:46.063" v="4"/>
        <pc:sldMkLst>
          <pc:docMk/>
          <pc:sldMk cId="0" sldId="271"/>
        </pc:sldMkLst>
      </pc:sldChg>
      <pc:sldChg chg="modNotes">
        <pc:chgData name="WAUQUIER, Nadia" userId="S::wauquiern@who.int::9aff5815-3c2f-4de1-a1ad-7f60375e98d2" providerId="AD" clId="Web-{77412C94-4BDD-1797-30B5-511EB144662B}" dt="2024-12-10T15:22:57.847" v="9"/>
        <pc:sldMkLst>
          <pc:docMk/>
          <pc:sldMk cId="0" sldId="272"/>
        </pc:sldMkLst>
      </pc:sldChg>
      <pc:sldChg chg="modNotes">
        <pc:chgData name="WAUQUIER, Nadia" userId="S::wauquiern@who.int::9aff5815-3c2f-4de1-a1ad-7f60375e98d2" providerId="AD" clId="Web-{77412C94-4BDD-1797-30B5-511EB144662B}" dt="2024-12-10T15:23:21.316" v="20"/>
        <pc:sldMkLst>
          <pc:docMk/>
          <pc:sldMk cId="0" sldId="275"/>
        </pc:sldMkLst>
      </pc:sldChg>
      <pc:sldChg chg="modSp">
        <pc:chgData name="WAUQUIER, Nadia" userId="S::wauquiern@who.int::9aff5815-3c2f-4de1-a1ad-7f60375e98d2" providerId="AD" clId="Web-{77412C94-4BDD-1797-30B5-511EB144662B}" dt="2024-12-10T15:43:23.637" v="87" actId="20577"/>
        <pc:sldMkLst>
          <pc:docMk/>
          <pc:sldMk cId="2212749380" sldId="286"/>
        </pc:sldMkLst>
        <pc:spChg chg="mod">
          <ac:chgData name="WAUQUIER, Nadia" userId="S::wauquiern@who.int::9aff5815-3c2f-4de1-a1ad-7f60375e98d2" providerId="AD" clId="Web-{77412C94-4BDD-1797-30B5-511EB144662B}" dt="2024-12-10T15:43:23.637" v="87" actId="20577"/>
          <ac:spMkLst>
            <pc:docMk/>
            <pc:sldMk cId="2212749380" sldId="286"/>
            <ac:spMk id="607" creationId="{00000000-0000-0000-0000-000000000000}"/>
          </ac:spMkLst>
        </pc:spChg>
        <pc:spChg chg="mod">
          <ac:chgData name="WAUQUIER, Nadia" userId="S::wauquiern@who.int::9aff5815-3c2f-4de1-a1ad-7f60375e98d2" providerId="AD" clId="Web-{77412C94-4BDD-1797-30B5-511EB144662B}" dt="2024-12-10T15:43:18.215" v="82" actId="20577"/>
          <ac:spMkLst>
            <pc:docMk/>
            <pc:sldMk cId="2212749380" sldId="286"/>
            <ac:spMk id="612" creationId="{00000000-0000-0000-0000-000000000000}"/>
          </ac:spMkLst>
        </pc:spChg>
      </pc:sldChg>
      <pc:sldChg chg="modNotes">
        <pc:chgData name="WAUQUIER, Nadia" userId="S::wauquiern@who.int::9aff5815-3c2f-4de1-a1ad-7f60375e98d2" providerId="AD" clId="Web-{77412C94-4BDD-1797-30B5-511EB144662B}" dt="2024-12-10T16:01:37.048" v="138"/>
        <pc:sldMkLst>
          <pc:docMk/>
          <pc:sldMk cId="234393347" sldId="287"/>
        </pc:sldMkLst>
      </pc:sldChg>
      <pc:sldChg chg="modSp modNotes">
        <pc:chgData name="WAUQUIER, Nadia" userId="S::wauquiern@who.int::9aff5815-3c2f-4de1-a1ad-7f60375e98d2" providerId="AD" clId="Web-{77412C94-4BDD-1797-30B5-511EB144662B}" dt="2024-12-10T15:40:21.365" v="59"/>
        <pc:sldMkLst>
          <pc:docMk/>
          <pc:sldMk cId="4157579810" sldId="291"/>
        </pc:sldMkLst>
        <pc:spChg chg="mod">
          <ac:chgData name="WAUQUIER, Nadia" userId="S::wauquiern@who.int::9aff5815-3c2f-4de1-a1ad-7f60375e98d2" providerId="AD" clId="Web-{77412C94-4BDD-1797-30B5-511EB144662B}" dt="2024-12-10T15:39:09.113" v="40" actId="1076"/>
          <ac:spMkLst>
            <pc:docMk/>
            <pc:sldMk cId="4157579810" sldId="291"/>
            <ac:spMk id="16" creationId="{D92A9B5E-685A-8D4D-CB67-6726B8235775}"/>
          </ac:spMkLst>
        </pc:spChg>
        <pc:spChg chg="mod">
          <ac:chgData name="WAUQUIER, Nadia" userId="S::wauquiern@who.int::9aff5815-3c2f-4de1-a1ad-7f60375e98d2" providerId="AD" clId="Web-{77412C94-4BDD-1797-30B5-511EB144662B}" dt="2024-12-10T15:39:32.801" v="45" actId="20577"/>
          <ac:spMkLst>
            <pc:docMk/>
            <pc:sldMk cId="4157579810" sldId="291"/>
            <ac:spMk id="29" creationId="{5C2CD296-7865-D7CB-C883-072CBF4A244C}"/>
          </ac:spMkLst>
        </pc:spChg>
        <pc:spChg chg="mod">
          <ac:chgData name="WAUQUIER, Nadia" userId="S::wauquiern@who.int::9aff5815-3c2f-4de1-a1ad-7f60375e98d2" providerId="AD" clId="Web-{77412C94-4BDD-1797-30B5-511EB144662B}" dt="2024-12-10T15:39:28.598" v="43" actId="20577"/>
          <ac:spMkLst>
            <pc:docMk/>
            <pc:sldMk cId="4157579810" sldId="291"/>
            <ac:spMk id="32" creationId="{68937B62-2914-6072-7863-AFD553496266}"/>
          </ac:spMkLst>
        </pc:spChg>
        <pc:grpChg chg="mod">
          <ac:chgData name="WAUQUIER, Nadia" userId="S::wauquiern@who.int::9aff5815-3c2f-4de1-a1ad-7f60375e98d2" providerId="AD" clId="Web-{77412C94-4BDD-1797-30B5-511EB144662B}" dt="2024-12-10T15:39:09.097" v="39" actId="1076"/>
          <ac:grpSpMkLst>
            <pc:docMk/>
            <pc:sldMk cId="4157579810" sldId="291"/>
            <ac:grpSpMk id="27" creationId="{47796637-07CC-EA28-8A72-67664109E25E}"/>
          </ac:grpSpMkLst>
        </pc:grpChg>
        <pc:grpChg chg="mod">
          <ac:chgData name="WAUQUIER, Nadia" userId="S::wauquiern@who.int::9aff5815-3c2f-4de1-a1ad-7f60375e98d2" providerId="AD" clId="Web-{77412C94-4BDD-1797-30B5-511EB144662B}" dt="2024-12-10T15:39:23.067" v="41" actId="1076"/>
          <ac:grpSpMkLst>
            <pc:docMk/>
            <pc:sldMk cId="4157579810" sldId="291"/>
            <ac:grpSpMk id="30" creationId="{453ACAAE-BD52-8B02-2A63-730068F82ECC}"/>
          </ac:grpSpMkLst>
        </pc:grpChg>
      </pc:sldChg>
      <pc:sldChg chg="modSp modNotes">
        <pc:chgData name="WAUQUIER, Nadia" userId="S::wauquiern@who.int::9aff5815-3c2f-4de1-a1ad-7f60375e98d2" providerId="AD" clId="Web-{77412C94-4BDD-1797-30B5-511EB144662B}" dt="2024-12-10T15:37:50.798" v="33" actId="1076"/>
        <pc:sldMkLst>
          <pc:docMk/>
          <pc:sldMk cId="4117732894" sldId="293"/>
        </pc:sldMkLst>
        <pc:spChg chg="mod">
          <ac:chgData name="WAUQUIER, Nadia" userId="S::wauquiern@who.int::9aff5815-3c2f-4de1-a1ad-7f60375e98d2" providerId="AD" clId="Web-{77412C94-4BDD-1797-30B5-511EB144662B}" dt="2024-12-10T15:37:50.798" v="33" actId="1076"/>
          <ac:spMkLst>
            <pc:docMk/>
            <pc:sldMk cId="4117732894" sldId="293"/>
            <ac:spMk id="16" creationId="{D92A9B5E-685A-8D4D-CB67-6726B8235775}"/>
          </ac:spMkLst>
        </pc:spChg>
        <pc:spChg chg="mod">
          <ac:chgData name="WAUQUIER, Nadia" userId="S::wauquiern@who.int::9aff5815-3c2f-4de1-a1ad-7f60375e98d2" providerId="AD" clId="Web-{77412C94-4BDD-1797-30B5-511EB144662B}" dt="2024-12-10T15:37:38.360" v="32" actId="20577"/>
          <ac:spMkLst>
            <pc:docMk/>
            <pc:sldMk cId="4117732894" sldId="293"/>
            <ac:spMk id="18" creationId="{B9328016-8A5B-673B-0EA6-78FA7BDA6A3C}"/>
          </ac:spMkLst>
        </pc:spChg>
        <pc:spChg chg="mod">
          <ac:chgData name="WAUQUIER, Nadia" userId="S::wauquiern@who.int::9aff5815-3c2f-4de1-a1ad-7f60375e98d2" providerId="AD" clId="Web-{77412C94-4BDD-1797-30B5-511EB144662B}" dt="2024-12-10T15:37:34.235" v="31" actId="20577"/>
          <ac:spMkLst>
            <pc:docMk/>
            <pc:sldMk cId="4117732894" sldId="293"/>
            <ac:spMk id="21" creationId="{DCF485CF-8CBB-CB43-866D-022E524EE2F1}"/>
          </ac:spMkLst>
        </pc:spChg>
        <pc:grpChg chg="mod">
          <ac:chgData name="WAUQUIER, Nadia" userId="S::wauquiern@who.int::9aff5815-3c2f-4de1-a1ad-7f60375e98d2" providerId="AD" clId="Web-{77412C94-4BDD-1797-30B5-511EB144662B}" dt="2024-12-10T15:37:03.781" v="28" actId="1076"/>
          <ac:grpSpMkLst>
            <pc:docMk/>
            <pc:sldMk cId="4117732894" sldId="293"/>
            <ac:grpSpMk id="13" creationId="{D11FEBF1-008F-F12F-DFDC-6F43E53F4846}"/>
          </ac:grpSpMkLst>
        </pc:grpChg>
        <pc:grpChg chg="mod">
          <ac:chgData name="WAUQUIER, Nadia" userId="S::wauquiern@who.int::9aff5815-3c2f-4de1-a1ad-7f60375e98d2" providerId="AD" clId="Web-{77412C94-4BDD-1797-30B5-511EB144662B}" dt="2024-12-10T15:37:25.610" v="29" actId="1076"/>
          <ac:grpSpMkLst>
            <pc:docMk/>
            <pc:sldMk cId="4117732894" sldId="293"/>
            <ac:grpSpMk id="19" creationId="{AD7586BC-C3C5-740D-CE43-B35FA9D56E79}"/>
          </ac:grpSpMkLst>
        </pc:grpChg>
      </pc:sldChg>
      <pc:sldChg chg="modNotes">
        <pc:chgData name="WAUQUIER, Nadia" userId="S::wauquiern@who.int::9aff5815-3c2f-4de1-a1ad-7f60375e98d2" providerId="AD" clId="Web-{77412C94-4BDD-1797-30B5-511EB144662B}" dt="2024-12-10T15:41:41.884" v="78"/>
        <pc:sldMkLst>
          <pc:docMk/>
          <pc:sldMk cId="2875173934" sldId="294"/>
        </pc:sldMkLst>
      </pc:sldChg>
      <pc:sldChg chg="modSp">
        <pc:chgData name="WAUQUIER, Nadia" userId="S::wauquiern@who.int::9aff5815-3c2f-4de1-a1ad-7f60375e98d2" providerId="AD" clId="Web-{77412C94-4BDD-1797-30B5-511EB144662B}" dt="2024-12-10T15:49:31.352" v="111" actId="1076"/>
        <pc:sldMkLst>
          <pc:docMk/>
          <pc:sldMk cId="897343239" sldId="295"/>
        </pc:sldMkLst>
        <pc:spChg chg="mod">
          <ac:chgData name="WAUQUIER, Nadia" userId="S::wauquiern@who.int::9aff5815-3c2f-4de1-a1ad-7f60375e98d2" providerId="AD" clId="Web-{77412C94-4BDD-1797-30B5-511EB144662B}" dt="2024-12-10T15:49:07.320" v="107" actId="20577"/>
          <ac:spMkLst>
            <pc:docMk/>
            <pc:sldMk cId="897343239" sldId="295"/>
            <ac:spMk id="2" creationId="{8A13CB87-83D8-18AB-6CE8-73D99B39C342}"/>
          </ac:spMkLst>
        </pc:spChg>
        <pc:spChg chg="mod">
          <ac:chgData name="WAUQUIER, Nadia" userId="S::wauquiern@who.int::9aff5815-3c2f-4de1-a1ad-7f60375e98d2" providerId="AD" clId="Web-{77412C94-4BDD-1797-30B5-511EB144662B}" dt="2024-12-10T15:49:04.070" v="105" actId="20577"/>
          <ac:spMkLst>
            <pc:docMk/>
            <pc:sldMk cId="897343239" sldId="295"/>
            <ac:spMk id="3" creationId="{F6937CBF-4006-CCC1-E5C1-EFFDBFDDE32D}"/>
          </ac:spMkLst>
        </pc:spChg>
        <pc:grpChg chg="mod">
          <ac:chgData name="WAUQUIER, Nadia" userId="S::wauquiern@who.int::9aff5815-3c2f-4de1-a1ad-7f60375e98d2" providerId="AD" clId="Web-{77412C94-4BDD-1797-30B5-511EB144662B}" dt="2024-12-10T15:49:31.352" v="111" actId="1076"/>
          <ac:grpSpMkLst>
            <pc:docMk/>
            <pc:sldMk cId="897343239" sldId="295"/>
            <ac:grpSpMk id="4" creationId="{9A49C646-2F52-E092-887A-669013CCB619}"/>
          </ac:grpSpMkLst>
        </pc:grpChg>
        <pc:grpChg chg="mod">
          <ac:chgData name="WAUQUIER, Nadia" userId="S::wauquiern@who.int::9aff5815-3c2f-4de1-a1ad-7f60375e98d2" providerId="AD" clId="Web-{77412C94-4BDD-1797-30B5-511EB144662B}" dt="2024-12-10T15:48:34.569" v="101" actId="1076"/>
          <ac:grpSpMkLst>
            <pc:docMk/>
            <pc:sldMk cId="897343239" sldId="295"/>
            <ac:grpSpMk id="17" creationId="{B6EC3E91-444B-E808-687B-375D24E6933B}"/>
          </ac:grpSpMkLst>
        </pc:grpChg>
      </pc:sldChg>
      <pc:sldChg chg="modSp">
        <pc:chgData name="WAUQUIER, Nadia" userId="S::wauquiern@who.int::9aff5815-3c2f-4de1-a1ad-7f60375e98d2" providerId="AD" clId="Web-{77412C94-4BDD-1797-30B5-511EB144662B}" dt="2024-12-10T15:43:58.669" v="97" actId="20577"/>
        <pc:sldMkLst>
          <pc:docMk/>
          <pc:sldMk cId="1497414696" sldId="296"/>
        </pc:sldMkLst>
        <pc:spChg chg="mod">
          <ac:chgData name="WAUQUIER, Nadia" userId="S::wauquiern@who.int::9aff5815-3c2f-4de1-a1ad-7f60375e98d2" providerId="AD" clId="Web-{77412C94-4BDD-1797-30B5-511EB144662B}" dt="2024-12-10T15:43:58.669" v="97" actId="20577"/>
          <ac:spMkLst>
            <pc:docMk/>
            <pc:sldMk cId="1497414696" sldId="296"/>
            <ac:spMk id="607" creationId="{00000000-0000-0000-0000-000000000000}"/>
          </ac:spMkLst>
        </pc:spChg>
      </pc:sldChg>
      <pc:sldChg chg="modNotes">
        <pc:chgData name="WAUQUIER, Nadia" userId="S::wauquiern@who.int::9aff5815-3c2f-4de1-a1ad-7f60375e98d2" providerId="AD" clId="Web-{77412C94-4BDD-1797-30B5-511EB144662B}" dt="2024-12-10T15:59:48.919" v="133"/>
        <pc:sldMkLst>
          <pc:docMk/>
          <pc:sldMk cId="427121230" sldId="299"/>
        </pc:sldMkLst>
      </pc:sldChg>
    </pc:docChg>
  </pc:docChgLst>
  <pc:docChgLst>
    <pc:chgData name="HARRIS, Victoria Louise" userId="S::harrisv@who.int::77d83ea0-bc42-459a-b288-1c4c0bdb19c2" providerId="AD" clId="Web-{31300E6E-0BC9-1C72-9663-446BBA9E8F61}"/>
    <pc:docChg chg="modSld">
      <pc:chgData name="HARRIS, Victoria Louise" userId="S::harrisv@who.int::77d83ea0-bc42-459a-b288-1c4c0bdb19c2" providerId="AD" clId="Web-{31300E6E-0BC9-1C72-9663-446BBA9E8F61}" dt="2024-12-11T08:59:47.920" v="1"/>
      <pc:docMkLst>
        <pc:docMk/>
      </pc:docMkLst>
      <pc:sldChg chg="addSp delSp">
        <pc:chgData name="HARRIS, Victoria Louise" userId="S::harrisv@who.int::77d83ea0-bc42-459a-b288-1c4c0bdb19c2" providerId="AD" clId="Web-{31300E6E-0BC9-1C72-9663-446BBA9E8F61}" dt="2024-12-11T08:59:47.920" v="1"/>
        <pc:sldMkLst>
          <pc:docMk/>
          <pc:sldMk cId="2875173934" sldId="294"/>
        </pc:sldMkLst>
        <pc:spChg chg="add del">
          <ac:chgData name="HARRIS, Victoria Louise" userId="S::harrisv@who.int::77d83ea0-bc42-459a-b288-1c4c0bdb19c2" providerId="AD" clId="Web-{31300E6E-0BC9-1C72-9663-446BBA9E8F61}" dt="2024-12-11T08:59:47.920" v="1"/>
          <ac:spMkLst>
            <pc:docMk/>
            <pc:sldMk cId="2875173934" sldId="294"/>
            <ac:spMk id="8" creationId="{A7A8032A-0E88-B7AE-6510-2E10D487A67B}"/>
          </ac:spMkLst>
        </pc:spChg>
      </pc:sldChg>
    </pc:docChg>
  </pc:docChgLst>
  <pc:docChgLst>
    <pc:chgData name="HARRIS, Victoria Louise" userId="S::harrisv@who.int::77d83ea0-bc42-459a-b288-1c4c0bdb19c2" providerId="AD" clId="Web-{3CBD1D30-A336-70A6-EB1C-EC4F41229855}"/>
    <pc:docChg chg="modSld">
      <pc:chgData name="HARRIS, Victoria Louise" userId="S::harrisv@who.int::77d83ea0-bc42-459a-b288-1c4c0bdb19c2" providerId="AD" clId="Web-{3CBD1D30-A336-70A6-EB1C-EC4F41229855}" dt="2024-12-10T15:40:03.873" v="64"/>
      <pc:docMkLst>
        <pc:docMk/>
      </pc:docMkLst>
      <pc:sldChg chg="modNotes">
        <pc:chgData name="HARRIS, Victoria Louise" userId="S::harrisv@who.int::77d83ea0-bc42-459a-b288-1c4c0bdb19c2" providerId="AD" clId="Web-{3CBD1D30-A336-70A6-EB1C-EC4F41229855}" dt="2024-12-10T15:40:03.873" v="64"/>
        <pc:sldMkLst>
          <pc:docMk/>
          <pc:sldMk cId="1497414696" sldId="296"/>
        </pc:sldMkLst>
      </pc:sldChg>
      <pc:sldChg chg="modNotes">
        <pc:chgData name="HARRIS, Victoria Louise" userId="S::harrisv@who.int::77d83ea0-bc42-459a-b288-1c4c0bdb19c2" providerId="AD" clId="Web-{3CBD1D30-A336-70A6-EB1C-EC4F41229855}" dt="2024-12-10T15:37:29.412" v="1"/>
        <pc:sldMkLst>
          <pc:docMk/>
          <pc:sldMk cId="427121230" sldId="299"/>
        </pc:sldMkLst>
      </pc:sldChg>
    </pc:docChg>
  </pc:docChgLst>
  <pc:docChgLst>
    <pc:chgData name="WAUQUIER, Nadia" userId="S::wauquiern@who.int::9aff5815-3c2f-4de1-a1ad-7f60375e98d2" providerId="AD" clId="Web-{6BD5657B-1D85-83B8-6D9F-1D4E8B3F29EF}"/>
    <pc:docChg chg="modSld">
      <pc:chgData name="WAUQUIER, Nadia" userId="S::wauquiern@who.int::9aff5815-3c2f-4de1-a1ad-7f60375e98d2" providerId="AD" clId="Web-{6BD5657B-1D85-83B8-6D9F-1D4E8B3F29EF}" dt="2024-12-10T11:08:40.148" v="1" actId="20577"/>
      <pc:docMkLst>
        <pc:docMk/>
      </pc:docMkLst>
      <pc:sldChg chg="modSp">
        <pc:chgData name="WAUQUIER, Nadia" userId="S::wauquiern@who.int::9aff5815-3c2f-4de1-a1ad-7f60375e98d2" providerId="AD" clId="Web-{6BD5657B-1D85-83B8-6D9F-1D4E8B3F29EF}" dt="2024-12-10T11:08:40.148" v="1" actId="20577"/>
        <pc:sldMkLst>
          <pc:docMk/>
          <pc:sldMk cId="0" sldId="284"/>
        </pc:sldMkLst>
        <pc:spChg chg="mod">
          <ac:chgData name="WAUQUIER, Nadia" userId="S::wauquiern@who.int::9aff5815-3c2f-4de1-a1ad-7f60375e98d2" providerId="AD" clId="Web-{6BD5657B-1D85-83B8-6D9F-1D4E8B3F29EF}" dt="2024-12-10T11:08:40.148" v="1" actId="20577"/>
          <ac:spMkLst>
            <pc:docMk/>
            <pc:sldMk cId="0" sldId="284"/>
            <ac:spMk id="631" creationId="{00000000-0000-0000-0000-000000000000}"/>
          </ac:spMkLst>
        </pc:spChg>
      </pc:sldChg>
    </pc:docChg>
  </pc:docChgLst>
  <pc:docChgLst>
    <pc:chgData name="WAUQUIER, Nadia" userId="S::wauquiern@who.int::9aff5815-3c2f-4de1-a1ad-7f60375e98d2" providerId="AD" clId="Web-{175520BE-EBB0-D180-85BC-7C82C5301362}"/>
    <pc:docChg chg="modSld">
      <pc:chgData name="WAUQUIER, Nadia" userId="S::wauquiern@who.int::9aff5815-3c2f-4de1-a1ad-7f60375e98d2" providerId="AD" clId="Web-{175520BE-EBB0-D180-85BC-7C82C5301362}" dt="2025-01-13T13:56:42.225" v="0"/>
      <pc:docMkLst>
        <pc:docMk/>
      </pc:docMkLst>
      <pc:sldChg chg="delSp">
        <pc:chgData name="WAUQUIER, Nadia" userId="S::wauquiern@who.int::9aff5815-3c2f-4de1-a1ad-7f60375e98d2" providerId="AD" clId="Web-{175520BE-EBB0-D180-85BC-7C82C5301362}" dt="2025-01-13T13:56:42.225" v="0"/>
        <pc:sldMkLst>
          <pc:docMk/>
          <pc:sldMk cId="234393347" sldId="287"/>
        </pc:sldMkLst>
        <pc:spChg chg="del">
          <ac:chgData name="WAUQUIER, Nadia" userId="S::wauquiern@who.int::9aff5815-3c2f-4de1-a1ad-7f60375e98d2" providerId="AD" clId="Web-{175520BE-EBB0-D180-85BC-7C82C5301362}" dt="2025-01-13T13:56:42.225" v="0"/>
          <ac:spMkLst>
            <pc:docMk/>
            <pc:sldMk cId="234393347" sldId="287"/>
            <ac:spMk id="2" creationId="{6E880767-DA50-21F9-5399-943A051DFAB3}"/>
          </ac:spMkLst>
        </pc:spChg>
      </pc:sldChg>
    </pc:docChg>
  </pc:docChgLst>
  <pc:docChgLst>
    <pc:chgData name="HARRIS, Victoria Louise" userId="77d83ea0-bc42-459a-b288-1c4c0bdb19c2" providerId="ADAL" clId="{40C1AE49-7420-4B0F-AFDD-34A7EB4C519F}"/>
    <pc:docChg chg="undo custSel addSld delSld modSld">
      <pc:chgData name="HARRIS, Victoria Louise" userId="77d83ea0-bc42-459a-b288-1c4c0bdb19c2" providerId="ADAL" clId="{40C1AE49-7420-4B0F-AFDD-34A7EB4C519F}" dt="2024-12-11T08:32:37.093" v="33" actId="47"/>
      <pc:docMkLst>
        <pc:docMk/>
      </pc:docMkLst>
      <pc:sldChg chg="add del">
        <pc:chgData name="HARRIS, Victoria Louise" userId="77d83ea0-bc42-459a-b288-1c4c0bdb19c2" providerId="ADAL" clId="{40C1AE49-7420-4B0F-AFDD-34A7EB4C519F}" dt="2024-12-11T08:32:37.093" v="33" actId="47"/>
        <pc:sldMkLst>
          <pc:docMk/>
          <pc:sldMk cId="0" sldId="260"/>
        </pc:sldMkLst>
      </pc:sldChg>
      <pc:sldChg chg="modSp add del mod">
        <pc:chgData name="HARRIS, Victoria Louise" userId="77d83ea0-bc42-459a-b288-1c4c0bdb19c2" providerId="ADAL" clId="{40C1AE49-7420-4B0F-AFDD-34A7EB4C519F}" dt="2024-12-11T08:32:35.123" v="32"/>
        <pc:sldMkLst>
          <pc:docMk/>
          <pc:sldMk cId="814564193" sldId="260"/>
        </pc:sldMkLst>
        <pc:spChg chg="mod">
          <ac:chgData name="HARRIS, Victoria Louise" userId="77d83ea0-bc42-459a-b288-1c4c0bdb19c2" providerId="ADAL" clId="{40C1AE49-7420-4B0F-AFDD-34A7EB4C519F}" dt="2024-12-11T08:32:34.348" v="31" actId="20577"/>
          <ac:spMkLst>
            <pc:docMk/>
            <pc:sldMk cId="814564193" sldId="260"/>
            <ac:spMk id="198" creationId="{26A001C6-7819-7BB2-7741-7DCAA230319D}"/>
          </ac:spMkLst>
        </pc:spChg>
      </pc:sldChg>
      <pc:sldChg chg="add del">
        <pc:chgData name="HARRIS, Victoria Louise" userId="77d83ea0-bc42-459a-b288-1c4c0bdb19c2" providerId="ADAL" clId="{40C1AE49-7420-4B0F-AFDD-34A7EB4C519F}" dt="2024-12-11T08:32:37.093" v="33" actId="47"/>
        <pc:sldMkLst>
          <pc:docMk/>
          <pc:sldMk cId="0" sldId="261"/>
        </pc:sldMkLst>
      </pc:sldChg>
      <pc:sldChg chg="modSp add del mod">
        <pc:chgData name="HARRIS, Victoria Louise" userId="77d83ea0-bc42-459a-b288-1c4c0bdb19c2" providerId="ADAL" clId="{40C1AE49-7420-4B0F-AFDD-34A7EB4C519F}" dt="2024-12-11T08:32:35.123" v="32"/>
        <pc:sldMkLst>
          <pc:docMk/>
          <pc:sldMk cId="3864348128" sldId="261"/>
        </pc:sldMkLst>
        <pc:spChg chg="mod">
          <ac:chgData name="HARRIS, Victoria Louise" userId="77d83ea0-bc42-459a-b288-1c4c0bdb19c2" providerId="ADAL" clId="{40C1AE49-7420-4B0F-AFDD-34A7EB4C519F}" dt="2024-12-11T08:32:30.331" v="26" actId="6549"/>
          <ac:spMkLst>
            <pc:docMk/>
            <pc:sldMk cId="3864348128" sldId="261"/>
            <ac:spMk id="207" creationId="{94A9D9BC-C89C-9BDF-93FF-2BFAB0D5ADCB}"/>
          </ac:spMkLst>
        </pc:spChg>
      </pc:sldChg>
      <pc:sldChg chg="add del">
        <pc:chgData name="HARRIS, Victoria Louise" userId="77d83ea0-bc42-459a-b288-1c4c0bdb19c2" providerId="ADAL" clId="{40C1AE49-7420-4B0F-AFDD-34A7EB4C519F}" dt="2024-12-11T08:32:37.093" v="33" actId="47"/>
        <pc:sldMkLst>
          <pc:docMk/>
          <pc:sldMk cId="0" sldId="263"/>
        </pc:sldMkLst>
      </pc:sldChg>
      <pc:sldChg chg="add del">
        <pc:chgData name="HARRIS, Victoria Louise" userId="77d83ea0-bc42-459a-b288-1c4c0bdb19c2" providerId="ADAL" clId="{40C1AE49-7420-4B0F-AFDD-34A7EB4C519F}" dt="2024-12-11T08:32:35.123" v="32"/>
        <pc:sldMkLst>
          <pc:docMk/>
          <pc:sldMk cId="2814922252" sldId="263"/>
        </pc:sldMkLst>
      </pc:sldChg>
      <pc:sldChg chg="add del">
        <pc:chgData name="HARRIS, Victoria Louise" userId="77d83ea0-bc42-459a-b288-1c4c0bdb19c2" providerId="ADAL" clId="{40C1AE49-7420-4B0F-AFDD-34A7EB4C519F}" dt="2024-12-11T08:32:37.093" v="33" actId="47"/>
        <pc:sldMkLst>
          <pc:docMk/>
          <pc:sldMk cId="0" sldId="264"/>
        </pc:sldMkLst>
      </pc:sldChg>
      <pc:sldChg chg="add del">
        <pc:chgData name="HARRIS, Victoria Louise" userId="77d83ea0-bc42-459a-b288-1c4c0bdb19c2" providerId="ADAL" clId="{40C1AE49-7420-4B0F-AFDD-34A7EB4C519F}" dt="2024-12-11T08:32:35.123" v="32"/>
        <pc:sldMkLst>
          <pc:docMk/>
          <pc:sldMk cId="2881062364" sldId="264"/>
        </pc:sldMkLst>
      </pc:sldChg>
      <pc:sldChg chg="add del">
        <pc:chgData name="HARRIS, Victoria Louise" userId="77d83ea0-bc42-459a-b288-1c4c0bdb19c2" providerId="ADAL" clId="{40C1AE49-7420-4B0F-AFDD-34A7EB4C519F}" dt="2024-12-11T08:32:37.093" v="33" actId="47"/>
        <pc:sldMkLst>
          <pc:docMk/>
          <pc:sldMk cId="0" sldId="265"/>
        </pc:sldMkLst>
      </pc:sldChg>
      <pc:sldChg chg="add del">
        <pc:chgData name="HARRIS, Victoria Louise" userId="77d83ea0-bc42-459a-b288-1c4c0bdb19c2" providerId="ADAL" clId="{40C1AE49-7420-4B0F-AFDD-34A7EB4C519F}" dt="2024-12-11T08:32:35.123" v="32"/>
        <pc:sldMkLst>
          <pc:docMk/>
          <pc:sldMk cId="3149937511" sldId="265"/>
        </pc:sldMkLst>
      </pc:sldChg>
      <pc:sldChg chg="add del">
        <pc:chgData name="HARRIS, Victoria Louise" userId="77d83ea0-bc42-459a-b288-1c4c0bdb19c2" providerId="ADAL" clId="{40C1AE49-7420-4B0F-AFDD-34A7EB4C519F}" dt="2024-12-11T08:32:37.093" v="33" actId="47"/>
        <pc:sldMkLst>
          <pc:docMk/>
          <pc:sldMk cId="0" sldId="267"/>
        </pc:sldMkLst>
      </pc:sldChg>
      <pc:sldChg chg="add del">
        <pc:chgData name="HARRIS, Victoria Louise" userId="77d83ea0-bc42-459a-b288-1c4c0bdb19c2" providerId="ADAL" clId="{40C1AE49-7420-4B0F-AFDD-34A7EB4C519F}" dt="2024-12-11T08:32:35.123" v="32"/>
        <pc:sldMkLst>
          <pc:docMk/>
          <pc:sldMk cId="901142119" sldId="267"/>
        </pc:sldMkLst>
      </pc:sldChg>
      <pc:sldChg chg="add del">
        <pc:chgData name="HARRIS, Victoria Louise" userId="77d83ea0-bc42-459a-b288-1c4c0bdb19c2" providerId="ADAL" clId="{40C1AE49-7420-4B0F-AFDD-34A7EB4C519F}" dt="2024-12-11T08:32:37.093" v="33" actId="47"/>
        <pc:sldMkLst>
          <pc:docMk/>
          <pc:sldMk cId="0" sldId="268"/>
        </pc:sldMkLst>
      </pc:sldChg>
      <pc:sldChg chg="add del">
        <pc:chgData name="HARRIS, Victoria Louise" userId="77d83ea0-bc42-459a-b288-1c4c0bdb19c2" providerId="ADAL" clId="{40C1AE49-7420-4B0F-AFDD-34A7EB4C519F}" dt="2024-12-11T08:32:35.123" v="32"/>
        <pc:sldMkLst>
          <pc:docMk/>
          <pc:sldMk cId="2466106706" sldId="268"/>
        </pc:sldMkLst>
      </pc:sldChg>
      <pc:sldChg chg="add del">
        <pc:chgData name="HARRIS, Victoria Louise" userId="77d83ea0-bc42-459a-b288-1c4c0bdb19c2" providerId="ADAL" clId="{40C1AE49-7420-4B0F-AFDD-34A7EB4C519F}" dt="2024-12-11T08:32:37.093" v="33" actId="47"/>
        <pc:sldMkLst>
          <pc:docMk/>
          <pc:sldMk cId="0" sldId="269"/>
        </pc:sldMkLst>
      </pc:sldChg>
      <pc:sldChg chg="add del">
        <pc:chgData name="HARRIS, Victoria Louise" userId="77d83ea0-bc42-459a-b288-1c4c0bdb19c2" providerId="ADAL" clId="{40C1AE49-7420-4B0F-AFDD-34A7EB4C519F}" dt="2024-12-11T08:32:35.123" v="32"/>
        <pc:sldMkLst>
          <pc:docMk/>
          <pc:sldMk cId="2069300898" sldId="269"/>
        </pc:sldMkLst>
      </pc:sldChg>
      <pc:sldChg chg="add del">
        <pc:chgData name="HARRIS, Victoria Louise" userId="77d83ea0-bc42-459a-b288-1c4c0bdb19c2" providerId="ADAL" clId="{40C1AE49-7420-4B0F-AFDD-34A7EB4C519F}" dt="2024-12-11T08:32:37.093" v="33" actId="47"/>
        <pc:sldMkLst>
          <pc:docMk/>
          <pc:sldMk cId="0" sldId="270"/>
        </pc:sldMkLst>
      </pc:sldChg>
      <pc:sldChg chg="add del">
        <pc:chgData name="HARRIS, Victoria Louise" userId="77d83ea0-bc42-459a-b288-1c4c0bdb19c2" providerId="ADAL" clId="{40C1AE49-7420-4B0F-AFDD-34A7EB4C519F}" dt="2024-12-11T08:32:35.123" v="32"/>
        <pc:sldMkLst>
          <pc:docMk/>
          <pc:sldMk cId="4109230839" sldId="270"/>
        </pc:sldMkLst>
      </pc:sldChg>
      <pc:sldChg chg="add del">
        <pc:chgData name="HARRIS, Victoria Louise" userId="77d83ea0-bc42-459a-b288-1c4c0bdb19c2" providerId="ADAL" clId="{40C1AE49-7420-4B0F-AFDD-34A7EB4C519F}" dt="2024-12-11T08:32:37.093" v="33" actId="47"/>
        <pc:sldMkLst>
          <pc:docMk/>
          <pc:sldMk cId="0" sldId="271"/>
        </pc:sldMkLst>
      </pc:sldChg>
      <pc:sldChg chg="add del">
        <pc:chgData name="HARRIS, Victoria Louise" userId="77d83ea0-bc42-459a-b288-1c4c0bdb19c2" providerId="ADAL" clId="{40C1AE49-7420-4B0F-AFDD-34A7EB4C519F}" dt="2024-12-11T08:32:35.123" v="32"/>
        <pc:sldMkLst>
          <pc:docMk/>
          <pc:sldMk cId="3453195455" sldId="271"/>
        </pc:sldMkLst>
      </pc:sldChg>
      <pc:sldChg chg="add del">
        <pc:chgData name="HARRIS, Victoria Louise" userId="77d83ea0-bc42-459a-b288-1c4c0bdb19c2" providerId="ADAL" clId="{40C1AE49-7420-4B0F-AFDD-34A7EB4C519F}" dt="2024-12-11T08:32:37.093" v="33" actId="47"/>
        <pc:sldMkLst>
          <pc:docMk/>
          <pc:sldMk cId="0" sldId="272"/>
        </pc:sldMkLst>
      </pc:sldChg>
      <pc:sldChg chg="add del">
        <pc:chgData name="HARRIS, Victoria Louise" userId="77d83ea0-bc42-459a-b288-1c4c0bdb19c2" providerId="ADAL" clId="{40C1AE49-7420-4B0F-AFDD-34A7EB4C519F}" dt="2024-12-11T08:32:35.123" v="32"/>
        <pc:sldMkLst>
          <pc:docMk/>
          <pc:sldMk cId="1374769340" sldId="272"/>
        </pc:sldMkLst>
      </pc:sldChg>
      <pc:sldChg chg="modSp add del mod">
        <pc:chgData name="HARRIS, Victoria Louise" userId="77d83ea0-bc42-459a-b288-1c4c0bdb19c2" providerId="ADAL" clId="{40C1AE49-7420-4B0F-AFDD-34A7EB4C519F}" dt="2024-12-11T08:32:35.123" v="32"/>
        <pc:sldMkLst>
          <pc:docMk/>
          <pc:sldMk cId="1240615481" sldId="289"/>
        </pc:sldMkLst>
        <pc:spChg chg="mod">
          <ac:chgData name="HARRIS, Victoria Louise" userId="77d83ea0-bc42-459a-b288-1c4c0bdb19c2" providerId="ADAL" clId="{40C1AE49-7420-4B0F-AFDD-34A7EB4C519F}" dt="2024-12-11T08:32:29.888" v="25" actId="20577"/>
          <ac:spMkLst>
            <pc:docMk/>
            <pc:sldMk cId="1240615481" sldId="289"/>
            <ac:spMk id="4" creationId="{F234BF43-79AC-04DC-4B68-65DFA7A294A0}"/>
          </ac:spMkLst>
        </pc:spChg>
      </pc:sldChg>
      <pc:sldChg chg="add del">
        <pc:chgData name="HARRIS, Victoria Louise" userId="77d83ea0-bc42-459a-b288-1c4c0bdb19c2" providerId="ADAL" clId="{40C1AE49-7420-4B0F-AFDD-34A7EB4C519F}" dt="2024-12-11T08:32:37.093" v="33" actId="47"/>
        <pc:sldMkLst>
          <pc:docMk/>
          <pc:sldMk cId="1646010919" sldId="289"/>
        </pc:sldMkLst>
      </pc:sldChg>
      <pc:sldMasterChg chg="addSldLayout delSldLayout">
        <pc:chgData name="HARRIS, Victoria Louise" userId="77d83ea0-bc42-459a-b288-1c4c0bdb19c2" providerId="ADAL" clId="{40C1AE49-7420-4B0F-AFDD-34A7EB4C519F}" dt="2024-12-11T08:32:37.093" v="33" actId="47"/>
        <pc:sldMasterMkLst>
          <pc:docMk/>
          <pc:sldMasterMk cId="0" sldId="2147483648"/>
        </pc:sldMasterMkLst>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49"/>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3"/>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7"/>
          </pc:sldLayoutMkLst>
        </pc:sldLayoutChg>
      </pc:sldMasterChg>
    </pc:docChg>
  </pc:docChgLst>
  <pc:docChgLst>
    <pc:chgData name="HARRIS, Victoria Louise" userId="S::harrisv@who.int::77d83ea0-bc42-459a-b288-1c4c0bdb19c2" providerId="AD" clId="Web-{FEBE68D4-A3B9-F75E-0A12-2857195C5698}"/>
    <pc:docChg chg="modSld">
      <pc:chgData name="HARRIS, Victoria Louise" userId="S::harrisv@who.int::77d83ea0-bc42-459a-b288-1c4c0bdb19c2" providerId="AD" clId="Web-{FEBE68D4-A3B9-F75E-0A12-2857195C5698}" dt="2024-12-10T12:52:29.993" v="249"/>
      <pc:docMkLst>
        <pc:docMk/>
      </pc:docMkLst>
      <pc:sldChg chg="modNotes">
        <pc:chgData name="HARRIS, Victoria Louise" userId="S::harrisv@who.int::77d83ea0-bc42-459a-b288-1c4c0bdb19c2" providerId="AD" clId="Web-{FEBE68D4-A3B9-F75E-0A12-2857195C5698}" dt="2024-12-10T12:46:37.308" v="146"/>
        <pc:sldMkLst>
          <pc:docMk/>
          <pc:sldMk cId="0" sldId="264"/>
        </pc:sldMkLst>
      </pc:sldChg>
      <pc:sldChg chg="modNotes">
        <pc:chgData name="HARRIS, Victoria Louise" userId="S::harrisv@who.int::77d83ea0-bc42-459a-b288-1c4c0bdb19c2" providerId="AD" clId="Web-{FEBE68D4-A3B9-F75E-0A12-2857195C5698}" dt="2024-12-10T12:52:29.993" v="249"/>
        <pc:sldMkLst>
          <pc:docMk/>
          <pc:sldMk cId="0" sldId="265"/>
        </pc:sldMkLst>
      </pc:sldChg>
      <pc:sldChg chg="modNotes">
        <pc:chgData name="HARRIS, Victoria Louise" userId="S::harrisv@who.int::77d83ea0-bc42-459a-b288-1c4c0bdb19c2" providerId="AD" clId="Web-{FEBE68D4-A3B9-F75E-0A12-2857195C5698}" dt="2024-12-10T12:41:17.343" v="16"/>
        <pc:sldMkLst>
          <pc:docMk/>
          <pc:sldMk cId="1646010919" sldId="289"/>
        </pc:sldMkLst>
      </pc:sldChg>
    </pc:docChg>
  </pc:docChgLst>
  <pc:docChgLst>
    <pc:chgData name="WAUQUIER, Nadia" userId="S::wauquiern@who.int::9aff5815-3c2f-4de1-a1ad-7f60375e98d2" providerId="AD" clId="Web-{DE7DDFB9-7E38-FBB2-3D6A-9673D6865EC1}"/>
    <pc:docChg chg="modSld">
      <pc:chgData name="WAUQUIER, Nadia" userId="S::wauquiern@who.int::9aff5815-3c2f-4de1-a1ad-7f60375e98d2" providerId="AD" clId="Web-{DE7DDFB9-7E38-FBB2-3D6A-9673D6865EC1}" dt="2025-03-15T01:55:01.657" v="12" actId="20577"/>
      <pc:docMkLst>
        <pc:docMk/>
      </pc:docMkLst>
      <pc:sldChg chg="modSp">
        <pc:chgData name="WAUQUIER, Nadia" userId="S::wauquiern@who.int::9aff5815-3c2f-4de1-a1ad-7f60375e98d2" providerId="AD" clId="Web-{DE7DDFB9-7E38-FBB2-3D6A-9673D6865EC1}" dt="2025-03-15T01:31:01.757" v="5" actId="20577"/>
        <pc:sldMkLst>
          <pc:docMk/>
          <pc:sldMk cId="2690524468" sldId="288"/>
        </pc:sldMkLst>
        <pc:spChg chg="mod">
          <ac:chgData name="WAUQUIER, Nadia" userId="S::wauquiern@who.int::9aff5815-3c2f-4de1-a1ad-7f60375e98d2" providerId="AD" clId="Web-{DE7DDFB9-7E38-FBB2-3D6A-9673D6865EC1}" dt="2025-03-15T01:31:01.757" v="5" actId="20577"/>
          <ac:spMkLst>
            <pc:docMk/>
            <pc:sldMk cId="2690524468" sldId="288"/>
            <ac:spMk id="7" creationId="{37281C55-D854-FA6E-C754-0AA1CE100229}"/>
          </ac:spMkLst>
        </pc:spChg>
      </pc:sldChg>
      <pc:sldChg chg="modSp">
        <pc:chgData name="WAUQUIER, Nadia" userId="S::wauquiern@who.int::9aff5815-3c2f-4de1-a1ad-7f60375e98d2" providerId="AD" clId="Web-{DE7DDFB9-7E38-FBB2-3D6A-9673D6865EC1}" dt="2025-03-15T01:55:01.657" v="12" actId="20577"/>
        <pc:sldMkLst>
          <pc:docMk/>
          <pc:sldMk cId="897343239" sldId="295"/>
        </pc:sldMkLst>
        <pc:spChg chg="mod">
          <ac:chgData name="WAUQUIER, Nadia" userId="S::wauquiern@who.int::9aff5815-3c2f-4de1-a1ad-7f60375e98d2" providerId="AD" clId="Web-{DE7DDFB9-7E38-FBB2-3D6A-9673D6865EC1}" dt="2025-03-15T01:55:01.657" v="12" actId="20577"/>
          <ac:spMkLst>
            <pc:docMk/>
            <pc:sldMk cId="897343239" sldId="295"/>
            <ac:spMk id="27" creationId="{067C54D6-B996-569B-D3CD-F3731429A749}"/>
          </ac:spMkLst>
        </pc:spChg>
      </pc:sldChg>
      <pc:sldChg chg="modSp">
        <pc:chgData name="WAUQUIER, Nadia" userId="S::wauquiern@who.int::9aff5815-3c2f-4de1-a1ad-7f60375e98d2" providerId="AD" clId="Web-{DE7DDFB9-7E38-FBB2-3D6A-9673D6865EC1}" dt="2025-03-15T01:31:24.836" v="11" actId="20577"/>
        <pc:sldMkLst>
          <pc:docMk/>
          <pc:sldMk cId="533668229" sldId="297"/>
        </pc:sldMkLst>
        <pc:spChg chg="mod">
          <ac:chgData name="WAUQUIER, Nadia" userId="S::wauquiern@who.int::9aff5815-3c2f-4de1-a1ad-7f60375e98d2" providerId="AD" clId="Web-{DE7DDFB9-7E38-FBB2-3D6A-9673D6865EC1}" dt="2025-03-15T01:31:24.836" v="11" actId="20577"/>
          <ac:spMkLst>
            <pc:docMk/>
            <pc:sldMk cId="533668229" sldId="297"/>
            <ac:spMk id="7" creationId="{37281C55-D854-FA6E-C754-0AA1CE100229}"/>
          </ac:spMkLst>
        </pc:spChg>
      </pc:sldChg>
    </pc:docChg>
  </pc:docChgLst>
  <pc:docChgLst>
    <pc:chgData name="HARRIS, Victoria Louise" userId="S::harrisv@who.int::77d83ea0-bc42-459a-b288-1c4c0bdb19c2" providerId="AD" clId="Web-{9FF60485-8C77-60B2-A320-BDF8EFFB7629}"/>
    <pc:docChg chg="mod addSld delSld modSld sldOrd">
      <pc:chgData name="HARRIS, Victoria Louise" userId="S::harrisv@who.int::77d83ea0-bc42-459a-b288-1c4c0bdb19c2" providerId="AD" clId="Web-{9FF60485-8C77-60B2-A320-BDF8EFFB7629}" dt="2024-12-09T15:30:15.925" v="25"/>
      <pc:docMkLst>
        <pc:docMk/>
      </pc:docMkLst>
      <pc:sldChg chg="modSp">
        <pc:chgData name="HARRIS, Victoria Louise" userId="S::harrisv@who.int::77d83ea0-bc42-459a-b288-1c4c0bdb19c2" providerId="AD" clId="Web-{9FF60485-8C77-60B2-A320-BDF8EFFB7629}" dt="2024-12-09T14:32:18.390" v="7" actId="20577"/>
        <pc:sldMkLst>
          <pc:docMk/>
          <pc:sldMk cId="0" sldId="264"/>
        </pc:sldMkLst>
      </pc:sldChg>
      <pc:sldChg chg="addSp delSp modSp">
        <pc:chgData name="HARRIS, Victoria Louise" userId="S::harrisv@who.int::77d83ea0-bc42-459a-b288-1c4c0bdb19c2" providerId="AD" clId="Web-{9FF60485-8C77-60B2-A320-BDF8EFFB7629}" dt="2024-12-09T15:30:15.925" v="25"/>
        <pc:sldMkLst>
          <pc:docMk/>
          <pc:sldMk cId="533668229" sldId="297"/>
        </pc:sldMkLst>
        <pc:spChg chg="add mod">
          <ac:chgData name="HARRIS, Victoria Louise" userId="S::harrisv@who.int::77d83ea0-bc42-459a-b288-1c4c0bdb19c2" providerId="AD" clId="Web-{9FF60485-8C77-60B2-A320-BDF8EFFB7629}" dt="2024-12-09T15:30:15.925" v="25"/>
          <ac:spMkLst>
            <pc:docMk/>
            <pc:sldMk cId="533668229" sldId="297"/>
            <ac:spMk id="5" creationId="{ED927C81-7481-74BC-813B-ABAF50FB3838}"/>
          </ac:spMkLst>
        </pc:spChg>
        <pc:spChg chg="mod">
          <ac:chgData name="HARRIS, Victoria Louise" userId="S::harrisv@who.int::77d83ea0-bc42-459a-b288-1c4c0bdb19c2" providerId="AD" clId="Web-{9FF60485-8C77-60B2-A320-BDF8EFFB7629}" dt="2024-12-09T15:29:54.284" v="22" actId="20577"/>
          <ac:spMkLst>
            <pc:docMk/>
            <pc:sldMk cId="533668229" sldId="297"/>
            <ac:spMk id="7" creationId="{37281C55-D854-FA6E-C754-0AA1CE100229}"/>
          </ac:spMkLst>
        </pc:spChg>
      </pc:sldChg>
      <pc:sldChg chg="new del">
        <pc:chgData name="HARRIS, Victoria Louise" userId="S::harrisv@who.int::77d83ea0-bc42-459a-b288-1c4c0bdb19c2" providerId="AD" clId="Web-{9FF60485-8C77-60B2-A320-BDF8EFFB7629}" dt="2024-12-09T15:27:41.138" v="12"/>
        <pc:sldMkLst>
          <pc:docMk/>
          <pc:sldMk cId="1571512836" sldId="298"/>
        </pc:sldMkLst>
      </pc:sldChg>
      <pc:sldChg chg="new del">
        <pc:chgData name="HARRIS, Victoria Louise" userId="S::harrisv@who.int::77d83ea0-bc42-459a-b288-1c4c0bdb19c2" providerId="AD" clId="Web-{9FF60485-8C77-60B2-A320-BDF8EFFB7629}" dt="2024-12-09T15:25:26.101" v="10"/>
        <pc:sldMkLst>
          <pc:docMk/>
          <pc:sldMk cId="1844130244" sldId="298"/>
        </pc:sldMkLst>
      </pc:sldChg>
      <pc:sldChg chg="modSp new ord">
        <pc:chgData name="HARRIS, Victoria Louise" userId="S::harrisv@who.int::77d83ea0-bc42-459a-b288-1c4c0bdb19c2" providerId="AD" clId="Web-{9FF60485-8C77-60B2-A320-BDF8EFFB7629}" dt="2024-12-09T15:27:55.904" v="20" actId="20577"/>
        <pc:sldMkLst>
          <pc:docMk/>
          <pc:sldMk cId="2831267973" sldId="298"/>
        </pc:sldMkLst>
      </pc:sldChg>
    </pc:docChg>
  </pc:docChgLst>
  <pc:docChgLst>
    <pc:chgData name="anne@badrichani.com" userId="S::urn:spo:guest#anne@badrichani.com::" providerId="AD" clId="Web-{A91C30B0-E784-EEF2-1191-AF09B02E00D1}"/>
    <pc:docChg chg="modSld">
      <pc:chgData name="anne@badrichani.com" userId="S::urn:spo:guest#anne@badrichani.com::" providerId="AD" clId="Web-{A91C30B0-E784-EEF2-1191-AF09B02E00D1}" dt="2025-03-20T17:33:36.033" v="63"/>
      <pc:docMkLst>
        <pc:docMk/>
      </pc:docMkLst>
      <pc:sldChg chg="modNotes">
        <pc:chgData name="anne@badrichani.com" userId="S::urn:spo:guest#anne@badrichani.com::" providerId="AD" clId="Web-{A91C30B0-E784-EEF2-1191-AF09B02E00D1}" dt="2025-03-20T17:29:03.119" v="27"/>
        <pc:sldMkLst>
          <pc:docMk/>
          <pc:sldMk cId="0" sldId="259"/>
        </pc:sldMkLst>
      </pc:sldChg>
      <pc:sldChg chg="modSp modNotes">
        <pc:chgData name="anne@badrichani.com" userId="S::urn:spo:guest#anne@badrichani.com::" providerId="AD" clId="Web-{A91C30B0-E784-EEF2-1191-AF09B02E00D1}" dt="2025-03-20T17:25:26.284" v="8" actId="20577"/>
        <pc:sldMkLst>
          <pc:docMk/>
          <pc:sldMk cId="0" sldId="261"/>
        </pc:sldMkLst>
        <pc:spChg chg="mod">
          <ac:chgData name="anne@badrichani.com" userId="S::urn:spo:guest#anne@badrichani.com::" providerId="AD" clId="Web-{A91C30B0-E784-EEF2-1191-AF09B02E00D1}" dt="2025-03-20T17:25:26.284" v="8" actId="20577"/>
          <ac:spMkLst>
            <pc:docMk/>
            <pc:sldMk cId="0" sldId="261"/>
            <ac:spMk id="207" creationId="{00000000-0000-0000-0000-000000000000}"/>
          </ac:spMkLst>
        </pc:spChg>
      </pc:sldChg>
      <pc:sldChg chg="modNotes">
        <pc:chgData name="anne@badrichani.com" userId="S::urn:spo:guest#anne@badrichani.com::" providerId="AD" clId="Web-{A91C30B0-E784-EEF2-1191-AF09B02E00D1}" dt="2025-03-20T17:25:41.066" v="10"/>
        <pc:sldMkLst>
          <pc:docMk/>
          <pc:sldMk cId="0" sldId="263"/>
        </pc:sldMkLst>
      </pc:sldChg>
      <pc:sldChg chg="modNotes">
        <pc:chgData name="anne@badrichani.com" userId="S::urn:spo:guest#anne@badrichani.com::" providerId="AD" clId="Web-{A91C30B0-E784-EEF2-1191-AF09B02E00D1}" dt="2025-03-20T17:25:47.628" v="11"/>
        <pc:sldMkLst>
          <pc:docMk/>
          <pc:sldMk cId="0" sldId="264"/>
        </pc:sldMkLst>
      </pc:sldChg>
      <pc:sldChg chg="modNotes">
        <pc:chgData name="anne@badrichani.com" userId="S::urn:spo:guest#anne@badrichani.com::" providerId="AD" clId="Web-{A91C30B0-E784-EEF2-1191-AF09B02E00D1}" dt="2025-03-20T17:26:13.332" v="13"/>
        <pc:sldMkLst>
          <pc:docMk/>
          <pc:sldMk cId="0" sldId="265"/>
        </pc:sldMkLst>
      </pc:sldChg>
      <pc:sldChg chg="modNotes">
        <pc:chgData name="anne@badrichani.com" userId="S::urn:spo:guest#anne@badrichani.com::" providerId="AD" clId="Web-{A91C30B0-E784-EEF2-1191-AF09B02E00D1}" dt="2025-03-20T17:26:17.504" v="14"/>
        <pc:sldMkLst>
          <pc:docMk/>
          <pc:sldMk cId="0" sldId="267"/>
        </pc:sldMkLst>
      </pc:sldChg>
      <pc:sldChg chg="modNotes">
        <pc:chgData name="anne@badrichani.com" userId="S::urn:spo:guest#anne@badrichani.com::" providerId="AD" clId="Web-{A91C30B0-E784-EEF2-1191-AF09B02E00D1}" dt="2025-03-20T17:26:45.458" v="17"/>
        <pc:sldMkLst>
          <pc:docMk/>
          <pc:sldMk cId="0" sldId="268"/>
        </pc:sldMkLst>
      </pc:sldChg>
      <pc:sldChg chg="modNotes">
        <pc:chgData name="anne@badrichani.com" userId="S::urn:spo:guest#anne@badrichani.com::" providerId="AD" clId="Web-{A91C30B0-E784-EEF2-1191-AF09B02E00D1}" dt="2025-03-20T17:26:52.006" v="18"/>
        <pc:sldMkLst>
          <pc:docMk/>
          <pc:sldMk cId="0" sldId="269"/>
        </pc:sldMkLst>
      </pc:sldChg>
      <pc:sldChg chg="modNotes">
        <pc:chgData name="anne@badrichani.com" userId="S::urn:spo:guest#anne@badrichani.com::" providerId="AD" clId="Web-{A91C30B0-E784-EEF2-1191-AF09B02E00D1}" dt="2025-03-20T17:28:02.757" v="21"/>
        <pc:sldMkLst>
          <pc:docMk/>
          <pc:sldMk cId="0" sldId="270"/>
        </pc:sldMkLst>
      </pc:sldChg>
      <pc:sldChg chg="modNotes">
        <pc:chgData name="anne@badrichani.com" userId="S::urn:spo:guest#anne@badrichani.com::" providerId="AD" clId="Web-{A91C30B0-E784-EEF2-1191-AF09B02E00D1}" dt="2025-03-20T17:28:35.665" v="23"/>
        <pc:sldMkLst>
          <pc:docMk/>
          <pc:sldMk cId="0" sldId="271"/>
        </pc:sldMkLst>
      </pc:sldChg>
      <pc:sldChg chg="modNotes">
        <pc:chgData name="anne@badrichani.com" userId="S::urn:spo:guest#anne@badrichani.com::" providerId="AD" clId="Web-{A91C30B0-E784-EEF2-1191-AF09B02E00D1}" dt="2025-03-20T17:28:48.024" v="25"/>
        <pc:sldMkLst>
          <pc:docMk/>
          <pc:sldMk cId="0" sldId="272"/>
        </pc:sldMkLst>
      </pc:sldChg>
      <pc:sldChg chg="modNotes">
        <pc:chgData name="anne@badrichani.com" userId="S::urn:spo:guest#anne@badrichani.com::" providerId="AD" clId="Web-{A91C30B0-E784-EEF2-1191-AF09B02E00D1}" dt="2025-03-20T17:28:56.337" v="26"/>
        <pc:sldMkLst>
          <pc:docMk/>
          <pc:sldMk cId="0" sldId="275"/>
        </pc:sldMkLst>
      </pc:sldChg>
      <pc:sldChg chg="modNotes">
        <pc:chgData name="anne@badrichani.com" userId="S::urn:spo:guest#anne@badrichani.com::" providerId="AD" clId="Web-{A91C30B0-E784-EEF2-1191-AF09B02E00D1}" dt="2025-03-20T17:29:38.463" v="33"/>
        <pc:sldMkLst>
          <pc:docMk/>
          <pc:sldMk cId="0" sldId="278"/>
        </pc:sldMkLst>
      </pc:sldChg>
      <pc:sldChg chg="modNotes">
        <pc:chgData name="anne@badrichani.com" userId="S::urn:spo:guest#anne@badrichani.com::" providerId="AD" clId="Web-{A91C30B0-E784-EEF2-1191-AF09B02E00D1}" dt="2025-03-20T17:29:46.745" v="34"/>
        <pc:sldMkLst>
          <pc:docMk/>
          <pc:sldMk cId="0" sldId="279"/>
        </pc:sldMkLst>
      </pc:sldChg>
      <pc:sldChg chg="modNotes">
        <pc:chgData name="anne@badrichani.com" userId="S::urn:spo:guest#anne@badrichani.com::" providerId="AD" clId="Web-{A91C30B0-E784-EEF2-1191-AF09B02E00D1}" dt="2025-03-20T17:30:11.527" v="38"/>
        <pc:sldMkLst>
          <pc:docMk/>
          <pc:sldMk cId="0" sldId="283"/>
        </pc:sldMkLst>
      </pc:sldChg>
      <pc:sldChg chg="modNotes">
        <pc:chgData name="anne@badrichani.com" userId="S::urn:spo:guest#anne@badrichani.com::" providerId="AD" clId="Web-{A91C30B0-E784-EEF2-1191-AF09B02E00D1}" dt="2025-03-20T17:33:05.595" v="61"/>
        <pc:sldMkLst>
          <pc:docMk/>
          <pc:sldMk cId="0" sldId="284"/>
        </pc:sldMkLst>
      </pc:sldChg>
      <pc:sldChg chg="modNotes">
        <pc:chgData name="anne@badrichani.com" userId="S::urn:spo:guest#anne@badrichani.com::" providerId="AD" clId="Web-{A91C30B0-E784-EEF2-1191-AF09B02E00D1}" dt="2025-03-20T17:31:49.311" v="50"/>
        <pc:sldMkLst>
          <pc:docMk/>
          <pc:sldMk cId="2212749380" sldId="286"/>
        </pc:sldMkLst>
      </pc:sldChg>
      <pc:sldChg chg="modNotes">
        <pc:chgData name="anne@badrichani.com" userId="S::urn:spo:guest#anne@badrichani.com::" providerId="AD" clId="Web-{A91C30B0-E784-EEF2-1191-AF09B02E00D1}" dt="2025-03-20T17:33:36.033" v="63"/>
        <pc:sldMkLst>
          <pc:docMk/>
          <pc:sldMk cId="234393347" sldId="287"/>
        </pc:sldMkLst>
      </pc:sldChg>
      <pc:sldChg chg="modNotes">
        <pc:chgData name="anne@badrichani.com" userId="S::urn:spo:guest#anne@badrichani.com::" providerId="AD" clId="Web-{A91C30B0-E784-EEF2-1191-AF09B02E00D1}" dt="2025-03-20T17:25:33.878" v="9"/>
        <pc:sldMkLst>
          <pc:docMk/>
          <pc:sldMk cId="1646010919" sldId="289"/>
        </pc:sldMkLst>
      </pc:sldChg>
      <pc:sldChg chg="modNotes">
        <pc:chgData name="anne@badrichani.com" userId="S::urn:spo:guest#anne@badrichani.com::" providerId="AD" clId="Web-{A91C30B0-E784-EEF2-1191-AF09B02E00D1}" dt="2025-03-20T17:29:27.842" v="32"/>
        <pc:sldMkLst>
          <pc:docMk/>
          <pc:sldMk cId="4157579810" sldId="291"/>
        </pc:sldMkLst>
      </pc:sldChg>
      <pc:sldChg chg="modNotes">
        <pc:chgData name="anne@badrichani.com" userId="S::urn:spo:guest#anne@badrichani.com::" providerId="AD" clId="Web-{A91C30B0-E784-EEF2-1191-AF09B02E00D1}" dt="2025-03-20T17:29:24.135" v="31"/>
        <pc:sldMkLst>
          <pc:docMk/>
          <pc:sldMk cId="4119435618" sldId="292"/>
        </pc:sldMkLst>
      </pc:sldChg>
      <pc:sldChg chg="modNotes">
        <pc:chgData name="anne@badrichani.com" userId="S::urn:spo:guest#anne@badrichani.com::" providerId="AD" clId="Web-{A91C30B0-E784-EEF2-1191-AF09B02E00D1}" dt="2025-03-20T17:29:16.682" v="29"/>
        <pc:sldMkLst>
          <pc:docMk/>
          <pc:sldMk cId="4117732894" sldId="293"/>
        </pc:sldMkLst>
      </pc:sldChg>
      <pc:sldChg chg="modNotes">
        <pc:chgData name="anne@badrichani.com" userId="S::urn:spo:guest#anne@badrichani.com::" providerId="AD" clId="Web-{A91C30B0-E784-EEF2-1191-AF09B02E00D1}" dt="2025-03-20T17:30:01.745" v="36"/>
        <pc:sldMkLst>
          <pc:docMk/>
          <pc:sldMk cId="2875173934" sldId="294"/>
        </pc:sldMkLst>
      </pc:sldChg>
      <pc:sldChg chg="modNotes">
        <pc:chgData name="anne@badrichani.com" userId="S::urn:spo:guest#anne@badrichani.com::" providerId="AD" clId="Web-{A91C30B0-E784-EEF2-1191-AF09B02E00D1}" dt="2025-03-20T17:33:02.126" v="60"/>
        <pc:sldMkLst>
          <pc:docMk/>
          <pc:sldMk cId="897343239" sldId="295"/>
        </pc:sldMkLst>
      </pc:sldChg>
      <pc:sldChg chg="modSp modNotes">
        <pc:chgData name="anne@badrichani.com" userId="S::urn:spo:guest#anne@badrichani.com::" providerId="AD" clId="Web-{A91C30B0-E784-EEF2-1191-AF09B02E00D1}" dt="2025-03-20T17:32:39.703" v="58" actId="20577"/>
        <pc:sldMkLst>
          <pc:docMk/>
          <pc:sldMk cId="1497414696" sldId="296"/>
        </pc:sldMkLst>
        <pc:spChg chg="mod">
          <ac:chgData name="anne@badrichani.com" userId="S::urn:spo:guest#anne@badrichani.com::" providerId="AD" clId="Web-{A91C30B0-E784-EEF2-1191-AF09B02E00D1}" dt="2025-03-20T17:32:29.563" v="56" actId="20577"/>
          <ac:spMkLst>
            <pc:docMk/>
            <pc:sldMk cId="1497414696" sldId="296"/>
            <ac:spMk id="607" creationId="{00000000-0000-0000-0000-000000000000}"/>
          </ac:spMkLst>
        </pc:spChg>
        <pc:spChg chg="mod">
          <ac:chgData name="anne@badrichani.com" userId="S::urn:spo:guest#anne@badrichani.com::" providerId="AD" clId="Web-{A91C30B0-E784-EEF2-1191-AF09B02E00D1}" dt="2025-03-20T17:32:39.703" v="58" actId="20577"/>
          <ac:spMkLst>
            <pc:docMk/>
            <pc:sldMk cId="1497414696" sldId="296"/>
            <ac:spMk id="612" creationId="{00000000-0000-0000-0000-000000000000}"/>
          </ac:spMkLst>
        </pc:spChg>
      </pc:sldChg>
      <pc:sldChg chg="modNotes">
        <pc:chgData name="anne@badrichani.com" userId="S::urn:spo:guest#anne@badrichani.com::" providerId="AD" clId="Web-{A91C30B0-E784-EEF2-1191-AF09B02E00D1}" dt="2025-03-20T17:31:26.951" v="47"/>
        <pc:sldMkLst>
          <pc:docMk/>
          <pc:sldMk cId="427121230" sldId="299"/>
        </pc:sldMkLst>
      </pc:sldChg>
    </pc:docChg>
  </pc:docChgLst>
  <pc:docChgLst>
    <pc:chgData name="WAUQUIER, Nadia" userId="S::wauquiern@who.int::9aff5815-3c2f-4de1-a1ad-7f60375e98d2" providerId="AD" clId="Web-{FF40A01B-1F4C-0B83-92E7-B5508B041FCC}"/>
    <pc:docChg chg="modSld">
      <pc:chgData name="WAUQUIER, Nadia" userId="S::wauquiern@who.int::9aff5815-3c2f-4de1-a1ad-7f60375e98d2" providerId="AD" clId="Web-{FF40A01B-1F4C-0B83-92E7-B5508B041FCC}" dt="2024-12-10T18:26:49.784" v="821"/>
      <pc:docMkLst>
        <pc:docMk/>
      </pc:docMkLst>
      <pc:sldChg chg="modNotes">
        <pc:chgData name="WAUQUIER, Nadia" userId="S::wauquiern@who.int::9aff5815-3c2f-4de1-a1ad-7f60375e98d2" providerId="AD" clId="Web-{FF40A01B-1F4C-0B83-92E7-B5508B041FCC}" dt="2024-12-10T17:22:30.864" v="1"/>
        <pc:sldMkLst>
          <pc:docMk/>
          <pc:sldMk cId="0" sldId="270"/>
        </pc:sldMkLst>
      </pc:sldChg>
      <pc:sldChg chg="modNotes">
        <pc:chgData name="WAUQUIER, Nadia" userId="S::wauquiern@who.int::9aff5815-3c2f-4de1-a1ad-7f60375e98d2" providerId="AD" clId="Web-{FF40A01B-1F4C-0B83-92E7-B5508B041FCC}" dt="2024-12-10T17:40:11.190" v="154"/>
        <pc:sldMkLst>
          <pc:docMk/>
          <pc:sldMk cId="2212749380" sldId="286"/>
        </pc:sldMkLst>
      </pc:sldChg>
      <pc:sldChg chg="modNotes">
        <pc:chgData name="WAUQUIER, Nadia" userId="S::wauquiern@who.int::9aff5815-3c2f-4de1-a1ad-7f60375e98d2" providerId="AD" clId="Web-{FF40A01B-1F4C-0B83-92E7-B5508B041FCC}" dt="2024-12-10T17:25:46.744" v="7"/>
        <pc:sldMkLst>
          <pc:docMk/>
          <pc:sldMk cId="4157579810" sldId="291"/>
        </pc:sldMkLst>
      </pc:sldChg>
      <pc:sldChg chg="modNotes">
        <pc:chgData name="WAUQUIER, Nadia" userId="S::wauquiern@who.int::9aff5815-3c2f-4de1-a1ad-7f60375e98d2" providerId="AD" clId="Web-{FF40A01B-1F4C-0B83-92E7-B5508B041FCC}" dt="2024-12-10T18:08:26.691" v="488"/>
        <pc:sldMkLst>
          <pc:docMk/>
          <pc:sldMk cId="2875173934" sldId="294"/>
        </pc:sldMkLst>
      </pc:sldChg>
      <pc:sldChg chg="modNotes">
        <pc:chgData name="WAUQUIER, Nadia" userId="S::wauquiern@who.int::9aff5815-3c2f-4de1-a1ad-7f60375e98d2" providerId="AD" clId="Web-{FF40A01B-1F4C-0B83-92E7-B5508B041FCC}" dt="2024-12-10T18:26:49.784" v="821"/>
        <pc:sldMkLst>
          <pc:docMk/>
          <pc:sldMk cId="897343239" sldId="295"/>
        </pc:sldMkLst>
      </pc:sldChg>
      <pc:sldChg chg="modNotes">
        <pc:chgData name="WAUQUIER, Nadia" userId="S::wauquiern@who.int::9aff5815-3c2f-4de1-a1ad-7f60375e98d2" providerId="AD" clId="Web-{FF40A01B-1F4C-0B83-92E7-B5508B041FCC}" dt="2024-12-10T17:41:58.912" v="206"/>
        <pc:sldMkLst>
          <pc:docMk/>
          <pc:sldMk cId="1497414696" sldId="296"/>
        </pc:sldMkLst>
      </pc:sldChg>
      <pc:sldChg chg="modNotes">
        <pc:chgData name="WAUQUIER, Nadia" userId="S::wauquiern@who.int::9aff5815-3c2f-4de1-a1ad-7f60375e98d2" providerId="AD" clId="Web-{FF40A01B-1F4C-0B83-92E7-B5508B041FCC}" dt="2024-12-10T17:37:10.154" v="84"/>
        <pc:sldMkLst>
          <pc:docMk/>
          <pc:sldMk cId="427121230" sldId="299"/>
        </pc:sldMkLst>
      </pc:sldChg>
    </pc:docChg>
  </pc:docChgLst>
  <pc:docChgLst>
    <pc:chgData name="WAUQUIER, Nadia" userId="S::wauquiern@who.int::9aff5815-3c2f-4de1-a1ad-7f60375e98d2" providerId="AD" clId="Web-{4B5E0C37-0890-1D2E-87FC-30583E2C26BD}"/>
    <pc:docChg chg="addSld modSld">
      <pc:chgData name="WAUQUIER, Nadia" userId="S::wauquiern@who.int::9aff5815-3c2f-4de1-a1ad-7f60375e98d2" providerId="AD" clId="Web-{4B5E0C37-0890-1D2E-87FC-30583E2C26BD}" dt="2024-12-09T15:28:40.767" v="7" actId="20577"/>
      <pc:docMkLst>
        <pc:docMk/>
      </pc:docMkLst>
      <pc:sldChg chg="modSp">
        <pc:chgData name="WAUQUIER, Nadia" userId="S::wauquiern@who.int::9aff5815-3c2f-4de1-a1ad-7f60375e98d2" providerId="AD" clId="Web-{4B5E0C37-0890-1D2E-87FC-30583E2C26BD}" dt="2024-12-09T14:45:28.934" v="0" actId="20577"/>
        <pc:sldMkLst>
          <pc:docMk/>
          <pc:sldMk cId="4157579810" sldId="291"/>
        </pc:sldMkLst>
        <pc:spChg chg="mod">
          <ac:chgData name="WAUQUIER, Nadia" userId="S::wauquiern@who.int::9aff5815-3c2f-4de1-a1ad-7f60375e98d2" providerId="AD" clId="Web-{4B5E0C37-0890-1D2E-87FC-30583E2C26BD}" dt="2024-12-09T14:45:28.934" v="0" actId="20577"/>
          <ac:spMkLst>
            <pc:docMk/>
            <pc:sldMk cId="4157579810" sldId="291"/>
            <ac:spMk id="34" creationId="{BADD82A3-B779-AC55-A357-DFEF86253F90}"/>
          </ac:spMkLst>
        </pc:spChg>
      </pc:sldChg>
      <pc:sldChg chg="modSp">
        <pc:chgData name="WAUQUIER, Nadia" userId="S::wauquiern@who.int::9aff5815-3c2f-4de1-a1ad-7f60375e98d2" providerId="AD" clId="Web-{4B5E0C37-0890-1D2E-87FC-30583E2C26BD}" dt="2024-12-09T14:48:14.330" v="4" actId="20577"/>
        <pc:sldMkLst>
          <pc:docMk/>
          <pc:sldMk cId="4117732894" sldId="293"/>
        </pc:sldMkLst>
        <pc:spChg chg="mod">
          <ac:chgData name="WAUQUIER, Nadia" userId="S::wauquiern@who.int::9aff5815-3c2f-4de1-a1ad-7f60375e98d2" providerId="AD" clId="Web-{4B5E0C37-0890-1D2E-87FC-30583E2C26BD}" dt="2024-12-09T14:48:14.330" v="4" actId="20577"/>
          <ac:spMkLst>
            <pc:docMk/>
            <pc:sldMk cId="4117732894" sldId="293"/>
            <ac:spMk id="20" creationId="{A8F7C05B-D65F-B866-A45F-FF61FE5AFFE6}"/>
          </ac:spMkLst>
        </pc:spChg>
      </pc:sldChg>
      <pc:sldChg chg="modSp">
        <pc:chgData name="WAUQUIER, Nadia" userId="S::wauquiern@who.int::9aff5815-3c2f-4de1-a1ad-7f60375e98d2" providerId="AD" clId="Web-{4B5E0C37-0890-1D2E-87FC-30583E2C26BD}" dt="2024-12-09T15:28:40.767" v="7" actId="20577"/>
        <pc:sldMkLst>
          <pc:docMk/>
          <pc:sldMk cId="1497414696" sldId="296"/>
        </pc:sldMkLst>
        <pc:spChg chg="mod">
          <ac:chgData name="WAUQUIER, Nadia" userId="S::wauquiern@who.int::9aff5815-3c2f-4de1-a1ad-7f60375e98d2" providerId="AD" clId="Web-{4B5E0C37-0890-1D2E-87FC-30583E2C26BD}" dt="2024-12-09T15:28:29.970" v="6" actId="20577"/>
          <ac:spMkLst>
            <pc:docMk/>
            <pc:sldMk cId="1497414696" sldId="296"/>
            <ac:spMk id="2" creationId="{5C7C3FF8-878D-E27C-D71E-B890A6FF80D7}"/>
          </ac:spMkLst>
        </pc:spChg>
        <pc:spChg chg="mod">
          <ac:chgData name="WAUQUIER, Nadia" userId="S::wauquiern@who.int::9aff5815-3c2f-4de1-a1ad-7f60375e98d2" providerId="AD" clId="Web-{4B5E0C37-0890-1D2E-87FC-30583E2C26BD}" dt="2024-12-09T15:28:40.767" v="7" actId="20577"/>
          <ac:spMkLst>
            <pc:docMk/>
            <pc:sldMk cId="1497414696" sldId="296"/>
            <ac:spMk id="3" creationId="{58C5BC49-26E8-F359-EBCF-D51180C8E349}"/>
          </ac:spMkLst>
        </pc:spChg>
      </pc:sldChg>
      <pc:sldChg chg="add">
        <pc:chgData name="WAUQUIER, Nadia" userId="S::wauquiern@who.int::9aff5815-3c2f-4de1-a1ad-7f60375e98d2" providerId="AD" clId="Web-{4B5E0C37-0890-1D2E-87FC-30583E2C26BD}" dt="2024-12-09T14:53:54.669" v="5"/>
        <pc:sldMkLst>
          <pc:docMk/>
          <pc:sldMk cId="533668229" sldId="297"/>
        </pc:sldMkLst>
      </pc:sldChg>
    </pc:docChg>
  </pc:docChgLst>
  <pc:docChgLst>
    <pc:chgData name="HARRIS, Victoria Louise" userId="S::harrisv@who.int::77d83ea0-bc42-459a-b288-1c4c0bdb19c2" providerId="AD" clId="Web-{8F194FD7-B22A-7354-30FC-AA8D34866ECB}"/>
    <pc:docChg chg="modSld">
      <pc:chgData name="HARRIS, Victoria Louise" userId="S::harrisv@who.int::77d83ea0-bc42-459a-b288-1c4c0bdb19c2" providerId="AD" clId="Web-{8F194FD7-B22A-7354-30FC-AA8D34866ECB}" dt="2024-12-10T10:39:33.989" v="26" actId="20577"/>
      <pc:docMkLst>
        <pc:docMk/>
      </pc:docMkLst>
      <pc:sldChg chg="modSp">
        <pc:chgData name="HARRIS, Victoria Louise" userId="S::harrisv@who.int::77d83ea0-bc42-459a-b288-1c4c0bdb19c2" providerId="AD" clId="Web-{8F194FD7-B22A-7354-30FC-AA8D34866ECB}" dt="2024-12-10T10:34:39.859" v="0" actId="1076"/>
        <pc:sldMkLst>
          <pc:docMk/>
          <pc:sldMk cId="0" sldId="279"/>
        </pc:sldMkLst>
        <pc:spChg chg="mod">
          <ac:chgData name="HARRIS, Victoria Louise" userId="S::harrisv@who.int::77d83ea0-bc42-459a-b288-1c4c0bdb19c2" providerId="AD" clId="Web-{8F194FD7-B22A-7354-30FC-AA8D34866ECB}" dt="2024-12-10T10:34:39.859" v="0" actId="1076"/>
          <ac:spMkLst>
            <pc:docMk/>
            <pc:sldMk cId="0" sldId="279"/>
            <ac:spMk id="3" creationId="{815E166A-33C0-86FD-EC02-992C597A72D8}"/>
          </ac:spMkLst>
        </pc:spChg>
      </pc:sldChg>
      <pc:sldChg chg="modSp modNotes">
        <pc:chgData name="HARRIS, Victoria Louise" userId="S::harrisv@who.int::77d83ea0-bc42-459a-b288-1c4c0bdb19c2" providerId="AD" clId="Web-{8F194FD7-B22A-7354-30FC-AA8D34866ECB}" dt="2024-12-10T10:39:33.989" v="26" actId="20577"/>
        <pc:sldMkLst>
          <pc:docMk/>
          <pc:sldMk cId="427121230" sldId="299"/>
        </pc:sldMkLst>
        <pc:spChg chg="mod">
          <ac:chgData name="HARRIS, Victoria Louise" userId="S::harrisv@who.int::77d83ea0-bc42-459a-b288-1c4c0bdb19c2" providerId="AD" clId="Web-{8F194FD7-B22A-7354-30FC-AA8D34866ECB}" dt="2024-12-10T10:39:33.989" v="26" actId="20577"/>
          <ac:spMkLst>
            <pc:docMk/>
            <pc:sldMk cId="427121230" sldId="299"/>
            <ac:spMk id="612" creationId="{D223DA0A-0A0C-017F-3C2A-9D80BD50E0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Let’s start with our first module, an introduction to cholera and testing for cholera.</a:t>
            </a:r>
            <a:endParaRPr sz="1800">
              <a:latin typeface="Calibri"/>
              <a:ea typeface="Calibri"/>
              <a:cs typeface="Calibri"/>
              <a:sym typeface="Calibri"/>
            </a:endParaRPr>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a:latin typeface="Calibri"/>
                <a:cs typeface="Calibri"/>
                <a:sym typeface="Calibri"/>
              </a:rPr>
              <a:t>As well as dehydration, Cholera symptoms include acute watery </a:t>
            </a:r>
            <a:r>
              <a:rPr lang="en-US" err="1">
                <a:latin typeface="Calibri"/>
                <a:cs typeface="Calibri"/>
                <a:sym typeface="Calibri"/>
              </a:rPr>
              <a:t>diarrhoea</a:t>
            </a:r>
            <a:r>
              <a:rPr lang="en-US">
                <a:latin typeface="Calibri"/>
                <a:cs typeface="Calibri"/>
                <a:sym typeface="Calibri"/>
              </a:rPr>
              <a:t> with or without vomiting. Acute watery </a:t>
            </a:r>
            <a:r>
              <a:rPr lang="en-US" err="1">
                <a:latin typeface="Calibri"/>
                <a:cs typeface="Calibri"/>
                <a:sym typeface="Calibri"/>
              </a:rPr>
              <a:t>diarrhoea</a:t>
            </a:r>
            <a:r>
              <a:rPr lang="en-US" dirty="0">
                <a:latin typeface="Calibri"/>
                <a:cs typeface="Calibri"/>
                <a:sym typeface="Calibri"/>
              </a:rPr>
              <a:t> </a:t>
            </a:r>
            <a:r>
              <a:rPr lang="en-US">
                <a:sym typeface="Calibri"/>
              </a:rPr>
              <a:t>is defined as the </a:t>
            </a:r>
            <a:r>
              <a:rPr lang="en-US">
                <a:latin typeface="Calibri"/>
                <a:cs typeface="Calibri"/>
                <a:sym typeface="Calibri"/>
              </a:rPr>
              <a:t>sudden onset of 3 or more loose or watery stools within a 24-hour period. In some cases, the stool from patients with cholera is called ‘rice water stool’ as it looks like the water in which rice has been boiled, whiteish and quite opaque, but this isn’t always the case as we can see in the image, stool from cholera patients can be a variety of </a:t>
            </a:r>
            <a:r>
              <a:rPr lang="en-US" err="1">
                <a:latin typeface="Calibri"/>
                <a:cs typeface="Calibri"/>
                <a:sym typeface="Calibri"/>
              </a:rPr>
              <a:t>colours</a:t>
            </a:r>
            <a:r>
              <a:rPr lang="en-US">
                <a:latin typeface="Calibri"/>
                <a:cs typeface="Calibri"/>
                <a:sym typeface="Calibri"/>
              </a:rPr>
              <a:t>.</a:t>
            </a:r>
          </a:p>
          <a:p>
            <a:pPr marL="0" indent="0">
              <a:buClr>
                <a:schemeClr val="dk1"/>
              </a:buClr>
              <a:buSzPts val="1200"/>
            </a:pPr>
            <a:endParaRPr lang="en-US">
              <a:latin typeface="Calibri"/>
              <a:sym typeface="Calibri"/>
            </a:endParaRPr>
          </a:p>
          <a:p>
            <a:pPr marL="0" indent="0">
              <a:buClr>
                <a:schemeClr val="dk1"/>
              </a:buClr>
              <a:buSzPts val="1200"/>
            </a:pPr>
            <a:r>
              <a:rPr lang="en-US" dirty="0">
                <a:sym typeface="Calibri"/>
              </a:rPr>
              <a:t>Stool from patients with Cholera disease does not contain signs of blood, we refer to this as “non-bloody stool”</a:t>
            </a:r>
            <a:endParaRPr dirty="0"/>
          </a:p>
        </p:txBody>
      </p:sp>
      <p:sp>
        <p:nvSpPr>
          <p:cNvPr id="370" name="Google Shape;3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cs typeface="Calibri"/>
              </a:rPr>
              <a:t>People who go on to develop a severe form of cholera disease will be dehydrated due to the loss of fluids from </a:t>
            </a:r>
            <a:r>
              <a:rPr lang="en-US" err="1">
                <a:latin typeface="Calibri"/>
                <a:cs typeface="Calibri"/>
                <a:sym typeface="Calibri"/>
              </a:rPr>
              <a:t>diarrhoea</a:t>
            </a:r>
            <a:r>
              <a:rPr lang="en-US">
                <a:latin typeface="Calibri"/>
                <a:cs typeface="Calibri"/>
                <a:sym typeface="Calibri"/>
              </a:rPr>
              <a:t>, vomiting and potentially their reduced ability to drink sufficient fluids to replace this loss.</a:t>
            </a:r>
          </a:p>
          <a:p>
            <a:pPr marL="0" indent="0"/>
            <a:endParaRPr lang="en-US">
              <a:latin typeface="Calibri"/>
              <a:cs typeface="Calibri"/>
              <a:sym typeface="Calibri"/>
            </a:endParaRPr>
          </a:p>
          <a:p>
            <a:pPr marL="0" indent="0"/>
            <a:r>
              <a:rPr lang="en-US">
                <a:latin typeface="Calibri"/>
                <a:cs typeface="Calibri"/>
              </a:rPr>
              <a:t>Severe dehydration is defined as when a patient shows at least one of the following signs:</a:t>
            </a:r>
            <a:endParaRPr>
              <a:latin typeface="Calibri"/>
              <a:cs typeface="Calibri"/>
            </a:endParaRPr>
          </a:p>
          <a:p>
            <a:pPr marL="171450" lvl="0" indent="-171450" algn="l" rtl="0">
              <a:spcBef>
                <a:spcPts val="0"/>
              </a:spcBef>
              <a:spcAft>
                <a:spcPts val="0"/>
              </a:spcAft>
              <a:buClr>
                <a:schemeClr val="dk1"/>
              </a:buClr>
              <a:buSzPts val="1200"/>
              <a:buFont typeface="Arial"/>
              <a:buChar char="-"/>
            </a:pPr>
            <a:r>
              <a:rPr lang="en-US">
                <a:latin typeface="Calibri"/>
                <a:cs typeface="Calibri"/>
              </a:rPr>
              <a:t>The patient is lethargic, (very tired and lacking energy) or unconscious</a:t>
            </a:r>
            <a:endParaRPr>
              <a:latin typeface="Calibri"/>
              <a:cs typeface="Calibri"/>
            </a:endParaRPr>
          </a:p>
          <a:p>
            <a:pPr marL="171450" lvl="0" indent="-171450" algn="l" rtl="0">
              <a:spcBef>
                <a:spcPts val="0"/>
              </a:spcBef>
              <a:spcAft>
                <a:spcPts val="0"/>
              </a:spcAft>
              <a:buClr>
                <a:schemeClr val="dk1"/>
              </a:buClr>
              <a:buSzPts val="1200"/>
              <a:buFont typeface="Arial"/>
              <a:buChar char="-"/>
            </a:pPr>
            <a:r>
              <a:rPr lang="en-US" dirty="0">
                <a:latin typeface="Calibri"/>
                <a:cs typeface="Calibri"/>
              </a:rPr>
              <a:t>Has an absent or weak pulse</a:t>
            </a:r>
            <a:endParaRPr dirty="0">
              <a:latin typeface="Calibri"/>
              <a:cs typeface="Calibri"/>
            </a:endParaRPr>
          </a:p>
          <a:p>
            <a:pPr marL="171450" lvl="0" indent="-171450" algn="l" rtl="0">
              <a:spcBef>
                <a:spcPts val="0"/>
              </a:spcBef>
              <a:spcAft>
                <a:spcPts val="0"/>
              </a:spcAft>
              <a:buClr>
                <a:schemeClr val="dk1"/>
              </a:buClr>
              <a:buSzPts val="1200"/>
              <a:buFont typeface="Arial"/>
              <a:buChar char="-"/>
            </a:pPr>
            <a:r>
              <a:rPr lang="en-US" dirty="0">
                <a:latin typeface="Calibri"/>
                <a:cs typeface="Calibri"/>
              </a:rPr>
              <a:t>Is in respiratory distress</a:t>
            </a:r>
            <a:endParaRPr dirty="0">
              <a:latin typeface="Calibri"/>
              <a:cs typeface="Calibri"/>
            </a:endParaRPr>
          </a:p>
          <a:p>
            <a:pPr marL="0" lvl="0" indent="0" algn="l" rtl="0">
              <a:spcBef>
                <a:spcPts val="0"/>
              </a:spcBef>
              <a:spcAft>
                <a:spcPts val="0"/>
              </a:spcAft>
              <a:buClr>
                <a:schemeClr val="dk1"/>
              </a:buClr>
              <a:buSzPts val="1200"/>
              <a:buFont typeface="Arial"/>
              <a:buNone/>
            </a:pPr>
            <a:r>
              <a:rPr lang="en-US" dirty="0">
                <a:latin typeface="Calibri"/>
                <a:cs typeface="Calibri"/>
              </a:rPr>
              <a:t>Severe dehydration can also be defined as having at least two of the following signs:</a:t>
            </a:r>
            <a:endParaRPr dirty="0">
              <a:latin typeface="Calibri"/>
              <a:cs typeface="Calibri"/>
            </a:endParaRPr>
          </a:p>
          <a:p>
            <a:pPr marL="171450" lvl="0" indent="-171450" algn="l" rtl="0">
              <a:spcBef>
                <a:spcPts val="0"/>
              </a:spcBef>
              <a:spcAft>
                <a:spcPts val="0"/>
              </a:spcAft>
              <a:buClr>
                <a:schemeClr val="dk1"/>
              </a:buClr>
              <a:buSzPts val="1200"/>
              <a:buFont typeface="Arial"/>
              <a:buChar char="-"/>
            </a:pPr>
            <a:r>
              <a:rPr lang="en-US" dirty="0">
                <a:latin typeface="Calibri"/>
                <a:cs typeface="Calibri"/>
              </a:rPr>
              <a:t>Sunken eyes</a:t>
            </a:r>
            <a:endParaRPr dirty="0">
              <a:latin typeface="Calibri"/>
              <a:cs typeface="Calibri"/>
            </a:endParaRPr>
          </a:p>
          <a:p>
            <a:pPr marL="171450" lvl="0" indent="-171450" algn="l" rtl="0">
              <a:spcBef>
                <a:spcPts val="0"/>
              </a:spcBef>
              <a:spcAft>
                <a:spcPts val="0"/>
              </a:spcAft>
              <a:buClr>
                <a:schemeClr val="dk1"/>
              </a:buClr>
              <a:buSzPts val="1200"/>
              <a:buFont typeface="Arial"/>
              <a:buChar char="-"/>
            </a:pPr>
            <a:r>
              <a:rPr lang="en-US" dirty="0">
                <a:latin typeface="Calibri"/>
                <a:cs typeface="Calibri"/>
              </a:rPr>
              <a:t>The patient is not able to drink or is drinking poorly</a:t>
            </a:r>
            <a:endParaRPr dirty="0">
              <a:latin typeface="Calibri"/>
              <a:cs typeface="Calibri"/>
            </a:endParaRPr>
          </a:p>
          <a:p>
            <a:pPr marL="171450" lvl="0" indent="-171450" algn="l" rtl="0">
              <a:spcBef>
                <a:spcPts val="0"/>
              </a:spcBef>
              <a:spcAft>
                <a:spcPts val="0"/>
              </a:spcAft>
              <a:buClr>
                <a:schemeClr val="dk1"/>
              </a:buClr>
              <a:buSzPts val="1200"/>
              <a:buFont typeface="Arial"/>
              <a:buChar char="-"/>
            </a:pPr>
            <a:r>
              <a:rPr lang="en-US" dirty="0">
                <a:latin typeface="Calibri"/>
                <a:cs typeface="Calibri"/>
              </a:rPr>
              <a:t>Or  when doing a skin pinch test the skin goes back slowly</a:t>
            </a:r>
            <a:endParaRPr dirty="0">
              <a:latin typeface="Calibri"/>
              <a:cs typeface="Calibri"/>
            </a:endParaRPr>
          </a:p>
        </p:txBody>
      </p:sp>
      <p:sp>
        <p:nvSpPr>
          <p:cNvPr id="394" name="Google Shape;3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cs typeface="Calibri"/>
                <a:sym typeface="Calibri"/>
              </a:rPr>
              <a:t>It is important to remember cholera is treatable. Patients who die of cholera, die from the effects of dehydration.</a:t>
            </a:r>
          </a:p>
          <a:p>
            <a:pPr marL="0" lvl="0" indent="0" algn="l" rtl="0">
              <a:spcBef>
                <a:spcPts val="0"/>
              </a:spcBef>
              <a:spcAft>
                <a:spcPts val="0"/>
              </a:spcAft>
              <a:buNone/>
            </a:pPr>
            <a:r>
              <a:rPr lang="en-US">
                <a:latin typeface="Calibri"/>
                <a:cs typeface="Calibri"/>
                <a:sym typeface="Calibri"/>
              </a:rPr>
              <a:t>The first line of treatment for mild cases is rehydration with oral rehydration solution also called ORS.</a:t>
            </a:r>
            <a:endParaRPr>
              <a:latin typeface="Calibri"/>
              <a:cs typeface="Calibri"/>
            </a:endParaRPr>
          </a:p>
          <a:p>
            <a:pPr marL="0" lvl="0" indent="0" algn="l" rtl="0">
              <a:spcBef>
                <a:spcPts val="0"/>
              </a:spcBef>
              <a:spcAft>
                <a:spcPts val="0"/>
              </a:spcAft>
              <a:buNone/>
            </a:pPr>
            <a:r>
              <a:rPr lang="en-US">
                <a:latin typeface="Calibri"/>
                <a:cs typeface="Calibri"/>
                <a:sym typeface="Calibri"/>
              </a:rPr>
              <a:t>Patients with severe dehydration or those unable to drink fluids may need additional interventions. Which can include intravenous fluids, usually Ringer`s Lactate and oral antibiotics.</a:t>
            </a:r>
            <a:endParaRPr lang="en-US">
              <a:latin typeface="Calibri"/>
              <a:cs typeface="Calibri"/>
            </a:endParaRPr>
          </a:p>
          <a:p>
            <a:pPr marL="0" lvl="0" indent="0" algn="l" rtl="0">
              <a:spcBef>
                <a:spcPts val="0"/>
              </a:spcBef>
              <a:spcAft>
                <a:spcPts val="0"/>
              </a:spcAft>
              <a:buNone/>
            </a:pPr>
            <a:r>
              <a:rPr lang="en-US">
                <a:latin typeface="Calibri"/>
                <a:cs typeface="Calibri"/>
                <a:sym typeface="Calibri"/>
              </a:rPr>
              <a:t>Antibiotics can help reduce the severity and duration of the disease, but not all cases need antibiotics.</a:t>
            </a:r>
            <a:endParaRPr lang="en-US">
              <a:latin typeface="Calibri"/>
              <a:cs typeface="Calibri"/>
              <a:sym typeface="Quattrocento Sans"/>
            </a:endParaRPr>
          </a:p>
          <a:p>
            <a:pPr marL="0" lvl="0" indent="0" algn="l" rtl="0">
              <a:spcBef>
                <a:spcPts val="0"/>
              </a:spcBef>
              <a:spcAft>
                <a:spcPts val="0"/>
              </a:spcAft>
              <a:buNone/>
            </a:pPr>
            <a:endParaRPr>
              <a:latin typeface="Calibri"/>
              <a:cs typeface="Calibri"/>
            </a:endParaRPr>
          </a:p>
        </p:txBody>
      </p:sp>
      <p:sp>
        <p:nvSpPr>
          <p:cNvPr id="422" name="Google Shape;4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a:latin typeface="Calibri"/>
                <a:cs typeface="Calibri"/>
              </a:rPr>
              <a:t>Moving onto the testing for bacteria responsible for cholera.</a:t>
            </a:r>
          </a:p>
        </p:txBody>
      </p:sp>
      <p:sp>
        <p:nvSpPr>
          <p:cNvPr id="469" name="Google Shape;4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cs typeface="Calibri"/>
              </a:rPr>
              <a:t>The recommendations described in this section were developed by the Global Task Force on Cholera Control (or GTFCC) and they are further detailed in a guidance document called Public Health Surveillance for Cholera.</a:t>
            </a:r>
          </a:p>
          <a:p>
            <a:pPr marL="0" indent="0"/>
            <a:r>
              <a:rPr lang="en-US">
                <a:latin typeface="Calibri"/>
                <a:cs typeface="Calibri"/>
              </a:rPr>
              <a:t>The testing strategies being applied in your country may vary a little from those recommended here. Be sure to check for differences with your local health authorities and adapt accordingly.</a:t>
            </a:r>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cs typeface="Calibri"/>
              </a:rPr>
              <a:t>When you identify a cholera suspect case, it is important to always treat the patient without delay. Then you may find yourself needing to collect a sample from the patient for cholera testing, and finally, it is important to document and report that a suspect cholera case was identified and what is the test result, even if the result is negative.</a:t>
            </a:r>
          </a:p>
          <a:p>
            <a:pPr marL="0" indent="0"/>
            <a:r>
              <a:rPr lang="en-US">
                <a:latin typeface="Calibri"/>
                <a:cs typeface="Calibri"/>
              </a:rPr>
              <a:t>We will be discussing here:</a:t>
            </a:r>
          </a:p>
          <a:p>
            <a:pPr marL="0" indent="0"/>
            <a:r>
              <a:rPr lang="en-US">
                <a:latin typeface="Calibri"/>
                <a:cs typeface="Calibri"/>
              </a:rPr>
              <a:t>How do you identify a suspect case of cholera?</a:t>
            </a:r>
          </a:p>
          <a:p>
            <a:pPr marL="0" indent="0"/>
            <a:r>
              <a:rPr lang="en-US" dirty="0">
                <a:latin typeface="Calibri"/>
                <a:cs typeface="Calibri"/>
              </a:rPr>
              <a:t>When, who and how to test for cholera?</a:t>
            </a:r>
          </a:p>
          <a:p>
            <a:pPr marL="0" indent="0"/>
            <a:r>
              <a:rPr lang="en-US" dirty="0">
                <a:latin typeface="Calibri"/>
                <a:cs typeface="Calibri"/>
              </a:rPr>
              <a:t>When, what and how to document/report? </a:t>
            </a:r>
          </a:p>
          <a:p>
            <a:pPr marL="0" indent="0"/>
            <a:endParaRPr lang="en-US">
              <a:latin typeface="Calibri"/>
              <a:cs typeface="Calibri"/>
            </a:endParaRPr>
          </a:p>
          <a:p>
            <a:pPr marL="0" indent="0"/>
            <a:r>
              <a:rPr lang="en-US" dirty="0">
                <a:latin typeface="Calibri"/>
                <a:cs typeface="Calibri"/>
              </a:rPr>
              <a:t>Unlike for other diseases, we do not need a cholera test result to treat the patient. We say that tests are not performed to inform clinical case management, meaning that a positive or negative result will not change the treatment protocol. Treatment should depend on the level of dehydration of the patient and will always consist of rehydrating the patient and sometimes giving the patient antibiotics.</a:t>
            </a:r>
          </a:p>
          <a:p>
            <a:pPr marL="0" indent="0"/>
            <a:r>
              <a:rPr lang="en-US" dirty="0">
                <a:latin typeface="Calibri"/>
                <a:cs typeface="Calibri"/>
              </a:rPr>
              <a:t>So if not for patient management, why do we do we need to test for cholera?</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56640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For cholera, we test for surveillance purposes to identify an outbreak or to monitor an existing outbreak, this means we test for different reasons depending on the context.</a:t>
            </a:r>
            <a:endParaRPr dirty="0"/>
          </a:p>
          <a:p>
            <a:pPr marL="0" lvl="0" indent="0" algn="l" rtl="0">
              <a:spcBef>
                <a:spcPts val="0"/>
              </a:spcBef>
              <a:spcAft>
                <a:spcPts val="0"/>
              </a:spcAft>
              <a:buNone/>
            </a:pPr>
            <a:endParaRPr/>
          </a:p>
          <a:p>
            <a:pPr marL="0" lvl="0" indent="0" algn="l" rtl="0">
              <a:spcBef>
                <a:spcPts val="0"/>
              </a:spcBef>
              <a:spcAft>
                <a:spcPts val="0"/>
              </a:spcAft>
              <a:buNone/>
            </a:pPr>
            <a:r>
              <a:rPr lang="en-US" dirty="0"/>
              <a:t>If you are in an area where there is no current outbreak of cholera, then it is imperative to identify any cholera outbreak as early as possible so that the response teams can intervene rapidly in the community to have a better chance of stopping the outbreak early or limiting the spread with interventions such as providing cholera vaccines or even clean drinking water.</a:t>
            </a:r>
            <a:endParaRPr dirty="0"/>
          </a:p>
          <a:p>
            <a:pPr marL="0" indent="0"/>
            <a:r>
              <a:rPr lang="en-US" dirty="0"/>
              <a:t>We are looking for the first case of cholera.</a:t>
            </a:r>
          </a:p>
          <a:p>
            <a:pPr marL="0" lvl="0" indent="0" algn="l" rtl="0">
              <a:spcBef>
                <a:spcPts val="0"/>
              </a:spcBef>
              <a:spcAft>
                <a:spcPts val="0"/>
              </a:spcAft>
              <a:buNone/>
            </a:pPr>
            <a:endParaRPr/>
          </a:p>
          <a:p>
            <a:pPr marL="0" indent="0"/>
            <a:r>
              <a:rPr lang="en-US">
                <a:latin typeface="Calibri"/>
                <a:cs typeface="Calibri"/>
              </a:rPr>
              <a:t>If you are in an area where there is an existing ongoing outbreak of cholera, we wish to test enough patients to help monitor the evolution of the outbreak, for example to find out if the number of cases is going up or down, or if the outbreak is spreading to new communities. Knowing this will help the response teams direct the resources and interventions to the areas that most need them. For these reasons we talk about testing for cholera surveillance and not for clinical management. We also want to regularly study the strain to make sure it doesn't change over time, or if a new strain is introduced.</a:t>
            </a:r>
            <a:endParaRPr>
              <a:latin typeface="Calibri"/>
              <a:cs typeface="Calibri"/>
            </a:endParaRP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8559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cs typeface="Calibri"/>
              </a:rPr>
              <a:t>If we look at the different steps, from the treatment and identification of a cholera suspect case all the way to testing, documenting and reporting, three of these steps will differ according to the epidemiological situation prevailing in your area. This means that, you will always treat the patient according to their signs and symptom but depending on whether there is an outbreak of cholera or not in your area, you will identify a suspect case, test a suspect case and report cases in slightly different ways.</a:t>
            </a:r>
          </a:p>
          <a:p>
            <a:pPr marL="0" indent="0"/>
            <a:endParaRPr lang="en-US">
              <a:latin typeface="Calibri"/>
              <a:cs typeface="Calibri"/>
            </a:endParaRPr>
          </a:p>
          <a:p>
            <a:pPr marL="0" indent="0"/>
            <a:r>
              <a:rPr lang="en-US">
                <a:latin typeface="Calibri"/>
                <a:cs typeface="Calibri"/>
              </a:rPr>
              <a:t>Let's start by looking at how to identify a suspect case.</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8232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cs typeface="Calibri"/>
              </a:rPr>
              <a:t>You will recall from the introduction to cholera section, that most cases of cholera will show no or little signs and symptoms. In fact, in the cholera treatment centers or health facilities you will mostly see the subset of cholera cases that develop severe symptoms, those who need most care.</a:t>
            </a:r>
          </a:p>
          <a:p>
            <a:pPr marL="0" indent="0"/>
            <a:endParaRPr lang="en-US">
              <a:latin typeface="Calibri"/>
              <a:cs typeface="Calibri"/>
            </a:endParaRPr>
          </a:p>
          <a:p>
            <a:pPr marL="0" indent="0"/>
            <a:r>
              <a:rPr lang="en-US">
                <a:latin typeface="Calibri"/>
                <a:cs typeface="Calibri"/>
              </a:rPr>
              <a:t>There are specific definitions of cholera suspect cases, these definitions may vary in your country as compared to these GTFCC recommendations but it is important to remember that a suspect case of cholera is not just anyone with any type of diarrhea. </a:t>
            </a:r>
          </a:p>
          <a:p>
            <a:pPr marL="0" lvl="0" indent="0" algn="l" rtl="0">
              <a:spcBef>
                <a:spcPts val="0"/>
              </a:spcBef>
              <a:spcAft>
                <a:spcPts val="0"/>
              </a:spcAft>
              <a:buNone/>
            </a:pPr>
            <a:endParaRPr lang="en-US">
              <a:latin typeface="Calibri"/>
              <a:cs typeface="Calibri"/>
            </a:endParaRPr>
          </a:p>
          <a:p>
            <a:pPr marL="0" indent="0"/>
            <a:r>
              <a:rPr lang="en-US">
                <a:latin typeface="Calibri"/>
                <a:cs typeface="Calibri"/>
              </a:rPr>
              <a:t>It is also important to know that how we define a suspect cholera case will be different depending on whether or not you are in an area with an already confirmed, ongoing cholera outbreak or not.</a:t>
            </a:r>
            <a:endParaRPr>
              <a:latin typeface="Calibri"/>
              <a:cs typeface="Calibri"/>
            </a:endParaRPr>
          </a:p>
        </p:txBody>
      </p:sp>
      <p:sp>
        <p:nvSpPr>
          <p:cNvPr id="509" name="Google Shape;5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a:latin typeface="Calibri"/>
                <a:cs typeface="Calibri"/>
              </a:rPr>
              <a:t>If you apply GTFCC cholera suspect case definitions and you are in an area where there is currently no outbreak of cholera, then people aged 2 years or older that have acute watery diarrhoea and severe dehydration, or any person, 2 years and older who has died from acute watery diarrhoea should be considered a suspect case.</a:t>
            </a:r>
          </a:p>
          <a:p>
            <a:pPr marL="0" indent="0"/>
            <a:endParaRPr lang="en-GB">
              <a:latin typeface="Calibri"/>
              <a:cs typeface="Calibri"/>
            </a:endParaRPr>
          </a:p>
          <a:p>
            <a:pPr marL="0" indent="0"/>
            <a:r>
              <a:rPr lang="en-GB">
                <a:latin typeface="Calibri"/>
                <a:cs typeface="Calibri"/>
              </a:rPr>
              <a:t>In an area where there is already an outbreak of cholera, then any person of any age, with AWD or who has died from AWD is considered to be a suspect cholera case.</a:t>
            </a:r>
          </a:p>
        </p:txBody>
      </p:sp>
      <p:sp>
        <p:nvSpPr>
          <p:cNvPr id="524" name="Google Shape;52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indent="0">
              <a:lnSpc>
                <a:spcPct val="107000"/>
              </a:lnSpc>
              <a:buClr>
                <a:schemeClr val="dk1"/>
              </a:buClr>
              <a:buSzPts val="1800"/>
            </a:pPr>
            <a:r>
              <a:rPr lang="en-US">
                <a:latin typeface="Calibri"/>
              </a:rPr>
              <a:t>By the end of this module, you should be able to </a:t>
            </a:r>
          </a:p>
          <a:p>
            <a:pPr marL="971550" indent="-285750">
              <a:lnSpc>
                <a:spcPct val="107000"/>
              </a:lnSpc>
              <a:spcBef>
                <a:spcPts val="300"/>
              </a:spcBef>
              <a:buClr>
                <a:schemeClr val="dk1"/>
              </a:buClr>
              <a:buSzPts val="1800"/>
              <a:buFont typeface="Arial"/>
              <a:buChar char="-"/>
            </a:pPr>
            <a:r>
              <a:rPr lang="en-US">
                <a:latin typeface="Calibri"/>
              </a:rPr>
              <a:t>Describe what cholera is and what causes cholera</a:t>
            </a:r>
            <a:endParaRPr>
              <a:latin typeface="Calibri"/>
            </a:endParaRPr>
          </a:p>
          <a:p>
            <a:pPr marL="971550" indent="-285750">
              <a:lnSpc>
                <a:spcPct val="107000"/>
              </a:lnSpc>
              <a:spcBef>
                <a:spcPts val="300"/>
              </a:spcBef>
              <a:buClr>
                <a:schemeClr val="dk1"/>
              </a:buClr>
              <a:buSzPts val="1800"/>
              <a:buFont typeface="Arial"/>
              <a:buChar char="-"/>
            </a:pPr>
            <a:r>
              <a:rPr lang="en-US">
                <a:latin typeface="Calibri"/>
              </a:rPr>
              <a:t>Define what is a cholera suspect case</a:t>
            </a:r>
            <a:endParaRPr lang="en-GB">
              <a:latin typeface="Calibri"/>
            </a:endParaRPr>
          </a:p>
          <a:p>
            <a:pPr marL="971550" marR="0" lvl="0" indent="-285750" algn="l" rtl="0">
              <a:lnSpc>
                <a:spcPct val="107000"/>
              </a:lnSpc>
              <a:spcBef>
                <a:spcPts val="300"/>
              </a:spcBef>
              <a:spcAft>
                <a:spcPts val="0"/>
              </a:spcAft>
              <a:buClr>
                <a:schemeClr val="dk1"/>
              </a:buClr>
              <a:buSzPts val="1800"/>
              <a:buFont typeface="Arial"/>
              <a:buChar char="-"/>
            </a:pPr>
            <a:r>
              <a:rPr lang="en-US" dirty="0">
                <a:latin typeface="Calibri"/>
                <a:cs typeface="Calibri"/>
              </a:rPr>
              <a:t>Describe the circumstances in which testing for cholera is recommended and why</a:t>
            </a:r>
            <a:endParaRPr dirty="0">
              <a:latin typeface="Calibri"/>
              <a:cs typeface="Calibri"/>
            </a:endParaRPr>
          </a:p>
          <a:p>
            <a:pPr marL="971550" indent="-285750">
              <a:lnSpc>
                <a:spcPct val="107000"/>
              </a:lnSpc>
              <a:spcBef>
                <a:spcPts val="300"/>
              </a:spcBef>
              <a:buClr>
                <a:schemeClr val="dk1"/>
              </a:buClr>
              <a:buSzPts val="1800"/>
              <a:buFont typeface="Arial"/>
              <a:buChar char="-"/>
            </a:pPr>
            <a:r>
              <a:rPr lang="en-US" dirty="0">
                <a:latin typeface="Calibri"/>
                <a:cs typeface="Calibri"/>
              </a:rPr>
              <a:t>And finally identify the types of methods used for testing for cholera</a:t>
            </a:r>
            <a:endParaRPr lang="en-US" dirty="0">
              <a:latin typeface="Calibri"/>
              <a:cs typeface="Calibri"/>
              <a:sym typeface="Calibri"/>
            </a:endParaRPr>
          </a:p>
          <a:p>
            <a:pPr marL="685800" lvl="0" indent="0" algn="l" rtl="0">
              <a:lnSpc>
                <a:spcPct val="107000"/>
              </a:lnSpc>
              <a:spcBef>
                <a:spcPts val="300"/>
              </a:spcBef>
              <a:spcAft>
                <a:spcPts val="0"/>
              </a:spcAft>
              <a:buNone/>
            </a:pPr>
            <a:endParaRPr>
              <a:latin typeface="Calibri"/>
              <a:sym typeface="Calibri"/>
            </a:endParaRPr>
          </a:p>
        </p:txBody>
      </p:sp>
      <p:sp>
        <p:nvSpPr>
          <p:cNvPr id="204" name="Google Shape;2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Now you have initiated treatment and identified a suspect case. Who and when do you need to test? And how do you test them?</a:t>
            </a:r>
          </a:p>
          <a:p>
            <a:pPr marL="0" indent="0"/>
            <a:endParaRPr lang="en-US"/>
          </a:p>
          <a:p>
            <a:pPr marL="0" indent="0"/>
            <a:r>
              <a:rPr lang="en-US">
                <a:latin typeface="Calibri"/>
                <a:cs typeface="Calibri"/>
              </a:rPr>
              <a:t>Remember that when there is no outbreak in the area, our objective is to look for a first case and confirm an outbreak as early as possible so that actions can be taken quickly in the community to have a better chance of stopping the outbreak early or limiting the spread with interventions such as providing clean drinking water or even cholera vaccines.</a:t>
            </a:r>
            <a:endParaRPr>
              <a:latin typeface="Calibri"/>
              <a:cs typeface="Calibri"/>
            </a:endParaRPr>
          </a:p>
          <a:p>
            <a:pPr marL="0" indent="0"/>
            <a:r>
              <a:rPr lang="en-US">
                <a:latin typeface="Calibri"/>
                <a:cs typeface="Calibri"/>
              </a:rPr>
              <a:t>To do this, you will be asked to sample and test all suspected cases to quickly find the first evidence of a new outbreak.</a:t>
            </a:r>
            <a:endParaRPr>
              <a:latin typeface="Calibri"/>
              <a:cs typeface="Calibri"/>
            </a:endParaRPr>
          </a:p>
          <a:p>
            <a:pPr marL="0" lvl="0" indent="0" algn="l" rtl="0">
              <a:spcBef>
                <a:spcPts val="0"/>
              </a:spcBef>
              <a:spcAft>
                <a:spcPts val="0"/>
              </a:spcAft>
              <a:buNone/>
            </a:pPr>
            <a:endParaRPr>
              <a:latin typeface="Calibri"/>
              <a:cs typeface="Calibri"/>
            </a:endParaRPr>
          </a:p>
          <a:p>
            <a:pPr marL="0" indent="0"/>
            <a:r>
              <a:rPr lang="en-US" dirty="0">
                <a:latin typeface="Calibri"/>
                <a:cs typeface="Calibri"/>
              </a:rPr>
              <a:t>If you are in an area where there is an existing ongoing outbreak of cholera, there is no longer a need to test all cases. However testing a portion of suspect cases will help monitor the evolution of the outbreak, for example to find out if the number of cases is going up or down, or if the outbreak is spreading to new communities. Testing and obtaining samples from a few cases will also help the laboratory to verify that the strain is not changing with time.</a:t>
            </a:r>
            <a:endParaRPr dirty="0">
              <a:latin typeface="Calibri"/>
              <a:cs typeface="Calibri"/>
            </a:endParaRPr>
          </a:p>
          <a:p>
            <a:pPr marL="0" indent="0"/>
            <a:r>
              <a:rPr lang="en-US" dirty="0">
                <a:latin typeface="Calibri"/>
                <a:cs typeface="Calibri"/>
              </a:rPr>
              <a:t>In these areas, you will be asked to test a portion or a subset of suspected cases.</a:t>
            </a:r>
            <a:endParaRPr dirty="0">
              <a:latin typeface="Calibri"/>
              <a:cs typeface="Calibri"/>
            </a:endParaRP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25685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latin typeface="Calibri"/>
                <a:ea typeface="Calibri"/>
                <a:cs typeface="Calibri"/>
                <a:sym typeface="Calibri"/>
              </a:rPr>
              <a:t>A clinical diagnosis based on the patients signs and symptoms is used to identify suspected cholera and this is enough to start treatment.</a:t>
            </a:r>
            <a:endParaRPr dirty="0"/>
          </a:p>
          <a:p>
            <a:pPr marL="0" lvl="0" indent="0" algn="l" rtl="0">
              <a:spcBef>
                <a:spcPts val="0"/>
              </a:spcBef>
              <a:spcAft>
                <a:spcPts val="0"/>
              </a:spcAft>
              <a:buNone/>
            </a:pPr>
            <a:endParaRPr b="0" i="0">
              <a:solidFill>
                <a:srgbClr val="000000"/>
              </a:solidFill>
              <a:latin typeface="Calibri"/>
              <a:ea typeface="Calibri"/>
              <a:cs typeface="Calibri"/>
              <a:sym typeface="Calibri"/>
            </a:endParaRPr>
          </a:p>
          <a:p>
            <a:pPr marL="0" lvl="0" indent="0" algn="l" rtl="0">
              <a:spcBef>
                <a:spcPts val="0"/>
              </a:spcBef>
              <a:spcAft>
                <a:spcPts val="0"/>
              </a:spcAft>
              <a:buNone/>
            </a:pPr>
            <a:r>
              <a:rPr lang="en-US" b="0" i="0" dirty="0">
                <a:solidFill>
                  <a:srgbClr val="000000"/>
                </a:solidFill>
                <a:latin typeface="Calibri"/>
                <a:ea typeface="Calibri"/>
                <a:cs typeface="Calibri"/>
                <a:sym typeface="Calibri"/>
              </a:rPr>
              <a:t>When laboratory testing is needed, common methods used are:</a:t>
            </a:r>
            <a:endParaRPr dirty="0"/>
          </a:p>
          <a:p>
            <a:pPr marL="171450" lvl="0" indent="-171450" algn="l" rtl="0">
              <a:spcBef>
                <a:spcPts val="0"/>
              </a:spcBef>
              <a:spcAft>
                <a:spcPts val="0"/>
              </a:spcAft>
              <a:buClr>
                <a:srgbClr val="000000"/>
              </a:buClr>
              <a:buSzPts val="1200"/>
              <a:buFont typeface="Calibri"/>
              <a:buChar char="-"/>
            </a:pPr>
            <a:r>
              <a:rPr lang="en-US" b="0" i="0" dirty="0">
                <a:solidFill>
                  <a:srgbClr val="000000"/>
                </a:solidFill>
                <a:latin typeface="Calibri"/>
                <a:ea typeface="Calibri"/>
                <a:cs typeface="Calibri"/>
                <a:sym typeface="Calibri"/>
              </a:rPr>
              <a:t>rapid diagnostic tests or RDTs, </a:t>
            </a:r>
            <a:endParaRPr dirty="0"/>
          </a:p>
          <a:p>
            <a:pPr marL="171450" lvl="0" indent="-171450" algn="l" rtl="0">
              <a:spcBef>
                <a:spcPts val="0"/>
              </a:spcBef>
              <a:spcAft>
                <a:spcPts val="0"/>
              </a:spcAft>
              <a:buClr>
                <a:srgbClr val="000000"/>
              </a:buClr>
              <a:buSzPts val="1200"/>
              <a:buFont typeface="Calibri"/>
              <a:buChar char="-"/>
            </a:pPr>
            <a:r>
              <a:rPr lang="en-US" b="0" i="0" dirty="0">
                <a:solidFill>
                  <a:srgbClr val="000000"/>
                </a:solidFill>
                <a:latin typeface="Calibri"/>
                <a:ea typeface="Calibri"/>
                <a:cs typeface="Calibri"/>
                <a:sym typeface="Calibri"/>
              </a:rPr>
              <a:t>Culture and polymerase chain reaction or PCR.</a:t>
            </a:r>
            <a:endParaRPr dirty="0"/>
          </a:p>
          <a:p>
            <a:pPr marL="0" lvl="0" indent="0" algn="l" rtl="0">
              <a:spcBef>
                <a:spcPts val="0"/>
              </a:spcBef>
              <a:spcAft>
                <a:spcPts val="0"/>
              </a:spcAft>
              <a:buClr>
                <a:schemeClr val="dk1"/>
              </a:buClr>
              <a:buSzPts val="1200"/>
              <a:buFont typeface="Arial"/>
              <a:buNone/>
            </a:pPr>
            <a:endParaRPr b="0" i="0">
              <a:solidFill>
                <a:srgbClr val="000000"/>
              </a:solidFill>
              <a:latin typeface="Calibri"/>
              <a:ea typeface="Calibri"/>
              <a:cs typeface="Calibri"/>
              <a:sym typeface="Calibri"/>
            </a:endParaRPr>
          </a:p>
          <a:p>
            <a:pPr marL="0" lvl="0" indent="0" algn="l" rtl="0">
              <a:spcBef>
                <a:spcPts val="0"/>
              </a:spcBef>
              <a:spcAft>
                <a:spcPts val="0"/>
              </a:spcAft>
              <a:buClr>
                <a:srgbClr val="000000"/>
              </a:buClr>
              <a:buSzPts val="1200"/>
              <a:buFont typeface="Calibri"/>
              <a:buNone/>
            </a:pPr>
            <a:r>
              <a:rPr lang="en-US" b="0" i="0" dirty="0">
                <a:solidFill>
                  <a:srgbClr val="000000"/>
                </a:solidFill>
                <a:latin typeface="Calibri"/>
                <a:ea typeface="Calibri"/>
                <a:cs typeface="Calibri"/>
                <a:sym typeface="Calibri"/>
              </a:rPr>
              <a:t>RDTs can be performed virtually anywhere and by clinical personnel or rapid response teams or laboratory technicians. They do not confirm cases but are used to quickly identify suspected or probable cholera outbreaks. We will discuss these in detail in Module 3.</a:t>
            </a:r>
            <a:endParaRPr dirty="0"/>
          </a:p>
          <a:p>
            <a:pPr marL="0" lvl="0" indent="0" algn="l" rtl="0">
              <a:spcBef>
                <a:spcPts val="0"/>
              </a:spcBef>
              <a:spcAft>
                <a:spcPts val="0"/>
              </a:spcAft>
              <a:buClr>
                <a:schemeClr val="dk1"/>
              </a:buClr>
              <a:buSzPts val="1200"/>
              <a:buFont typeface="Arial"/>
              <a:buNone/>
            </a:pPr>
            <a:endParaRPr b="0" i="0">
              <a:solidFill>
                <a:srgbClr val="000000"/>
              </a:solidFill>
              <a:latin typeface="Calibri"/>
              <a:ea typeface="Calibri"/>
              <a:cs typeface="Calibri"/>
              <a:sym typeface="Calibri"/>
            </a:endParaRPr>
          </a:p>
          <a:p>
            <a:pPr marL="0" indent="0">
              <a:buSzPts val="1200"/>
            </a:pPr>
            <a:r>
              <a:rPr lang="en-US" b="0" i="0" dirty="0">
                <a:solidFill>
                  <a:srgbClr val="000000"/>
                </a:solidFill>
                <a:latin typeface="Calibri"/>
                <a:ea typeface="Calibri"/>
                <a:cs typeface="Calibri"/>
                <a:sym typeface="Calibri"/>
              </a:rPr>
              <a:t>Unlike RDTs, culture and PCR are used to </a:t>
            </a:r>
            <a:r>
              <a:rPr lang="en-US" b="1" i="0" dirty="0">
                <a:solidFill>
                  <a:srgbClr val="000000"/>
                </a:solidFill>
                <a:latin typeface="Calibri"/>
                <a:ea typeface="Calibri"/>
                <a:cs typeface="Calibri"/>
                <a:sym typeface="Calibri"/>
              </a:rPr>
              <a:t>confirm</a:t>
            </a:r>
            <a:r>
              <a:rPr lang="en-US" b="0" i="0" dirty="0">
                <a:solidFill>
                  <a:srgbClr val="000000"/>
                </a:solidFill>
                <a:latin typeface="Calibri"/>
                <a:ea typeface="Calibri"/>
                <a:cs typeface="Calibri"/>
                <a:sym typeface="Calibri"/>
              </a:rPr>
              <a:t> cholera but they need to be performed in a laboratory. These are </a:t>
            </a:r>
            <a:r>
              <a:rPr lang="en-US" dirty="0">
                <a:solidFill>
                  <a:srgbClr val="000000"/>
                </a:solidFill>
                <a:latin typeface="Calibri"/>
                <a:ea typeface="Calibri"/>
                <a:cs typeface="Calibri"/>
                <a:sym typeface="Calibri"/>
              </a:rPr>
              <a:t>outside </a:t>
            </a:r>
            <a:r>
              <a:rPr lang="en-US" b="0" i="0" dirty="0">
                <a:solidFill>
                  <a:srgbClr val="000000"/>
                </a:solidFill>
                <a:latin typeface="Calibri"/>
                <a:ea typeface="Calibri"/>
                <a:cs typeface="Calibri"/>
                <a:sym typeface="Calibri"/>
              </a:rPr>
              <a:t>the scope of this course. </a:t>
            </a:r>
            <a:endParaRPr dirty="0">
              <a:latin typeface="Calibri"/>
              <a:cs typeface="Calibri"/>
            </a:endParaRPr>
          </a:p>
          <a:p>
            <a:pPr marL="0" lvl="0" indent="0" algn="l" rtl="0">
              <a:spcBef>
                <a:spcPts val="0"/>
              </a:spcBef>
              <a:spcAft>
                <a:spcPts val="0"/>
              </a:spcAft>
              <a:buClr>
                <a:schemeClr val="dk1"/>
              </a:buClr>
              <a:buSzPts val="1200"/>
              <a:buFont typeface="Arial"/>
              <a:buNone/>
            </a:pPr>
            <a:endParaRPr>
              <a:latin typeface="Calibri"/>
              <a:cs typeface="Calibri"/>
              <a:sym typeface="Calibri"/>
            </a:endParaRPr>
          </a:p>
          <a:p>
            <a:pPr marL="0" lvl="0" indent="0" algn="l" rtl="0">
              <a:spcBef>
                <a:spcPts val="0"/>
              </a:spcBef>
              <a:spcAft>
                <a:spcPts val="0"/>
              </a:spcAft>
              <a:buClr>
                <a:srgbClr val="000000"/>
              </a:buClr>
              <a:buSzPts val="1200"/>
              <a:buFont typeface="Calibri"/>
              <a:buNone/>
            </a:pPr>
            <a:r>
              <a:rPr lang="en-US" dirty="0">
                <a:latin typeface="Calibri"/>
                <a:cs typeface="Calibri"/>
                <a:sym typeface="Calibri"/>
              </a:rPr>
              <a:t>In all cases, when there is a need to test a patient for cholera, whether this be with RDT or with culture and PCR, you will first be asked to collect a sample of stool or s</a:t>
            </a:r>
            <a:r>
              <a:rPr lang="en-US" b="0" i="0" dirty="0">
                <a:solidFill>
                  <a:srgbClr val="000000"/>
                </a:solidFill>
                <a:latin typeface="Calibri"/>
                <a:ea typeface="Calibri"/>
                <a:cs typeface="Calibri"/>
                <a:sym typeface="Calibri"/>
              </a:rPr>
              <a:t>wab from the suspect case. This will be discussed in Module 2.</a:t>
            </a:r>
            <a:endParaRPr dirty="0"/>
          </a:p>
          <a:p>
            <a:pPr marL="0" lvl="0" indent="0" algn="l" rtl="0">
              <a:spcBef>
                <a:spcPts val="0"/>
              </a:spcBef>
              <a:spcAft>
                <a:spcPts val="0"/>
              </a:spcAft>
              <a:buClr>
                <a:schemeClr val="dk1"/>
              </a:buClr>
              <a:buSzPts val="1200"/>
              <a:buFont typeface="Arial"/>
              <a:buNone/>
            </a:pPr>
            <a:endParaRPr/>
          </a:p>
        </p:txBody>
      </p:sp>
      <p:sp>
        <p:nvSpPr>
          <p:cNvPr id="618" name="Google Shape;6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E07B2B8E-2F85-7BFC-6680-6349AAE48EB9}"/>
            </a:ext>
          </a:extLst>
        </p:cNvPr>
        <p:cNvGrpSpPr/>
        <p:nvPr/>
      </p:nvGrpSpPr>
      <p:grpSpPr>
        <a:xfrm>
          <a:off x="0" y="0"/>
          <a:ext cx="0" cy="0"/>
          <a:chOff x="0" y="0"/>
          <a:chExt cx="0" cy="0"/>
        </a:xfrm>
      </p:grpSpPr>
      <p:sp>
        <p:nvSpPr>
          <p:cNvPr id="601" name="Google Shape;601;p27:notes">
            <a:extLst>
              <a:ext uri="{FF2B5EF4-FFF2-40B4-BE49-F238E27FC236}">
                <a16:creationId xmlns:a16="http://schemas.microsoft.com/office/drawing/2014/main" id="{C8C2DE40-8133-9078-A14C-BEEE9E34DA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a:extLst>
              <a:ext uri="{FF2B5EF4-FFF2-40B4-BE49-F238E27FC236}">
                <a16:creationId xmlns:a16="http://schemas.microsoft.com/office/drawing/2014/main" id="{FBAB1CC0-D7C9-414E-0E90-7420FEF1F7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solidFill>
                  <a:srgbClr val="000000"/>
                </a:solidFill>
                <a:latin typeface="Calibri"/>
                <a:ea typeface="Calibri"/>
                <a:cs typeface="Calibri"/>
              </a:rPr>
              <a:t>Not every facility will have RDTs at all times. It is possible you face a situation where you suspect cholera but do not have any RDT to test with due to a stock out for example. But we still have to take action. </a:t>
            </a:r>
            <a:br>
              <a:rPr lang="en-US" dirty="0">
                <a:latin typeface="Calibri"/>
                <a:ea typeface="Calibri"/>
                <a:cs typeface="Calibri"/>
              </a:rPr>
            </a:br>
            <a:r>
              <a:rPr lang="en-US">
                <a:solidFill>
                  <a:srgbClr val="000000"/>
                </a:solidFill>
                <a:latin typeface="Calibri"/>
                <a:ea typeface="Calibri"/>
                <a:cs typeface="Calibri"/>
              </a:rPr>
              <a:t>If we look at the 2 scenario we have outlined – when there is No confirmed outbreak and No probable outbreak the testing </a:t>
            </a:r>
            <a:r>
              <a:rPr lang="en-US" err="1">
                <a:solidFill>
                  <a:srgbClr val="000000"/>
                </a:solidFill>
                <a:latin typeface="Calibri"/>
                <a:ea typeface="Calibri"/>
                <a:cs typeface="Calibri"/>
              </a:rPr>
              <a:t>stratergy</a:t>
            </a:r>
            <a:r>
              <a:rPr lang="en-US">
                <a:solidFill>
                  <a:srgbClr val="000000"/>
                </a:solidFill>
                <a:latin typeface="Calibri"/>
                <a:ea typeface="Calibri"/>
                <a:cs typeface="Calibri"/>
              </a:rPr>
              <a:t> is to TEST ALL suspected cases. Since we do not have RDTs we collect the sample as </a:t>
            </a:r>
            <a:r>
              <a:rPr lang="en-US" err="1">
                <a:solidFill>
                  <a:srgbClr val="000000"/>
                </a:solidFill>
                <a:latin typeface="Calibri"/>
                <a:ea typeface="Calibri"/>
                <a:cs typeface="Calibri"/>
              </a:rPr>
              <a:t>discribed</a:t>
            </a:r>
            <a:r>
              <a:rPr lang="en-US">
                <a:solidFill>
                  <a:srgbClr val="000000"/>
                </a:solidFill>
                <a:latin typeface="Calibri"/>
                <a:ea typeface="Calibri"/>
                <a:cs typeface="Calibri"/>
              </a:rPr>
              <a:t> in the next module and send it to the laboratory for testing. You may need to communicate with the health authorities or laboratory to quickly distribute transport media and ensure quick transport and let the laboratory know a sample is to be sent.</a:t>
            </a:r>
            <a:br>
              <a:rPr lang="en-US" dirty="0">
                <a:latin typeface="Calibri"/>
                <a:ea typeface="Calibri"/>
                <a:cs typeface="Calibri"/>
              </a:rPr>
            </a:br>
            <a:br>
              <a:rPr lang="en-US" dirty="0">
                <a:latin typeface="Calibri"/>
                <a:ea typeface="Calibri"/>
                <a:cs typeface="Calibri"/>
              </a:rPr>
            </a:br>
            <a:r>
              <a:rPr lang="en-US">
                <a:solidFill>
                  <a:srgbClr val="000000"/>
                </a:solidFill>
                <a:latin typeface="Calibri"/>
                <a:ea typeface="Calibri"/>
                <a:cs typeface="Calibri"/>
              </a:rPr>
              <a:t>If there is a probable outbreak or an outbreak declared in the area you work in, then according to the testing strategy the health facility should collect samples from the first 3 cholera suspects per week, and send these samples to the laboratory for testing. </a:t>
            </a:r>
          </a:p>
          <a:p>
            <a:pPr marL="0" indent="0"/>
            <a:endParaRPr lang="en-US" dirty="0">
              <a:solidFill>
                <a:srgbClr val="000000"/>
              </a:solidFill>
              <a:latin typeface="Calibri"/>
              <a:ea typeface="Calibri"/>
              <a:cs typeface="Calibri"/>
            </a:endParaRPr>
          </a:p>
          <a:p>
            <a:pPr marL="0" indent="0"/>
            <a:r>
              <a:rPr lang="en-US">
                <a:solidFill>
                  <a:srgbClr val="000000"/>
                </a:solidFill>
                <a:latin typeface="Calibri"/>
                <a:ea typeface="Calibri"/>
                <a:cs typeface="Calibri"/>
              </a:rPr>
              <a:t>Note, your health authorities may coordinate sample collection days with you to ensure samples do not wait long time periods before being transported.</a:t>
            </a:r>
            <a:br>
              <a:rPr lang="en-US" dirty="0">
                <a:solidFill>
                  <a:srgbClr val="000000"/>
                </a:solidFill>
                <a:latin typeface="Calibri"/>
                <a:ea typeface="Calibri"/>
                <a:cs typeface="Calibri"/>
              </a:rPr>
            </a:br>
            <a:br>
              <a:rPr lang="en-US" dirty="0">
                <a:solidFill>
                  <a:srgbClr val="000000"/>
                </a:solidFill>
                <a:latin typeface="Calibri"/>
                <a:ea typeface="Calibri"/>
                <a:cs typeface="Calibri"/>
              </a:rPr>
            </a:br>
            <a:r>
              <a:rPr lang="en-US">
                <a:solidFill>
                  <a:srgbClr val="000000"/>
                </a:solidFill>
                <a:latin typeface="Calibri"/>
                <a:ea typeface="Calibri"/>
                <a:cs typeface="Calibri"/>
              </a:rPr>
              <a:t>Next we will look at how this changes if you do have RDTs available on site.</a:t>
            </a:r>
            <a:br>
              <a:rPr lang="en-US" dirty="0">
                <a:solidFill>
                  <a:srgbClr val="000000"/>
                </a:solidFill>
                <a:latin typeface="Calibri"/>
                <a:ea typeface="Calibri"/>
                <a:cs typeface="Calibri"/>
              </a:rPr>
            </a:br>
            <a:endParaRPr lang="en-US">
              <a:solidFill>
                <a:srgbClr val="000000"/>
              </a:solidFill>
              <a:latin typeface="Calibri"/>
              <a:ea typeface="Calibri"/>
              <a:cs typeface="Calibri"/>
            </a:endParaRPr>
          </a:p>
        </p:txBody>
      </p:sp>
      <p:sp>
        <p:nvSpPr>
          <p:cNvPr id="603" name="Google Shape;603;p27:notes">
            <a:extLst>
              <a:ext uri="{FF2B5EF4-FFF2-40B4-BE49-F238E27FC236}">
                <a16:creationId xmlns:a16="http://schemas.microsoft.com/office/drawing/2014/main" id="{55D39F14-48AA-8A86-F137-07D3E38977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04186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solidFill>
                  <a:srgbClr val="000000"/>
                </a:solidFill>
                <a:latin typeface="Calibri"/>
                <a:ea typeface="Calibri"/>
                <a:cs typeface="Calibri"/>
              </a:rPr>
              <a:t>Let's now look at the two scenarios and what to do if RDT are available.</a:t>
            </a:r>
            <a:endParaRPr lang="en-US" dirty="0">
              <a:solidFill>
                <a:srgbClr val="000000"/>
              </a:solidFill>
              <a:latin typeface="Calibri"/>
              <a:ea typeface="Calibri"/>
              <a:cs typeface="Calibri"/>
            </a:endParaRPr>
          </a:p>
          <a:p>
            <a:pPr marL="0" indent="0"/>
            <a:r>
              <a:rPr lang="en-US">
                <a:solidFill>
                  <a:srgbClr val="000000"/>
                </a:solidFill>
                <a:latin typeface="Calibri"/>
                <a:ea typeface="Calibri"/>
                <a:cs typeface="Calibri"/>
              </a:rPr>
              <a:t>We said that in an area where there is no known outbreak of cholera, our objective is to find a first case and for this we need to test every suspected case. What that means for you is that you may be asked to perform an RDT on all suspected cases and then because we will need further laboratory confirmation, you will want to collect a sample from all RDT reactive (or positive) cases and send to a laboratory for confirmation.</a:t>
            </a:r>
            <a:endParaRPr lang="en-US" dirty="0">
              <a:solidFill>
                <a:srgbClr val="000000"/>
              </a:solidFill>
              <a:latin typeface="Calibri"/>
              <a:ea typeface="Calibri"/>
              <a:cs typeface="Calibri"/>
            </a:endParaRPr>
          </a:p>
          <a:p>
            <a:pPr marL="0" indent="0"/>
            <a:endParaRPr lang="en-US" dirty="0">
              <a:solidFill>
                <a:srgbClr val="000000"/>
              </a:solidFill>
              <a:latin typeface="Calibri"/>
              <a:ea typeface="Calibri"/>
              <a:cs typeface="Calibri"/>
            </a:endParaRPr>
          </a:p>
          <a:p>
            <a:pPr marL="0" indent="0"/>
            <a:r>
              <a:rPr lang="en-US" dirty="0">
                <a:solidFill>
                  <a:srgbClr val="000000"/>
                </a:solidFill>
                <a:latin typeface="Calibri"/>
                <a:ea typeface="Calibri"/>
                <a:cs typeface="Calibri"/>
              </a:rPr>
              <a:t>In an area where there is already a known outbreak of cholera, you may be asked to test only a portion of suspected cases every day. The GTFCC recommends testing the first 3 suspected cases every day using RDT. Following this, you may also be asked to collect a sample from a portion of RDT reactive cases every week to send to a laboratory for them to further confirm and study the strain. In this case, the GTFCC recommends sending 3 RDT reactive samples to the laboratory for each area (or surveillance unit) and this every week.</a:t>
            </a:r>
          </a:p>
          <a:p>
            <a:pPr marL="0" lvl="0" indent="0" algn="l" rtl="0">
              <a:spcBef>
                <a:spcPts val="0"/>
              </a:spcBef>
              <a:spcAft>
                <a:spcPts val="0"/>
              </a:spcAft>
              <a:buNone/>
            </a:pPr>
            <a:endParaRPr lang="en-US" dirty="0">
              <a:solidFill>
                <a:srgbClr val="000000"/>
              </a:solidFill>
              <a:latin typeface="Calibri"/>
              <a:ea typeface="Calibri"/>
              <a:cs typeface="Calibri"/>
            </a:endParaRPr>
          </a:p>
          <a:p>
            <a:pPr marL="0" lvl="0" indent="0" algn="l" rtl="0">
              <a:spcBef>
                <a:spcPts val="0"/>
              </a:spcBef>
              <a:spcAft>
                <a:spcPts val="0"/>
              </a:spcAft>
              <a:buNone/>
            </a:pPr>
            <a:r>
              <a:rPr lang="en-US" dirty="0">
                <a:solidFill>
                  <a:srgbClr val="000000"/>
                </a:solidFill>
                <a:latin typeface="Calibri"/>
                <a:ea typeface="Calibri"/>
                <a:cs typeface="Calibri"/>
              </a:rPr>
              <a:t>The number of suspected cases recommended to test may vary for your country. Always check what are the procedures in place in your area and at the time you are testing.</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1565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solidFill>
                  <a:srgbClr val="000000"/>
                </a:solidFill>
                <a:latin typeface="Calibri"/>
                <a:ea typeface="Calibri"/>
                <a:cs typeface="Calibri"/>
              </a:rPr>
              <a:t>Now you have treated the patient, identified the patient as a suspected cholera case, maybe tested the patient or even sent a sample to a laboratory, the next critical step is to document your findings and report to the local health authorities.</a:t>
            </a:r>
            <a:endParaRPr lang="en-US" dirty="0">
              <a:solidFill>
                <a:srgbClr val="000000"/>
              </a:solidFill>
              <a:latin typeface="Calibri"/>
              <a:ea typeface="Calibri"/>
              <a:cs typeface="Calibri"/>
            </a:endParaRPr>
          </a:p>
          <a:p>
            <a:pPr marL="0" indent="0"/>
            <a:endParaRPr lang="en-US" dirty="0">
              <a:solidFill>
                <a:srgbClr val="000000"/>
              </a:solidFill>
              <a:latin typeface="Calibri"/>
              <a:ea typeface="Calibri"/>
              <a:cs typeface="Calibri"/>
            </a:endParaRPr>
          </a:p>
          <a:p>
            <a:pPr marL="0" indent="0"/>
            <a:r>
              <a:rPr lang="en-US">
                <a:solidFill>
                  <a:srgbClr val="000000"/>
                </a:solidFill>
                <a:latin typeface="Calibri"/>
                <a:ea typeface="Calibri"/>
                <a:cs typeface="Calibri"/>
              </a:rPr>
              <a:t>In any case, you should always keep records for the patient and any RDT results, including any negative or nonreactive results.</a:t>
            </a:r>
            <a:endParaRPr lang="en-US" dirty="0">
              <a:solidFill>
                <a:srgbClr val="000000"/>
              </a:solidFill>
              <a:latin typeface="Calibri"/>
              <a:ea typeface="Calibri"/>
              <a:cs typeface="Calibri"/>
            </a:endParaRPr>
          </a:p>
          <a:p>
            <a:pPr marL="0" indent="0"/>
            <a:endParaRPr lang="en-US" dirty="0">
              <a:solidFill>
                <a:srgbClr val="000000"/>
              </a:solidFill>
              <a:latin typeface="Calibri"/>
              <a:ea typeface="Calibri"/>
              <a:cs typeface="Calibri"/>
            </a:endParaRPr>
          </a:p>
          <a:p>
            <a:pPr marL="0" indent="0"/>
            <a:r>
              <a:rPr lang="en-US" dirty="0">
                <a:solidFill>
                  <a:srgbClr val="000000"/>
                </a:solidFill>
                <a:latin typeface="Calibri"/>
                <a:ea typeface="Calibri"/>
                <a:cs typeface="Calibri"/>
              </a:rPr>
              <a:t>In an area where there is no known outbreak of cholera, suspect cholera cases and RDT+ results, should be reported to local health authorities on a daily basis. Negative (non-reactive) results will be reported as per defined routine schedule.</a:t>
            </a:r>
          </a:p>
          <a:p>
            <a:pPr marL="0" indent="0"/>
            <a:endParaRPr lang="fr-CH"/>
          </a:p>
          <a:p>
            <a:pPr marL="0" indent="0"/>
            <a:r>
              <a:rPr lang="fr-CH" dirty="0"/>
              <a:t>In an area </a:t>
            </a:r>
            <a:r>
              <a:rPr lang="fr-CH" dirty="0" err="1"/>
              <a:t>where</a:t>
            </a:r>
            <a:r>
              <a:rPr lang="fr-CH" dirty="0"/>
              <a:t> </a:t>
            </a:r>
            <a:r>
              <a:rPr lang="fr-CH" dirty="0" err="1"/>
              <a:t>there</a:t>
            </a:r>
            <a:r>
              <a:rPr lang="fr-CH" dirty="0"/>
              <a:t> </a:t>
            </a:r>
            <a:r>
              <a:rPr lang="fr-CH" dirty="0" err="1"/>
              <a:t>is</a:t>
            </a:r>
            <a:r>
              <a:rPr lang="fr-CH" dirty="0"/>
              <a:t> </a:t>
            </a:r>
            <a:r>
              <a:rPr lang="fr-CH" dirty="0" err="1"/>
              <a:t>already</a:t>
            </a:r>
            <a:r>
              <a:rPr lang="fr-CH" dirty="0"/>
              <a:t> a </a:t>
            </a:r>
            <a:r>
              <a:rPr lang="fr-CH" dirty="0" err="1"/>
              <a:t>known</a:t>
            </a:r>
            <a:r>
              <a:rPr lang="fr-CH" dirty="0"/>
              <a:t> </a:t>
            </a:r>
            <a:r>
              <a:rPr lang="fr-CH" dirty="0" err="1"/>
              <a:t>outbreak</a:t>
            </a:r>
            <a:r>
              <a:rPr lang="fr-CH" dirty="0"/>
              <a:t> of cholera, suspect cholera cases and all RDT </a:t>
            </a:r>
            <a:r>
              <a:rPr lang="fr-CH" dirty="0" err="1"/>
              <a:t>results</a:t>
            </a:r>
            <a:r>
              <a:rPr lang="fr-CH" dirty="0"/>
              <a:t> </a:t>
            </a:r>
            <a:r>
              <a:rPr lang="fr-CH" dirty="0" err="1"/>
              <a:t>should</a:t>
            </a:r>
            <a:r>
              <a:rPr lang="fr-CH" dirty="0"/>
              <a:t> </a:t>
            </a:r>
            <a:r>
              <a:rPr lang="fr-CH" dirty="0" err="1"/>
              <a:t>be</a:t>
            </a:r>
            <a:r>
              <a:rPr lang="fr-CH" dirty="0"/>
              <a:t> </a:t>
            </a:r>
            <a:r>
              <a:rPr lang="fr-CH" dirty="0" err="1"/>
              <a:t>reported</a:t>
            </a:r>
            <a:r>
              <a:rPr lang="fr-CH" dirty="0"/>
              <a:t> to local </a:t>
            </a:r>
            <a:r>
              <a:rPr lang="fr-CH" dirty="0" err="1"/>
              <a:t>health</a:t>
            </a:r>
            <a:r>
              <a:rPr lang="fr-CH" dirty="0"/>
              <a:t> </a:t>
            </a:r>
            <a:r>
              <a:rPr lang="fr-CH" dirty="0" err="1"/>
              <a:t>authorities</a:t>
            </a:r>
            <a:r>
              <a:rPr lang="fr-CH" dirty="0"/>
              <a:t> on a </a:t>
            </a:r>
            <a:r>
              <a:rPr lang="fr-CH" dirty="0" err="1"/>
              <a:t>weekly</a:t>
            </a:r>
            <a:r>
              <a:rPr lang="fr-CH" dirty="0"/>
              <a:t> basis. </a:t>
            </a:r>
            <a:br>
              <a:rPr lang="fr-CH" dirty="0"/>
            </a:br>
            <a:endParaRPr lang="fr-CH"/>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40443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solidFill>
                  <a:srgbClr val="000000"/>
                </a:solidFill>
                <a:latin typeface="Calibri"/>
                <a:ea typeface="Calibri"/>
                <a:cs typeface="Calibri"/>
              </a:rPr>
              <a:t>To summarize, </a:t>
            </a:r>
          </a:p>
          <a:p>
            <a:pPr marL="0" indent="0"/>
            <a:endParaRPr lang="en-US">
              <a:solidFill>
                <a:srgbClr val="000000"/>
              </a:solidFill>
              <a:latin typeface="Calibri"/>
              <a:ea typeface="Calibri"/>
              <a:cs typeface="Calibri"/>
            </a:endParaRPr>
          </a:p>
          <a:p>
            <a:pPr marL="0" indent="0"/>
            <a:r>
              <a:rPr lang="en-US">
                <a:solidFill>
                  <a:srgbClr val="000000"/>
                </a:solidFill>
                <a:latin typeface="Calibri"/>
                <a:ea typeface="Calibri"/>
                <a:cs typeface="Calibri"/>
              </a:rPr>
              <a:t>Always treat the patient as soon as possible.</a:t>
            </a:r>
          </a:p>
          <a:p>
            <a:pPr marL="0" indent="0"/>
            <a:br>
              <a:rPr lang="en-US" dirty="0">
                <a:latin typeface="Calibri"/>
                <a:ea typeface="Calibri"/>
                <a:cs typeface="Calibri"/>
              </a:rPr>
            </a:br>
            <a:r>
              <a:rPr lang="en-US" dirty="0">
                <a:solidFill>
                  <a:srgbClr val="000000"/>
                </a:solidFill>
                <a:latin typeface="Calibri"/>
                <a:ea typeface="Calibri"/>
                <a:cs typeface="Calibri"/>
              </a:rPr>
              <a:t>When there is no outbreak we aim to quickly detect the first case to quickly protect the community and alert other departments to contain the disease and prevent widespread outbreaks. To do this we identify suspect cases, this is anyone 2 years and above with AWD and SEVERE dehydration, or 2 and above who die with AWD. If RDTs are available, we test all suspected cases using the RDT’s. We also send the RDT reactive samples to the laboratory for confirmation by Culture or PCR. If RDTs are not available, we simply collect samples from all suspected cholera cases and send them to the laboratory for testing as soon as possible. We record all RDT results (reactive or non reactive) and report any reactive RDT result to the health authorities on the same day. </a:t>
            </a:r>
          </a:p>
          <a:p>
            <a:pPr marL="0" indent="0"/>
            <a:endParaRPr lang="en-US">
              <a:solidFill>
                <a:srgbClr val="000000"/>
              </a:solidFill>
              <a:latin typeface="Calibri"/>
              <a:ea typeface="Calibri"/>
              <a:cs typeface="Calibri"/>
            </a:endParaRPr>
          </a:p>
          <a:p>
            <a:pPr marL="0" indent="0"/>
            <a:r>
              <a:rPr lang="en-US" dirty="0">
                <a:solidFill>
                  <a:srgbClr val="000000"/>
                </a:solidFill>
                <a:latin typeface="Calibri"/>
                <a:ea typeface="Calibri"/>
                <a:cs typeface="Calibri"/>
              </a:rPr>
              <a:t>When there is an outbreak of cholera in the area or surveillance unit, we aim to monitor the outbreak. A suspected cholera case is now defined as any person of any age, with AWD or who has died from AWD. If RDTs are available, we test the first 3 suspected cases of the day in our health facility using RDTs. We also send the reactive RDT sample to the laboratory for confirmation by culture or PCR. If RDT are not available for any reason, we collect samples from the first 3 suspected cases of the week in the health facility and send them to a laboratory for testing. We keep record of all RDT results. Finally, we report all suspect cases and RDT results to health authorities on a weekly basis. </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67927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latin typeface="Calibri"/>
                <a:ea typeface="Calibri"/>
                <a:cs typeface="Calibri"/>
              </a:rPr>
              <a:t>For further information…</a:t>
            </a:r>
            <a:endParaRPr>
              <a:solidFill>
                <a:srgbClr val="000000"/>
              </a:solidFill>
              <a:latin typeface="Calibri"/>
              <a:ea typeface="Calibri"/>
              <a:cs typeface="Calibri"/>
            </a:endParaRPr>
          </a:p>
        </p:txBody>
      </p:sp>
      <p:sp>
        <p:nvSpPr>
          <p:cNvPr id="628" name="Google Shape;62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solidFill>
                  <a:srgbClr val="000000"/>
                </a:solidFill>
                <a:latin typeface="Calibri"/>
                <a:ea typeface="Calibri"/>
                <a:cs typeface="Calibri"/>
              </a:rPr>
              <a:t>End of module assessment.</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12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buClr>
                <a:schemeClr val="dk1"/>
              </a:buClr>
              <a:buSzPts val="1200"/>
            </a:pPr>
            <a:r>
              <a:rPr lang="en-US">
                <a:latin typeface="Calibri"/>
              </a:rPr>
              <a:t>This first module includes an introduction to cholera followed by an introduction to testing for cholera with a brief quiz to test your new knowledge.</a:t>
            </a:r>
            <a:endParaRPr lang="en-US">
              <a:latin typeface="Calibri"/>
              <a:sym typeface="Calibri"/>
            </a:endParaRPr>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4929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indent="0"/>
            <a:r>
              <a:rPr lang="en-GB">
                <a:latin typeface="Calibri"/>
              </a:rPr>
              <a:t>Introduction to cholera : Here we will talk about cholera the disease and the bacteria which causes the disease.</a:t>
            </a: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rPr>
              <a:t>Cholera the disease is an acute diarrheal infection which is caused by the ingestion of food or water that is contaminated with the toxigenic Vibrio cholerae O1 or O139 bacteria. </a:t>
            </a:r>
          </a:p>
          <a:p>
            <a:pPr marL="0" indent="0"/>
            <a:r>
              <a:rPr lang="en-US">
                <a:latin typeface="Calibri"/>
              </a:rPr>
              <a:t>Cholera can spread rapidly in a community and can infect both children and adults. </a:t>
            </a:r>
          </a:p>
          <a:p>
            <a:pPr marL="0" indent="0"/>
            <a:r>
              <a:rPr lang="en-US">
                <a:latin typeface="Calibri"/>
              </a:rPr>
              <a:t>Cholera can lead to severe dehydration and death in up to 50% of patients who develop the severe forms of the disease. </a:t>
            </a:r>
          </a:p>
          <a:p>
            <a:pPr marL="0" indent="0"/>
            <a:r>
              <a:rPr lang="en-US">
                <a:latin typeface="Calibri"/>
              </a:rPr>
              <a:t>If the severe form of cholera disease is left untreated it can kill within hours.</a:t>
            </a:r>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r>
              <a:rPr lang="en-US" sz="1800">
                <a:latin typeface="Segoe UI"/>
                <a:cs typeface="Segoe UI"/>
                <a:sym typeface="Calibri"/>
              </a:rPr>
              <a:t>L</a:t>
            </a:r>
            <a:r>
              <a:rPr lang="en-US">
                <a:latin typeface="Calibri"/>
                <a:sym typeface="Calibri"/>
              </a:rPr>
              <a:t>ike we said, cholera is transmitted through the ingestion of contaminated water or food. This happens when the feces of a person sick with cholera are not properly contained or disposed of, and directly or indirectly, through different pathways, contaminate the water or food that other people consume. These other people are then at risk of getting the disease.</a:t>
            </a:r>
          </a:p>
          <a:p>
            <a:pPr marL="0" lvl="0" indent="0"/>
            <a:endParaRPr lang="en-US">
              <a:latin typeface="Calibri"/>
            </a:endParaRPr>
          </a:p>
          <a:p>
            <a:pPr marL="0" indent="0">
              <a:defRPr/>
            </a:pPr>
            <a:r>
              <a:rPr lang="en-US">
                <a:latin typeface="Calibri"/>
              </a:rPr>
              <a:t>Here is one example of how cholera bacteria can spread from one person to infect a community:</a:t>
            </a:r>
          </a:p>
          <a:p>
            <a:pPr marL="0" indent="0">
              <a:defRPr/>
            </a:pPr>
            <a:endParaRPr lang="en-US">
              <a:latin typeface="Calibri"/>
            </a:endParaRPr>
          </a:p>
          <a:p>
            <a:pPr marL="0" indent="0">
              <a:defRPr/>
            </a:pPr>
            <a:r>
              <a:rPr lang="en-US">
                <a:latin typeface="Calibri"/>
              </a:rPr>
              <a:t>It often begins when a person infected with cholera defecates in a poorly constructed latrine or an area near an open water source, such as a shallow well or river. The bacteria in their feces seep into the ground or are carried into the water source by rain or poor drainage, introducing Vibrio cholerae bacteria into the environment.</a:t>
            </a:r>
          </a:p>
          <a:p>
            <a:pPr marL="0" indent="0">
              <a:defRPr/>
            </a:pPr>
            <a:endParaRPr lang="en-US">
              <a:latin typeface="Calibri"/>
            </a:endParaRPr>
          </a:p>
          <a:p>
            <a:pPr marL="0" indent="0">
              <a:defRPr/>
            </a:pPr>
            <a:r>
              <a:rPr lang="en-US">
                <a:latin typeface="Calibri"/>
              </a:rPr>
              <a:t>Once the bacteria enter the water, they multiply, transforming the water into a source of infection. Unaware of the danger, residents continue using the contaminated water for drinking, cooking, and bathing, often without proper water treatment. In such circumstances, poor hand hygiene exacerbates the problem, as individuals who have come into contact with the bacteria indirectly spread it while preparing food or through direct person-to-person interactions. Each individual who becomes infected can shed significant quantities of bacteria in their feces, which further contaminates shared water sources. </a:t>
            </a:r>
          </a:p>
          <a:p>
            <a:pPr marL="0" indent="0">
              <a:defRPr/>
            </a:pPr>
            <a:endParaRPr lang="en-US">
              <a:latin typeface="Calibri"/>
            </a:endParaRPr>
          </a:p>
          <a:p>
            <a:pPr marL="0" indent="0">
              <a:defRPr/>
            </a:pPr>
            <a:r>
              <a:rPr lang="en-US" dirty="0">
                <a:latin typeface="Calibri"/>
                <a:cs typeface="Calibri"/>
              </a:rPr>
              <a:t>In densely populated areas or places with inadequate sanitation infrastructure, the situation escalates rapidly.</a:t>
            </a: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rPr>
              <a:t>We told you that Cholera the disease is caused by bacteria. Specifically, this bacteria belongs to the Genus “Vibrio” and Species “Cholerae” (this is the identity card of the bacteria). Vibrio cholerae, sometimes called VC, represents a large species of bacteria including at least 206 different serogroups identified so far. Out of the 206, only 2 serogroups actually cause cholera disease and cholera epidemics; these are Vibrio cholerae O1 and Vibrio cholerae O139. In fact, even more precisely, only toxigenic strains of VC O1 and VC O139 can cause cholera. Some of the other bacteria of this species can cause disease in humans, even sometimes disease that have similar symptoms to cholera, but they do not cause cholera disease or cholera outbreaks.</a:t>
            </a:r>
            <a:endParaRPr>
              <a:latin typeface="Calibri"/>
            </a:endParaRPr>
          </a:p>
          <a:p>
            <a:pPr marL="0" lvl="0" indent="0" algn="l" rtl="0">
              <a:spcBef>
                <a:spcPts val="0"/>
              </a:spcBef>
              <a:spcAft>
                <a:spcPts val="0"/>
              </a:spcAft>
              <a:buNone/>
            </a:pPr>
            <a:endParaRPr>
              <a:latin typeface="Calibri"/>
            </a:endParaRPr>
          </a:p>
          <a:p>
            <a:pPr marL="0" lvl="0" indent="0" algn="l" rtl="0">
              <a:spcBef>
                <a:spcPts val="0"/>
              </a:spcBef>
              <a:spcAft>
                <a:spcPts val="0"/>
              </a:spcAft>
              <a:buNone/>
            </a:pPr>
            <a:r>
              <a:rPr lang="en-US">
                <a:latin typeface="Calibri"/>
              </a:rPr>
              <a:t>Knowing this you can see why it can be important to get a proper laboratory diagnosis on a first case to know if your area is facing a strain that can cause an outbreak of cholera or not.</a:t>
            </a:r>
            <a:endParaRPr>
              <a:latin typeface="Calibri"/>
            </a:endParaRPr>
          </a:p>
        </p:txBody>
      </p:sp>
      <p:sp>
        <p:nvSpPr>
          <p:cNvPr id="314" name="Google Shape;3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latin typeface="Calibri"/>
              </a:rPr>
              <a:t>This is what Vibrio cholerae bacteria look like under a very high-powered microscope. It is comma shaped (bacillus) with a single flagellum (or tail).</a:t>
            </a:r>
            <a:endParaRPr>
              <a:latin typeface="Calibri"/>
            </a:endParaRPr>
          </a:p>
        </p:txBody>
      </p:sp>
      <p:sp>
        <p:nvSpPr>
          <p:cNvPr id="344" name="Google Shape;3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rPr>
              <a:t>Whether a patient is infected with VC O1 or VC O139, the disease and the symptoms are the same.</a:t>
            </a:r>
            <a:endParaRPr>
              <a:latin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rPr>
              <a:t>When a person becomes infected by the bacteria, it can take as little as two hours or as many as five days before that person shows any symptoms of disease. The time between being infected with the bacteria and developing symptoms is what we call the incubation period. </a:t>
            </a:r>
          </a:p>
          <a:p>
            <a:pPr marL="0" marR="0" lvl="0" indent="0" algn="l" rtl="0">
              <a:lnSpc>
                <a:spcPct val="100000"/>
              </a:lnSpc>
              <a:spcBef>
                <a:spcPts val="0"/>
              </a:spcBef>
              <a:spcAft>
                <a:spcPts val="0"/>
              </a:spcAft>
              <a:buClr>
                <a:schemeClr val="dk1"/>
              </a:buClr>
              <a:buSzPts val="1200"/>
              <a:buFont typeface="Arial"/>
              <a:buNone/>
            </a:pPr>
            <a:endParaRPr lang="en-US">
              <a:latin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rPr>
              <a:t>Most people, up to 80%, will not develop any symptoms after infection. The other 20% will show some signs and symptoms of cholera disease. Of this 20% with symptoms,  80% have a mild form of the disease with no or little signs of dehydration. </a:t>
            </a:r>
          </a:p>
          <a:p>
            <a:pPr marL="0" marR="0" lvl="0" indent="0" algn="l" rtl="0">
              <a:lnSpc>
                <a:spcPct val="100000"/>
              </a:lnSpc>
              <a:spcBef>
                <a:spcPts val="0"/>
              </a:spcBef>
              <a:spcAft>
                <a:spcPts val="0"/>
              </a:spcAft>
              <a:buClr>
                <a:schemeClr val="dk1"/>
              </a:buClr>
              <a:buSzPts val="1200"/>
              <a:buFont typeface="Arial"/>
              <a:buNone/>
            </a:pPr>
            <a:endParaRPr lang="en-US">
              <a:latin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rPr>
              <a:t>However, 20% of the individuals who develop symptoms will develop a severe case of cholera with severe dehydration. This can lead to hypovolemic shock and death if left untreated.</a:t>
            </a:r>
            <a:endParaRPr>
              <a:latin typeface="Calibri"/>
            </a:endParaRPr>
          </a:p>
          <a:p>
            <a:pPr marL="0" lvl="0" indent="0" algn="l" rtl="0">
              <a:spcBef>
                <a:spcPts val="0"/>
              </a:spcBef>
              <a:spcAft>
                <a:spcPts val="0"/>
              </a:spcAft>
              <a:buNone/>
            </a:pPr>
            <a:endParaRPr>
              <a:latin typeface="Calibri"/>
            </a:endParaRPr>
          </a:p>
        </p:txBody>
      </p:sp>
      <p:sp>
        <p:nvSpPr>
          <p:cNvPr id="353" name="Google Shape;3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73918" y="28576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0"/>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40"/>
          <p:cNvSpPr txBox="1">
            <a:spLocks noGrp="1"/>
          </p:cNvSpPr>
          <p:nvPr>
            <p:ph type="body" idx="3"/>
          </p:nvPr>
        </p:nvSpPr>
        <p:spPr>
          <a:xfrm>
            <a:off x="838596" y="2370667"/>
            <a:ext cx="10514807" cy="38077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CC9BD04A-544C-E931-8900-09E487A2834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accent1"/>
                </a:solidFill>
                <a:latin typeface="Trebuchet MS"/>
                <a:ea typeface="Trebuchet MS"/>
                <a:cs typeface="Trebuchet MS"/>
                <a:sym typeface="Trebuchet MS"/>
              </a:rPr>
              <a:t>GTFCC recommendations for cholera surveillance</a:t>
            </a:r>
            <a:endParaRPr/>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4038600" y="245013"/>
            <a:ext cx="6866467"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4038599" y="2023246"/>
            <a:ext cx="6866467"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
        <p:nvSpPr>
          <p:cNvPr id="2" name="Google Shape;18;p31">
            <a:extLst>
              <a:ext uri="{FF2B5EF4-FFF2-40B4-BE49-F238E27FC236}">
                <a16:creationId xmlns:a16="http://schemas.microsoft.com/office/drawing/2014/main" id="{00D79118-59E1-6BC6-AA13-AD457E82C035}"/>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C818227A-3073-4F31-FE51-B954AC05569B}"/>
              </a:ext>
            </a:extLst>
          </p:cNvPr>
          <p:cNvSpPr txBox="1">
            <a:spLocks/>
          </p:cNvSpPr>
          <p:nvPr userDrawn="1"/>
        </p:nvSpPr>
        <p:spPr>
          <a:xfrm>
            <a:off x="8839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8;p31">
            <a:extLst>
              <a:ext uri="{FF2B5EF4-FFF2-40B4-BE49-F238E27FC236}">
                <a16:creationId xmlns:a16="http://schemas.microsoft.com/office/drawing/2014/main" id="{5B279BE9-7D0A-7F03-A53B-582AD051CEF8}"/>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A2BAABF8-35C9-0437-2F33-5613B395ADE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9"/>
        <p:cNvGrpSpPr/>
        <p:nvPr/>
      </p:nvGrpSpPr>
      <p:grpSpPr>
        <a:xfrm>
          <a:off x="0" y="0"/>
          <a:ext cx="0" cy="0"/>
          <a:chOff x="0" y="0"/>
          <a:chExt cx="0" cy="0"/>
        </a:xfrm>
      </p:grpSpPr>
      <p:cxnSp>
        <p:nvCxnSpPr>
          <p:cNvPr id="30" name="Google Shape;30;p34"/>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sp>
        <p:nvSpPr>
          <p:cNvPr id="31" name="Google Shape;31;p34"/>
          <p:cNvSpPr txBox="1">
            <a:spLocks noGrp="1"/>
          </p:cNvSpPr>
          <p:nvPr>
            <p:ph type="body" idx="1"/>
          </p:nvPr>
        </p:nvSpPr>
        <p:spPr>
          <a:xfrm>
            <a:off x="904374" y="5133283"/>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99000" y="5982310"/>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4"/>
          <p:cNvSpPr txBox="1">
            <a:spLocks noGrp="1"/>
          </p:cNvSpPr>
          <p:nvPr>
            <p:ph type="body" idx="3"/>
          </p:nvPr>
        </p:nvSpPr>
        <p:spPr>
          <a:xfrm>
            <a:off x="904875" y="4699000"/>
            <a:ext cx="5065713" cy="3619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00"/>
              <a:buFont typeface="Trebuchet MS"/>
              <a:buNone/>
              <a:defRPr sz="1700">
                <a:solidFill>
                  <a:schemeClr val="accen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35"/>
          <p:cNvSpPr txBox="1">
            <a:spLocks noGrp="1"/>
          </p:cNvSpPr>
          <p:nvPr>
            <p:ph type="body" idx="1"/>
          </p:nvPr>
        </p:nvSpPr>
        <p:spPr>
          <a:xfrm>
            <a:off x="909638" y="2574925"/>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 name="Google Shape;37;p35"/>
          <p:cNvSpPr txBox="1">
            <a:spLocks noGrp="1"/>
          </p:cNvSpPr>
          <p:nvPr>
            <p:ph type="body" idx="2"/>
          </p:nvPr>
        </p:nvSpPr>
        <p:spPr>
          <a:xfrm>
            <a:off x="909638" y="322087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5"/>
          <p:cNvSpPr txBox="1">
            <a:spLocks noGrp="1"/>
          </p:cNvSpPr>
          <p:nvPr>
            <p:ph type="body" idx="3"/>
          </p:nvPr>
        </p:nvSpPr>
        <p:spPr>
          <a:xfrm>
            <a:off x="909638" y="395072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5"/>
          <p:cNvSpPr txBox="1">
            <a:spLocks noGrp="1"/>
          </p:cNvSpPr>
          <p:nvPr>
            <p:ph type="body" idx="4"/>
          </p:nvPr>
        </p:nvSpPr>
        <p:spPr>
          <a:xfrm>
            <a:off x="909638" y="463861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5"/>
          </p:nvPr>
        </p:nvSpPr>
        <p:spPr>
          <a:xfrm>
            <a:off x="909638" y="536007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title"/>
          </p:nvPr>
        </p:nvSpPr>
        <p:spPr>
          <a:xfrm>
            <a:off x="87391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5"/>
          <p:cNvSpPr txBox="1">
            <a:spLocks noGrp="1"/>
          </p:cNvSpPr>
          <p:nvPr>
            <p:ph type="body" idx="6"/>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body" idx="7"/>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ACA9E947-7A75-1CF0-F3B5-2B099E68B89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36"/>
          <p:cNvSpPr/>
          <p:nvPr/>
        </p:nvSpPr>
        <p:spPr>
          <a:xfrm>
            <a:off x="0" y="-81280"/>
            <a:ext cx="12192000" cy="4653281"/>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6"/>
          <p:cNvSpPr txBox="1">
            <a:spLocks noGrp="1"/>
          </p:cNvSpPr>
          <p:nvPr>
            <p:ph type="title"/>
          </p:nvPr>
        </p:nvSpPr>
        <p:spPr>
          <a:xfrm>
            <a:off x="457200" y="5046863"/>
            <a:ext cx="7772400" cy="12895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accent4"/>
              </a:buClr>
              <a:buSzPts val="5000"/>
              <a:buFont typeface="Trebuchet MS"/>
              <a:buNone/>
              <a:defRPr sz="5000" b="1" i="0">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36"/>
          <p:cNvCxnSpPr/>
          <p:nvPr/>
        </p:nvCxnSpPr>
        <p:spPr>
          <a:xfrm>
            <a:off x="8432800" y="5234730"/>
            <a:ext cx="0" cy="931178"/>
          </a:xfrm>
          <a:prstGeom prst="straightConnector1">
            <a:avLst/>
          </a:prstGeom>
          <a:noFill/>
          <a:ln w="19050" cap="flat" cmpd="sng">
            <a:solidFill>
              <a:schemeClr val="dk1"/>
            </a:solidFill>
            <a:prstDash val="solid"/>
            <a:miter lim="800000"/>
            <a:headEnd type="none" w="sm" len="sm"/>
            <a:tailEnd type="none" w="sm" len="sm"/>
          </a:ln>
        </p:spPr>
      </p:cxnSp>
      <p:sp>
        <p:nvSpPr>
          <p:cNvPr id="48" name="Google Shape;48;p36"/>
          <p:cNvSpPr>
            <a:spLocks noGrp="1"/>
          </p:cNvSpPr>
          <p:nvPr>
            <p:ph type="pic" idx="2"/>
          </p:nvPr>
        </p:nvSpPr>
        <p:spPr>
          <a:xfrm>
            <a:off x="8858250" y="3338513"/>
            <a:ext cx="2449513" cy="2997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txBox="1">
            <a:spLocks noGrp="1"/>
          </p:cNvSpPr>
          <p:nvPr>
            <p:ph type="body" idx="3"/>
          </p:nvPr>
        </p:nvSpPr>
        <p:spPr>
          <a:xfrm>
            <a:off x="100332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7"/>
          <p:cNvSpPr txBox="1">
            <a:spLocks noGrp="1"/>
          </p:cNvSpPr>
          <p:nvPr>
            <p:ph type="body" idx="4"/>
          </p:nvPr>
        </p:nvSpPr>
        <p:spPr>
          <a:xfrm>
            <a:off x="464949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7"/>
          <p:cNvSpPr txBox="1">
            <a:spLocks noGrp="1"/>
          </p:cNvSpPr>
          <p:nvPr>
            <p:ph type="body" idx="5"/>
          </p:nvPr>
        </p:nvSpPr>
        <p:spPr>
          <a:xfrm>
            <a:off x="829566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8107A6CF-6415-AF8F-B570-5BC49C299996}"/>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a:spLocks noGrp="1"/>
          </p:cNvSpPr>
          <p:nvPr>
            <p:ph type="pic" idx="2"/>
          </p:nvPr>
        </p:nvSpPr>
        <p:spPr>
          <a:xfrm>
            <a:off x="8610600" y="3472499"/>
            <a:ext cx="2522220" cy="2424426"/>
          </a:xfrm>
          <a:prstGeom prst="ellipse">
            <a:avLst/>
          </a:prstGeom>
          <a:solidFill>
            <a:schemeClr val="accent4"/>
          </a:solidFill>
          <a:ln>
            <a:noFill/>
          </a:ln>
        </p:spPr>
      </p:sp>
      <p:sp>
        <p:nvSpPr>
          <p:cNvPr id="62" name="Google Shape;62;p38"/>
          <p:cNvSpPr txBox="1">
            <a:spLocks noGrp="1"/>
          </p:cNvSpPr>
          <p:nvPr>
            <p:ph type="body" idx="1" hasCustomPrompt="1"/>
          </p:nvPr>
        </p:nvSpPr>
        <p:spPr>
          <a:xfrm>
            <a:off x="9277350" y="3495052"/>
            <a:ext cx="838200" cy="1804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0"/>
              <a:buFont typeface="Trebuchet MS"/>
              <a:buNone/>
              <a:defRPr sz="20000">
                <a:solidFill>
                  <a:srgbClr val="E8BC7D"/>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GB"/>
              <a:t>!</a:t>
            </a:r>
            <a:endParaRPr/>
          </a:p>
        </p:txBody>
      </p:sp>
      <p:sp>
        <p:nvSpPr>
          <p:cNvPr id="63" name="Google Shape;63;p38"/>
          <p:cNvSpPr txBox="1">
            <a:spLocks noGrp="1"/>
          </p:cNvSpPr>
          <p:nvPr>
            <p:ph type="body" idx="3"/>
          </p:nvPr>
        </p:nvSpPr>
        <p:spPr>
          <a:xfrm>
            <a:off x="8610600" y="4227512"/>
            <a:ext cx="2522220" cy="9144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Font typeface="Trebuchet MS"/>
              <a:buNone/>
              <a:defRPr sz="2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8"/>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8"/>
          <p:cNvSpPr txBox="1">
            <a:spLocks noGrp="1"/>
          </p:cNvSpPr>
          <p:nvPr>
            <p:ph type="body" idx="4"/>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8"/>
          <p:cNvSpPr txBox="1">
            <a:spLocks noGrp="1"/>
          </p:cNvSpPr>
          <p:nvPr>
            <p:ph type="body" idx="5"/>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8"/>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2393FA0-D1F8-03F5-9B7F-87D76C069B5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26097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CBF194D-2312-D55F-81E9-000A7D78A84D}"/>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gtfcc.org/resources/public-health-surveillance-for-choler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openwho.org/courses/cholera-introduction-en"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www.gtfcc.org/resources/public-health-surveillance-for-cholera/" TargetMode="External"/><Relationship Id="rId4" Type="http://schemas.openxmlformats.org/officeDocument/2006/relationships/hyperlink" Target="https://www.gtfcc.org/resources/clinical-job-aid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5" descr="A group of people in a hospital&#10;&#10;Description automatically generated"/>
          <p:cNvPicPr preferRelativeResize="0"/>
          <p:nvPr/>
        </p:nvPicPr>
        <p:blipFill rotWithShape="1">
          <a:blip r:embed="rId3">
            <a:alphaModFix/>
          </a:blip>
          <a:srcRect/>
          <a:stretch/>
        </p:blipFill>
        <p:spPr>
          <a:xfrm>
            <a:off x="0" y="-423802"/>
            <a:ext cx="12192000" cy="8128000"/>
          </a:xfrm>
          <a:prstGeom prst="rect">
            <a:avLst/>
          </a:prstGeom>
          <a:noFill/>
          <a:ln>
            <a:noFill/>
          </a:ln>
        </p:spPr>
      </p:pic>
      <p:grpSp>
        <p:nvGrpSpPr>
          <p:cNvPr id="187" name="Google Shape;187;p5"/>
          <p:cNvGrpSpPr/>
          <p:nvPr/>
        </p:nvGrpSpPr>
        <p:grpSpPr>
          <a:xfrm>
            <a:off x="665542" y="3463636"/>
            <a:ext cx="6076459" cy="3040380"/>
            <a:chOff x="420416" y="3551614"/>
            <a:chExt cx="6076459" cy="3040380"/>
          </a:xfrm>
        </p:grpSpPr>
        <p:grpSp>
          <p:nvGrpSpPr>
            <p:cNvPr id="188" name="Google Shape;188;p5"/>
            <p:cNvGrpSpPr/>
            <p:nvPr/>
          </p:nvGrpSpPr>
          <p:grpSpPr>
            <a:xfrm>
              <a:off x="420416" y="3551614"/>
              <a:ext cx="603712" cy="3040380"/>
              <a:chOff x="1748790" y="3177540"/>
              <a:chExt cx="603712" cy="3040380"/>
            </a:xfrm>
          </p:grpSpPr>
          <p:sp>
            <p:nvSpPr>
              <p:cNvPr id="189" name="Google Shape;189;p5"/>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0" name="Google Shape;190;p5"/>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1" name="Google Shape;191;p5"/>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192" name="Google Shape;192;p5"/>
            <p:cNvGrpSpPr/>
            <p:nvPr/>
          </p:nvGrpSpPr>
          <p:grpSpPr>
            <a:xfrm rot="10800000">
              <a:off x="5893163" y="3551614"/>
              <a:ext cx="603712" cy="3040380"/>
              <a:chOff x="1689568" y="3177540"/>
              <a:chExt cx="603712" cy="3040380"/>
            </a:xfrm>
          </p:grpSpPr>
          <p:sp>
            <p:nvSpPr>
              <p:cNvPr id="193" name="Google Shape;193;p5"/>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4" name="Google Shape;194;p5"/>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5" name="Google Shape;195;p5"/>
              <p:cNvSpPr/>
              <p:nvPr/>
            </p:nvSpPr>
            <p:spPr>
              <a:xfrm rot="-5400000">
                <a:off x="1859979"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96" name="Google Shape;196;p5"/>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97" name="Google Shape;197;p5"/>
          <p:cNvSpPr txBox="1">
            <a:spLocks noGrp="1"/>
          </p:cNvSpPr>
          <p:nvPr>
            <p:ph type="body" idx="1"/>
          </p:nvPr>
        </p:nvSpPr>
        <p:spPr>
          <a:xfrm>
            <a:off x="1157546" y="5135488"/>
            <a:ext cx="5066721" cy="795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Font typeface="Trebuchet MS"/>
              <a:buNone/>
            </a:pPr>
            <a:r>
              <a:rPr lang="en-US"/>
              <a:t>INTRODUCTION TO CHOLERA AND TESTING FOR CHOLERA</a:t>
            </a:r>
            <a:endParaRPr/>
          </a:p>
          <a:p>
            <a:pPr marL="0" lvl="0" indent="0" algn="l" rtl="0">
              <a:lnSpc>
                <a:spcPct val="90000"/>
              </a:lnSpc>
              <a:spcBef>
                <a:spcPts val="1000"/>
              </a:spcBef>
              <a:spcAft>
                <a:spcPts val="0"/>
              </a:spcAft>
              <a:buSzPts val="2400"/>
              <a:buFont typeface="Trebuchet MS"/>
              <a:buNone/>
            </a:pPr>
            <a:endParaRPr/>
          </a:p>
        </p:txBody>
      </p:sp>
      <p:sp>
        <p:nvSpPr>
          <p:cNvPr id="198" name="Google Shape;198;p5"/>
          <p:cNvSpPr txBox="1">
            <a:spLocks noGrp="1"/>
          </p:cNvSpPr>
          <p:nvPr>
            <p:ph type="body" idx="2"/>
          </p:nvPr>
        </p:nvSpPr>
        <p:spPr>
          <a:xfrm>
            <a:off x="4420495" y="5847377"/>
            <a:ext cx="1807446" cy="283520"/>
          </a:xfrm>
          <a:prstGeom prst="rect">
            <a:avLst/>
          </a:prstGeom>
          <a:noFill/>
          <a:ln>
            <a:noFill/>
          </a:ln>
        </p:spPr>
        <p:txBody>
          <a:bodyPr spcFirstLastPara="1" wrap="square" lIns="91425" tIns="45700" rIns="91425" bIns="45700" anchor="t" anchorCtr="0">
            <a:noAutofit/>
          </a:bodyPr>
          <a:lstStyle/>
          <a:p>
            <a:pPr marL="0" indent="0" algn="l">
              <a:spcBef>
                <a:spcPts val="0"/>
              </a:spcBef>
            </a:pPr>
            <a:r>
              <a:rPr lang="en-US"/>
              <a:t>V1.0 November 2024</a:t>
            </a:r>
            <a:endParaRPr/>
          </a:p>
        </p:txBody>
      </p:sp>
      <p:sp>
        <p:nvSpPr>
          <p:cNvPr id="199" name="Google Shape;199;p5"/>
          <p:cNvSpPr txBox="1">
            <a:spLocks noGrp="1"/>
          </p:cNvSpPr>
          <p:nvPr>
            <p:ph type="body" idx="3"/>
          </p:nvPr>
        </p:nvSpPr>
        <p:spPr>
          <a:xfrm>
            <a:off x="1158554" y="4773538"/>
            <a:ext cx="5065713" cy="3619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Font typeface="Trebuchet MS"/>
              <a:buNone/>
            </a:pPr>
            <a:r>
              <a:rPr lang="en-US" sz="1700">
                <a:solidFill>
                  <a:schemeClr val="accent1"/>
                </a:solidFill>
                <a:latin typeface="Trebuchet MS"/>
                <a:ea typeface="Trebuchet MS"/>
                <a:cs typeface="Trebuchet MS"/>
                <a:sym typeface="Trebuchet MS"/>
              </a:rPr>
              <a:t>GTFCC recommendations</a:t>
            </a:r>
            <a:endParaRPr/>
          </a:p>
          <a:p>
            <a:pPr marL="0" lvl="0" indent="0" algn="l" rtl="0">
              <a:lnSpc>
                <a:spcPct val="90000"/>
              </a:lnSpc>
              <a:spcBef>
                <a:spcPts val="1000"/>
              </a:spcBef>
              <a:spcAft>
                <a:spcPts val="0"/>
              </a:spcAft>
              <a:buSzPts val="1700"/>
              <a:buFont typeface="Trebuchet MS"/>
              <a:buNone/>
            </a:pPr>
            <a:endParaRPr/>
          </a:p>
        </p:txBody>
      </p:sp>
      <p:pic>
        <p:nvPicPr>
          <p:cNvPr id="200" name="Google Shape;200;p5"/>
          <p:cNvPicPr preferRelativeResize="0"/>
          <p:nvPr/>
        </p:nvPicPr>
        <p:blipFill rotWithShape="1">
          <a:blip r:embed="rId4">
            <a:alphaModFix/>
          </a:blip>
          <a:srcRect/>
          <a:stretch/>
        </p:blipFill>
        <p:spPr>
          <a:xfrm>
            <a:off x="1269254" y="3890485"/>
            <a:ext cx="3546764" cy="709352"/>
          </a:xfrm>
          <a:prstGeom prst="rect">
            <a:avLst/>
          </a:prstGeom>
          <a:noFill/>
          <a:ln>
            <a:noFill/>
          </a:ln>
        </p:spPr>
      </p:pic>
      <p:sp>
        <p:nvSpPr>
          <p:cNvPr id="2" name="TextBox 2">
            <a:extLst>
              <a:ext uri="{FF2B5EF4-FFF2-40B4-BE49-F238E27FC236}">
                <a16:creationId xmlns:a16="http://schemas.microsoft.com/office/drawing/2014/main" id="{2D2ADFD3-85A7-95B6-52D8-13390CFB7CAB}"/>
              </a:ext>
            </a:extLst>
          </p:cNvPr>
          <p:cNvSpPr txBox="1"/>
          <p:nvPr/>
        </p:nvSpPr>
        <p:spPr>
          <a:xfrm>
            <a:off x="0" y="-138500"/>
            <a:ext cx="146566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a:t>
            </a:r>
            <a:r>
              <a:rPr lang="en-GB" sz="1200">
                <a:latin typeface="Trebuchet MS" panose="020B0703020202090204" pitchFamily="34" charset="0"/>
                <a:cs typeface="Segoe UI"/>
              </a:rPr>
              <a:t>Ala Kheir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p>
            <a:pPr>
              <a:buSzPts val="4400"/>
            </a:pPr>
            <a:r>
              <a:rPr lang="en-US" b="1" dirty="0"/>
              <a:t>Acute watery </a:t>
            </a:r>
            <a:r>
              <a:rPr lang="en-GB" b="1" dirty="0"/>
              <a:t>diarrhoea</a:t>
            </a:r>
          </a:p>
        </p:txBody>
      </p:sp>
      <p:sp>
        <p:nvSpPr>
          <p:cNvPr id="373" name="Google Shape;373;p15"/>
          <p:cNvSpPr txBox="1">
            <a:spLocks noGrp="1"/>
          </p:cNvSpPr>
          <p:nvPr>
            <p:ph type="body" idx="2"/>
          </p:nvPr>
        </p:nvSpPr>
        <p:spPr>
          <a:xfrm>
            <a:off x="603220" y="2138445"/>
            <a:ext cx="4271578" cy="612000"/>
          </a:xfrm>
          <a:prstGeom prst="rect">
            <a:avLst/>
          </a:prstGeom>
          <a:solidFill>
            <a:schemeClr val="accent5"/>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Font typeface="Trebuchet MS"/>
              <a:buNone/>
            </a:pPr>
            <a:r>
              <a:rPr lang="en-US" sz="2000" b="1"/>
              <a:t>Acute Watery</a:t>
            </a:r>
            <a:r>
              <a:rPr lang="en-GB" sz="2000" b="1"/>
              <a:t> Diarrhoea</a:t>
            </a:r>
            <a:endParaRPr lang="en-GB" sz="2400" b="1"/>
          </a:p>
        </p:txBody>
      </p:sp>
      <p:sp>
        <p:nvSpPr>
          <p:cNvPr id="374" name="Google Shape;374;p15"/>
          <p:cNvSpPr txBox="1">
            <a:spLocks noGrp="1"/>
          </p:cNvSpPr>
          <p:nvPr>
            <p:ph type="body" idx="3"/>
          </p:nvPr>
        </p:nvSpPr>
        <p:spPr>
          <a:xfrm>
            <a:off x="5411194" y="2138445"/>
            <a:ext cx="6177586" cy="391431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1" indent="0" algn="ctr">
              <a:spcBef>
                <a:spcPts val="0"/>
              </a:spcBef>
              <a:buSzPts val="2400"/>
              <a:buNone/>
            </a:pPr>
            <a:r>
              <a:rPr lang="en-US" sz="2300" b="1">
                <a:solidFill>
                  <a:schemeClr val="tx1"/>
                </a:solidFill>
              </a:rPr>
              <a:t>Acute watery diarrhea (non-bloody stool) with or without vomiting</a:t>
            </a:r>
            <a:endParaRPr sz="2300" b="1">
              <a:solidFill>
                <a:schemeClr val="tx1"/>
              </a:solidFill>
            </a:endParaRPr>
          </a:p>
        </p:txBody>
      </p:sp>
      <p:sp>
        <p:nvSpPr>
          <p:cNvPr id="375" name="Google Shape;375;p15"/>
          <p:cNvSpPr txBox="1">
            <a:spLocks noGrp="1"/>
          </p:cNvSpPr>
          <p:nvPr>
            <p:ph type="body" idx="5"/>
          </p:nvPr>
        </p:nvSpPr>
        <p:spPr>
          <a:xfrm>
            <a:off x="618457" y="2898617"/>
            <a:ext cx="4271578" cy="3146029"/>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ctr" rtl="0">
              <a:lnSpc>
                <a:spcPct val="90000"/>
              </a:lnSpc>
              <a:spcBef>
                <a:spcPts val="0"/>
              </a:spcBef>
              <a:spcAft>
                <a:spcPts val="0"/>
              </a:spcAft>
              <a:buSzPts val="2000"/>
              <a:buFont typeface="Trebuchet MS"/>
              <a:buNone/>
            </a:pPr>
            <a:r>
              <a:rPr lang="en-US" sz="2000"/>
              <a:t>Acute watery</a:t>
            </a:r>
            <a:r>
              <a:rPr lang="en-GB" sz="2000"/>
              <a:t> diarrhoea (A</a:t>
            </a:r>
            <a:r>
              <a:rPr lang="en-US" sz="2000"/>
              <a:t>WD) is an illness in which:</a:t>
            </a:r>
            <a:endParaRPr/>
          </a:p>
        </p:txBody>
      </p:sp>
      <p:pic>
        <p:nvPicPr>
          <p:cNvPr id="378" name="Google Shape;378;p15"/>
          <p:cNvPicPr preferRelativeResize="0"/>
          <p:nvPr/>
        </p:nvPicPr>
        <p:blipFill rotWithShape="1">
          <a:blip r:embed="rId3">
            <a:alphaModFix/>
          </a:blip>
          <a:srcRect/>
          <a:stretch/>
        </p:blipFill>
        <p:spPr>
          <a:xfrm>
            <a:off x="637075" y="3943505"/>
            <a:ext cx="1313817" cy="1313817"/>
          </a:xfrm>
          <a:prstGeom prst="rect">
            <a:avLst/>
          </a:prstGeom>
          <a:noFill/>
          <a:ln>
            <a:noFill/>
          </a:ln>
        </p:spPr>
      </p:pic>
      <p:pic>
        <p:nvPicPr>
          <p:cNvPr id="379" name="Google Shape;379;p15"/>
          <p:cNvPicPr preferRelativeResize="0"/>
          <p:nvPr/>
        </p:nvPicPr>
        <p:blipFill rotWithShape="1">
          <a:blip r:embed="rId4">
            <a:alphaModFix/>
          </a:blip>
          <a:srcRect/>
          <a:stretch/>
        </p:blipFill>
        <p:spPr>
          <a:xfrm>
            <a:off x="2180606" y="3853635"/>
            <a:ext cx="1162561" cy="1162561"/>
          </a:xfrm>
          <a:prstGeom prst="rect">
            <a:avLst/>
          </a:prstGeom>
          <a:noFill/>
          <a:ln>
            <a:noFill/>
          </a:ln>
        </p:spPr>
      </p:pic>
      <p:pic>
        <p:nvPicPr>
          <p:cNvPr id="380" name="Google Shape;380;p15"/>
          <p:cNvPicPr preferRelativeResize="0"/>
          <p:nvPr/>
        </p:nvPicPr>
        <p:blipFill rotWithShape="1">
          <a:blip r:embed="rId5">
            <a:alphaModFix/>
          </a:blip>
          <a:srcRect/>
          <a:stretch/>
        </p:blipFill>
        <p:spPr>
          <a:xfrm>
            <a:off x="3576218" y="3943505"/>
            <a:ext cx="1313817" cy="1313817"/>
          </a:xfrm>
          <a:prstGeom prst="rect">
            <a:avLst/>
          </a:prstGeom>
          <a:noFill/>
          <a:ln>
            <a:noFill/>
          </a:ln>
        </p:spPr>
      </p:pic>
      <p:sp>
        <p:nvSpPr>
          <p:cNvPr id="381" name="Google Shape;381;p15"/>
          <p:cNvSpPr/>
          <p:nvPr/>
        </p:nvSpPr>
        <p:spPr>
          <a:xfrm rot="10800000">
            <a:off x="2505951" y="2731018"/>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82" name="Google Shape;382;p15"/>
          <p:cNvSpPr txBox="1"/>
          <p:nvPr/>
        </p:nvSpPr>
        <p:spPr>
          <a:xfrm>
            <a:off x="824774" y="5114520"/>
            <a:ext cx="919843"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Trebuchet MS"/>
                <a:ea typeface="Trebuchet MS"/>
                <a:cs typeface="Trebuchet MS"/>
                <a:sym typeface="Trebuchet MS"/>
              </a:rPr>
              <a:t>acute = lasting &lt; 7 days</a:t>
            </a:r>
            <a:endParaRPr/>
          </a:p>
        </p:txBody>
      </p:sp>
      <p:sp>
        <p:nvSpPr>
          <p:cNvPr id="383" name="Google Shape;383;p15"/>
          <p:cNvSpPr txBox="1"/>
          <p:nvPr/>
        </p:nvSpPr>
        <p:spPr>
          <a:xfrm>
            <a:off x="2109090" y="5114520"/>
            <a:ext cx="1242164"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Trebuchet MS"/>
                <a:ea typeface="Trebuchet MS"/>
                <a:cs typeface="Trebuchet MS"/>
                <a:sym typeface="Trebuchet MS"/>
              </a:rPr>
              <a:t>watery = non-bloody liquid stools</a:t>
            </a:r>
            <a:endParaRPr/>
          </a:p>
        </p:txBody>
      </p:sp>
      <p:sp>
        <p:nvSpPr>
          <p:cNvPr id="384" name="Google Shape;384;p15"/>
          <p:cNvSpPr txBox="1"/>
          <p:nvPr/>
        </p:nvSpPr>
        <p:spPr>
          <a:xfrm>
            <a:off x="3584435" y="5090539"/>
            <a:ext cx="1242164"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err="1">
                <a:solidFill>
                  <a:schemeClr val="dk1"/>
                </a:solidFill>
                <a:latin typeface="Trebuchet MS"/>
                <a:ea typeface="Trebuchet MS"/>
                <a:cs typeface="Trebuchet MS"/>
                <a:sym typeface="Trebuchet MS"/>
              </a:rPr>
              <a:t>diarrhoea</a:t>
            </a:r>
            <a:r>
              <a:rPr lang="en-US" sz="1400">
                <a:solidFill>
                  <a:schemeClr val="dk1"/>
                </a:solidFill>
                <a:latin typeface="Trebuchet MS"/>
                <a:ea typeface="Trebuchet MS"/>
                <a:cs typeface="Trebuchet MS"/>
                <a:sym typeface="Trebuchet MS"/>
              </a:rPr>
              <a:t> = ≥ 3 loose stools in 24 hours</a:t>
            </a:r>
            <a:endParaRPr>
              <a:solidFill>
                <a:schemeClr val="dk1"/>
              </a:solidFill>
            </a:endParaRPr>
          </a:p>
        </p:txBody>
      </p:sp>
      <p:pic>
        <p:nvPicPr>
          <p:cNvPr id="385" name="Google Shape;385;p15"/>
          <p:cNvPicPr preferRelativeResize="0"/>
          <p:nvPr/>
        </p:nvPicPr>
        <p:blipFill rotWithShape="1">
          <a:blip r:embed="rId6">
            <a:alphaModFix/>
          </a:blip>
          <a:srcRect/>
          <a:stretch/>
        </p:blipFill>
        <p:spPr>
          <a:xfrm>
            <a:off x="3994076" y="3582212"/>
            <a:ext cx="623207" cy="623207"/>
          </a:xfrm>
          <a:prstGeom prst="rect">
            <a:avLst/>
          </a:prstGeom>
          <a:noFill/>
          <a:ln>
            <a:noFill/>
          </a:ln>
        </p:spPr>
      </p:pic>
      <p:sp>
        <p:nvSpPr>
          <p:cNvPr id="386" name="Google Shape;386;p15"/>
          <p:cNvSpPr txBox="1"/>
          <p:nvPr/>
        </p:nvSpPr>
        <p:spPr>
          <a:xfrm>
            <a:off x="1821017"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rebuchet MS"/>
                <a:ea typeface="Trebuchet MS"/>
                <a:cs typeface="Trebuchet MS"/>
                <a:sym typeface="Trebuchet MS"/>
              </a:rPr>
              <a:t>+</a:t>
            </a:r>
            <a:endParaRPr/>
          </a:p>
        </p:txBody>
      </p:sp>
      <p:sp>
        <p:nvSpPr>
          <p:cNvPr id="387" name="Google Shape;387;p15"/>
          <p:cNvSpPr txBox="1"/>
          <p:nvPr/>
        </p:nvSpPr>
        <p:spPr>
          <a:xfrm>
            <a:off x="3323245"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rebuchet MS"/>
                <a:ea typeface="Trebuchet MS"/>
                <a:cs typeface="Trebuchet MS"/>
                <a:sym typeface="Trebuchet MS"/>
              </a:rPr>
              <a:t>+</a:t>
            </a:r>
            <a:endParaRPr/>
          </a:p>
        </p:txBody>
      </p:sp>
      <p:grpSp>
        <p:nvGrpSpPr>
          <p:cNvPr id="388" name="Google Shape;388;p15"/>
          <p:cNvGrpSpPr/>
          <p:nvPr/>
        </p:nvGrpSpPr>
        <p:grpSpPr>
          <a:xfrm>
            <a:off x="2210282" y="1241017"/>
            <a:ext cx="1039779" cy="1039779"/>
            <a:chOff x="7843904" y="284283"/>
            <a:chExt cx="1590721" cy="1590721"/>
          </a:xfrm>
        </p:grpSpPr>
        <p:sp>
          <p:nvSpPr>
            <p:cNvPr id="389" name="Google Shape;389;p15"/>
            <p:cNvSpPr/>
            <p:nvPr/>
          </p:nvSpPr>
          <p:spPr>
            <a:xfrm>
              <a:off x="7915844" y="313359"/>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90" name="Google Shape;390;p15"/>
            <p:cNvPicPr preferRelativeResize="0"/>
            <p:nvPr/>
          </p:nvPicPr>
          <p:blipFill rotWithShape="1">
            <a:blip r:embed="rId7">
              <a:alphaModFix/>
            </a:blip>
            <a:srcRect/>
            <a:stretch/>
          </p:blipFill>
          <p:spPr>
            <a:xfrm>
              <a:off x="7843904" y="284283"/>
              <a:ext cx="1590721" cy="1590721"/>
            </a:xfrm>
            <a:prstGeom prst="rect">
              <a:avLst/>
            </a:prstGeom>
            <a:noFill/>
            <a:ln>
              <a:noFill/>
            </a:ln>
          </p:spPr>
        </p:pic>
      </p:grpSp>
      <p:grpSp>
        <p:nvGrpSpPr>
          <p:cNvPr id="4" name="Group 3">
            <a:extLst>
              <a:ext uri="{FF2B5EF4-FFF2-40B4-BE49-F238E27FC236}">
                <a16:creationId xmlns:a16="http://schemas.microsoft.com/office/drawing/2014/main" id="{0A5E8EF8-CC95-89A6-F10D-D5B8DF362083}"/>
              </a:ext>
            </a:extLst>
          </p:cNvPr>
          <p:cNvGrpSpPr/>
          <p:nvPr/>
        </p:nvGrpSpPr>
        <p:grpSpPr>
          <a:xfrm>
            <a:off x="6108799" y="3365044"/>
            <a:ext cx="2728162" cy="1623205"/>
            <a:chOff x="6221628" y="3263443"/>
            <a:chExt cx="2728162" cy="1623205"/>
          </a:xfrm>
        </p:grpSpPr>
        <p:pic>
          <p:nvPicPr>
            <p:cNvPr id="3" name="Picture 2" descr="A group of plastic containers with white caps&#10;&#10;Description automatically generated">
              <a:extLst>
                <a:ext uri="{FF2B5EF4-FFF2-40B4-BE49-F238E27FC236}">
                  <a16:creationId xmlns:a16="http://schemas.microsoft.com/office/drawing/2014/main" id="{DE42C92F-FA69-45B5-AB40-199ED7BBAAFE}"/>
                </a:ext>
              </a:extLst>
            </p:cNvPr>
            <p:cNvPicPr>
              <a:picLocks noChangeAspect="1"/>
            </p:cNvPicPr>
            <p:nvPr/>
          </p:nvPicPr>
          <p:blipFill rotWithShape="1">
            <a:blip r:embed="rId8"/>
            <a:srcRect l="25489" t="19021" r="11660" b="31149"/>
            <a:stretch/>
          </p:blipFill>
          <p:spPr>
            <a:xfrm>
              <a:off x="6221629" y="3263443"/>
              <a:ext cx="2728161" cy="1622215"/>
            </a:xfrm>
            <a:prstGeom prst="rect">
              <a:avLst/>
            </a:prstGeom>
          </p:spPr>
        </p:pic>
        <p:sp>
          <p:nvSpPr>
            <p:cNvPr id="23" name="TextBox 22">
              <a:extLst>
                <a:ext uri="{FF2B5EF4-FFF2-40B4-BE49-F238E27FC236}">
                  <a16:creationId xmlns:a16="http://schemas.microsoft.com/office/drawing/2014/main" id="{DD1FC44B-70EB-4B19-AAFF-60255661A4CE}"/>
                </a:ext>
              </a:extLst>
            </p:cNvPr>
            <p:cNvSpPr txBox="1"/>
            <p:nvPr/>
          </p:nvSpPr>
          <p:spPr>
            <a:xfrm>
              <a:off x="6221628" y="4609649"/>
              <a:ext cx="2728161"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Wendelin Moser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grpSp>
        <p:nvGrpSpPr>
          <p:cNvPr id="2" name="Group 1">
            <a:extLst>
              <a:ext uri="{FF2B5EF4-FFF2-40B4-BE49-F238E27FC236}">
                <a16:creationId xmlns:a16="http://schemas.microsoft.com/office/drawing/2014/main" id="{7DF391F6-E732-8D20-EAE7-30766FADF77A}"/>
              </a:ext>
            </a:extLst>
          </p:cNvPr>
          <p:cNvGrpSpPr/>
          <p:nvPr/>
        </p:nvGrpSpPr>
        <p:grpSpPr>
          <a:xfrm>
            <a:off x="9125631" y="3323157"/>
            <a:ext cx="1771526" cy="2490914"/>
            <a:chOff x="9097540" y="3263443"/>
            <a:chExt cx="1771526" cy="2490914"/>
          </a:xfrm>
        </p:grpSpPr>
        <p:pic>
          <p:nvPicPr>
            <p:cNvPr id="377" name="Google Shape;377;p15"/>
            <p:cNvPicPr preferRelativeResize="0"/>
            <p:nvPr/>
          </p:nvPicPr>
          <p:blipFill rotWithShape="1">
            <a:blip r:embed="rId9">
              <a:alphaModFix/>
            </a:blip>
            <a:srcRect/>
            <a:stretch/>
          </p:blipFill>
          <p:spPr>
            <a:xfrm>
              <a:off x="9097540" y="3263443"/>
              <a:ext cx="1771526" cy="2487988"/>
            </a:xfrm>
            <a:prstGeom prst="rect">
              <a:avLst/>
            </a:prstGeom>
            <a:noFill/>
            <a:ln>
              <a:noFill/>
            </a:ln>
          </p:spPr>
        </p:pic>
        <p:sp>
          <p:nvSpPr>
            <p:cNvPr id="24" name="TextBox 23">
              <a:extLst>
                <a:ext uri="{FF2B5EF4-FFF2-40B4-BE49-F238E27FC236}">
                  <a16:creationId xmlns:a16="http://schemas.microsoft.com/office/drawing/2014/main" id="{1EDEFD38-A1EE-4875-89FB-30747C47E9D0}"/>
                </a:ext>
              </a:extLst>
            </p:cNvPr>
            <p:cNvSpPr txBox="1"/>
            <p:nvPr/>
          </p:nvSpPr>
          <p:spPr>
            <a:xfrm>
              <a:off x="9097540" y="5477358"/>
              <a:ext cx="177152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Antoine Abou Faya</a:t>
              </a:r>
              <a:r>
                <a:rPr lang="en-GB" sz="1200">
                  <a:solidFill>
                    <a:prstClr val="black"/>
                  </a:solidFill>
                  <a:latin typeface="Trebuchet MS" panose="020B0703020202090204" pitchFamily="34" charset="0"/>
                  <a:ea typeface="Calibri"/>
                  <a:cs typeface="Segoe UI"/>
                </a:rPr>
                <a:t>d</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sp>
        <p:nvSpPr>
          <p:cNvPr id="8" name="Google Shape;18;p31">
            <a:extLst>
              <a:ext uri="{FF2B5EF4-FFF2-40B4-BE49-F238E27FC236}">
                <a16:creationId xmlns:a16="http://schemas.microsoft.com/office/drawing/2014/main" id="{DB2734AA-37B5-1B0E-463E-7ABD1B3D1F7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10</a:t>
            </a:fld>
            <a:endParaRPr b="1">
              <a:solidFill>
                <a:schemeClr val="tx1">
                  <a:lumMod val="40000"/>
                  <a:lumOff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7" name="Google Shape;407;p16"/>
          <p:cNvSpPr txBox="1"/>
          <p:nvPr/>
        </p:nvSpPr>
        <p:spPr>
          <a:xfrm>
            <a:off x="5723466" y="2909433"/>
            <a:ext cx="5486400" cy="357603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l" rtl="0">
              <a:lnSpc>
                <a:spcPct val="90000"/>
              </a:lnSpc>
              <a:spcBef>
                <a:spcPts val="0"/>
              </a:spcBef>
              <a:spcAft>
                <a:spcPts val="0"/>
              </a:spcAft>
              <a:buClr>
                <a:schemeClr val="accent1"/>
              </a:buClr>
              <a:buSzPts val="2000"/>
              <a:buFont typeface="Trebuchet MS"/>
              <a:buNone/>
            </a:pPr>
            <a:r>
              <a:rPr lang="en-US" sz="2000" b="1">
                <a:solidFill>
                  <a:schemeClr val="dk1"/>
                </a:solidFill>
                <a:latin typeface="Trebuchet MS"/>
                <a:ea typeface="Trebuchet MS"/>
                <a:cs typeface="Trebuchet MS"/>
                <a:sym typeface="Trebuchet MS"/>
              </a:rPr>
              <a:t>One or more danger signs:</a:t>
            </a:r>
            <a:endParaRPr/>
          </a:p>
          <a:p>
            <a:pPr marL="342900" marR="0" lvl="0" indent="-342900" algn="l" rtl="0">
              <a:lnSpc>
                <a:spcPct val="90000"/>
              </a:lnSpc>
              <a:spcBef>
                <a:spcPts val="100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Lethargic or unconscious</a:t>
            </a:r>
            <a:endParaRPr/>
          </a:p>
          <a:p>
            <a:pPr marL="342900" marR="0" lvl="0" indent="-342900" algn="l" rtl="0">
              <a:lnSpc>
                <a:spcPct val="90000"/>
              </a:lnSpc>
              <a:spcBef>
                <a:spcPts val="100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Absent or weak pulse</a:t>
            </a:r>
            <a:endParaRPr/>
          </a:p>
          <a:p>
            <a:pPr marL="342900" marR="0" lvl="0" indent="-342900" algn="l" rtl="0">
              <a:lnSpc>
                <a:spcPct val="90000"/>
              </a:lnSpc>
              <a:spcBef>
                <a:spcPts val="100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Respiratory distress</a:t>
            </a:r>
            <a:endParaRPr/>
          </a:p>
          <a:p>
            <a:pPr marL="0" marR="0" lvl="0" indent="0" algn="l" rtl="0">
              <a:lnSpc>
                <a:spcPct val="90000"/>
              </a:lnSpc>
              <a:spcBef>
                <a:spcPts val="1600"/>
              </a:spcBef>
              <a:spcAft>
                <a:spcPts val="0"/>
              </a:spcAft>
              <a:buClr>
                <a:schemeClr val="accent1"/>
              </a:buClr>
              <a:buSzPts val="2000"/>
              <a:buFont typeface="Trebuchet MS"/>
              <a:buNone/>
            </a:pPr>
            <a:r>
              <a:rPr lang="en-US" sz="2000" b="1">
                <a:solidFill>
                  <a:schemeClr val="dk1"/>
                </a:solidFill>
                <a:latin typeface="Trebuchet MS"/>
                <a:ea typeface="Trebuchet MS"/>
                <a:cs typeface="Trebuchet MS"/>
                <a:sym typeface="Trebuchet MS"/>
              </a:rPr>
              <a:t>OR at least two of the following:</a:t>
            </a:r>
            <a:endParaRPr/>
          </a:p>
          <a:p>
            <a:pPr marL="342900" marR="0" lvl="0" indent="-342900" algn="l" rtl="0">
              <a:lnSpc>
                <a:spcPct val="90000"/>
              </a:lnSpc>
              <a:spcBef>
                <a:spcPts val="160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Sunken eyes</a:t>
            </a:r>
            <a:endParaRPr/>
          </a:p>
          <a:p>
            <a:pPr marL="342900" marR="0" lvl="0" indent="-342900" algn="l" rtl="0">
              <a:lnSpc>
                <a:spcPct val="90000"/>
              </a:lnSpc>
              <a:spcBef>
                <a:spcPts val="100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Not able to drink or drinks poorly</a:t>
            </a:r>
            <a:endParaRPr/>
          </a:p>
          <a:p>
            <a:pPr marL="342900" marR="0" lvl="0" indent="-342900" algn="l" rtl="0">
              <a:lnSpc>
                <a:spcPct val="90000"/>
              </a:lnSpc>
              <a:spcBef>
                <a:spcPts val="100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Skin pinch goes back very slowly</a:t>
            </a:r>
            <a:endParaRPr/>
          </a:p>
        </p:txBody>
      </p:sp>
      <p:grpSp>
        <p:nvGrpSpPr>
          <p:cNvPr id="408" name="Google Shape;408;p16"/>
          <p:cNvGrpSpPr/>
          <p:nvPr/>
        </p:nvGrpSpPr>
        <p:grpSpPr>
          <a:xfrm>
            <a:off x="5723466" y="2149261"/>
            <a:ext cx="5486400" cy="878323"/>
            <a:chOff x="783119" y="1750902"/>
            <a:chExt cx="5486400" cy="878323"/>
          </a:xfrm>
        </p:grpSpPr>
        <p:sp>
          <p:nvSpPr>
            <p:cNvPr id="409" name="Google Shape;409;p16"/>
            <p:cNvSpPr txBox="1"/>
            <p:nvPr/>
          </p:nvSpPr>
          <p:spPr>
            <a:xfrm>
              <a:off x="783119" y="1750902"/>
              <a:ext cx="5486400" cy="612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000"/>
                <a:buFont typeface="Trebuchet MS"/>
                <a:buNone/>
              </a:pPr>
              <a:r>
                <a:rPr lang="en-US" sz="2000" b="1">
                  <a:solidFill>
                    <a:schemeClr val="dk1"/>
                  </a:solidFill>
                  <a:latin typeface="Trebuchet MS"/>
                  <a:ea typeface="Trebuchet MS"/>
                  <a:cs typeface="Trebuchet MS"/>
                  <a:sym typeface="Trebuchet MS"/>
                </a:rPr>
                <a:t>Severe Dehydration</a:t>
              </a:r>
              <a:endParaRPr sz="2400" b="1">
                <a:solidFill>
                  <a:schemeClr val="dk1"/>
                </a:solidFill>
                <a:latin typeface="Trebuchet MS"/>
                <a:ea typeface="Trebuchet MS"/>
                <a:cs typeface="Trebuchet MS"/>
                <a:sym typeface="Trebuchet MS"/>
              </a:endParaRPr>
            </a:p>
          </p:txBody>
        </p:sp>
        <p:sp>
          <p:nvSpPr>
            <p:cNvPr id="410" name="Google Shape;410;p16"/>
            <p:cNvSpPr/>
            <p:nvPr/>
          </p:nvSpPr>
          <p:spPr>
            <a:xfrm rot="10800000">
              <a:off x="3301729" y="2343475"/>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411" name="Google Shape;411;p16"/>
          <p:cNvGrpSpPr/>
          <p:nvPr/>
        </p:nvGrpSpPr>
        <p:grpSpPr>
          <a:xfrm>
            <a:off x="7934019" y="1238124"/>
            <a:ext cx="1082228" cy="1082228"/>
            <a:chOff x="2718797" y="240712"/>
            <a:chExt cx="1649621" cy="1649621"/>
          </a:xfrm>
        </p:grpSpPr>
        <p:sp>
          <p:nvSpPr>
            <p:cNvPr id="412" name="Google Shape;412;p16"/>
            <p:cNvSpPr/>
            <p:nvPr/>
          </p:nvSpPr>
          <p:spPr>
            <a:xfrm>
              <a:off x="2775395" y="356223"/>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13" name="Google Shape;413;p16"/>
            <p:cNvPicPr preferRelativeResize="0"/>
            <p:nvPr/>
          </p:nvPicPr>
          <p:blipFill rotWithShape="1">
            <a:blip r:embed="rId3">
              <a:alphaModFix/>
            </a:blip>
            <a:srcRect/>
            <a:stretch/>
          </p:blipFill>
          <p:spPr>
            <a:xfrm>
              <a:off x="2718797" y="240712"/>
              <a:ext cx="1649621" cy="1649621"/>
            </a:xfrm>
            <a:prstGeom prst="rect">
              <a:avLst/>
            </a:prstGeom>
            <a:noFill/>
            <a:ln>
              <a:noFill/>
            </a:ln>
          </p:spPr>
        </p:pic>
      </p:grpSp>
      <p:sp>
        <p:nvSpPr>
          <p:cNvPr id="3" name="Google Shape;372;p15">
            <a:extLst>
              <a:ext uri="{FF2B5EF4-FFF2-40B4-BE49-F238E27FC236}">
                <a16:creationId xmlns:a16="http://schemas.microsoft.com/office/drawing/2014/main" id="{62384CEF-1AE0-47FF-12AB-D4641C1540D3}"/>
              </a:ext>
            </a:extLst>
          </p:cNvPr>
          <p:cNvSpPr txBox="1">
            <a:spLocks noGrp="1"/>
          </p:cNvSpPr>
          <p:nvPr>
            <p:ph type="title"/>
          </p:nvPr>
        </p:nvSpPr>
        <p:spPr>
          <a:xfrm>
            <a:off x="5723466" y="239477"/>
            <a:ext cx="5486400" cy="1325563"/>
          </a:xfrm>
          <a:prstGeom prst="rect">
            <a:avLst/>
          </a:prstGeom>
          <a:noFill/>
          <a:ln>
            <a:noFill/>
          </a:ln>
        </p:spPr>
        <p:txBody>
          <a:bodyPr spcFirstLastPara="1" wrap="square" lIns="91425" tIns="45700" rIns="91425" bIns="45700" anchor="ctr" anchorCtr="0">
            <a:normAutofit/>
          </a:bodyPr>
          <a:lstStyle/>
          <a:p>
            <a:pPr>
              <a:buSzPts val="4400"/>
            </a:pPr>
            <a:r>
              <a:rPr lang="en-US" b="1"/>
              <a:t>Severe dehydration</a:t>
            </a:r>
            <a:endParaRPr b="1"/>
          </a:p>
        </p:txBody>
      </p:sp>
      <p:pic>
        <p:nvPicPr>
          <p:cNvPr id="6" name="Picture 5" descr="A person lying in a hospital bed&#10;&#10;Description automatically generated">
            <a:extLst>
              <a:ext uri="{FF2B5EF4-FFF2-40B4-BE49-F238E27FC236}">
                <a16:creationId xmlns:a16="http://schemas.microsoft.com/office/drawing/2014/main" id="{5A340E87-5F3E-40B7-A69E-E8A09C49522E}"/>
              </a:ext>
            </a:extLst>
          </p:cNvPr>
          <p:cNvPicPr>
            <a:picLocks noChangeAspect="1"/>
          </p:cNvPicPr>
          <p:nvPr/>
        </p:nvPicPr>
        <p:blipFill>
          <a:blip r:embed="rId4"/>
          <a:srcRect b="2792"/>
          <a:stretch/>
        </p:blipFill>
        <p:spPr>
          <a:xfrm>
            <a:off x="-32199" y="-91142"/>
            <a:ext cx="4765066" cy="6949142"/>
          </a:xfrm>
          <a:prstGeom prst="rect">
            <a:avLst/>
          </a:prstGeom>
        </p:spPr>
      </p:pic>
      <p:sp>
        <p:nvSpPr>
          <p:cNvPr id="30" name="TextBox 29">
            <a:extLst>
              <a:ext uri="{FF2B5EF4-FFF2-40B4-BE49-F238E27FC236}">
                <a16:creationId xmlns:a16="http://schemas.microsoft.com/office/drawing/2014/main" id="{6A60F903-4576-4803-84DA-AFFF2B16099A}"/>
              </a:ext>
            </a:extLst>
          </p:cNvPr>
          <p:cNvSpPr txBox="1"/>
          <p:nvPr/>
        </p:nvSpPr>
        <p:spPr>
          <a:xfrm>
            <a:off x="-32199" y="6269069"/>
            <a:ext cx="1784799"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Fid Thompson</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
        <p:nvSpPr>
          <p:cNvPr id="7" name="Google Shape;18;p31">
            <a:extLst>
              <a:ext uri="{FF2B5EF4-FFF2-40B4-BE49-F238E27FC236}">
                <a16:creationId xmlns:a16="http://schemas.microsoft.com/office/drawing/2014/main" id="{FAA58DC8-A182-F7FA-F9B3-D94BCA376CC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11</a:t>
            </a:fld>
            <a:endParaRPr b="1">
              <a:solidFill>
                <a:schemeClr val="tx1">
                  <a:lumMod val="40000"/>
                  <a:lumOff val="6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838200" y="26253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b="1"/>
              <a:t>Treatment of cholera</a:t>
            </a:r>
            <a:endParaRPr b="1"/>
          </a:p>
        </p:txBody>
      </p:sp>
      <p:sp>
        <p:nvSpPr>
          <p:cNvPr id="425" name="Google Shape;425;p1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p>
            <a:pPr marL="0" indent="0">
              <a:spcBef>
                <a:spcPts val="0"/>
              </a:spcBef>
            </a:pPr>
            <a:r>
              <a:rPr lang="en-US"/>
              <a:t>        </a:t>
            </a:r>
            <a:endParaRPr/>
          </a:p>
        </p:txBody>
      </p:sp>
      <p:sp>
        <p:nvSpPr>
          <p:cNvPr id="426" name="Google Shape;426;p1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Font typeface="Trebuchet MS"/>
              <a:buNone/>
            </a:pPr>
            <a:r>
              <a:rPr lang="en-US" sz="2000" b="1"/>
              <a:t>Cholera, the disease, is treatable.</a:t>
            </a:r>
            <a:endParaRPr/>
          </a:p>
          <a:p>
            <a:pPr marL="0" lvl="0" indent="0" algn="ctr" rtl="0">
              <a:lnSpc>
                <a:spcPct val="90000"/>
              </a:lnSpc>
              <a:spcBef>
                <a:spcPts val="1000"/>
              </a:spcBef>
              <a:spcAft>
                <a:spcPts val="0"/>
              </a:spcAft>
              <a:buSzPts val="2200"/>
              <a:buFont typeface="Trebuchet MS"/>
              <a:buNone/>
            </a:pPr>
            <a:endParaRPr/>
          </a:p>
        </p:txBody>
      </p:sp>
      <p:sp>
        <p:nvSpPr>
          <p:cNvPr id="427" name="Google Shape;427;p17"/>
          <p:cNvSpPr txBox="1">
            <a:spLocks noGrp="1"/>
          </p:cNvSpPr>
          <p:nvPr>
            <p:ph type="body" idx="3"/>
          </p:nvPr>
        </p:nvSpPr>
        <p:spPr>
          <a:xfrm>
            <a:off x="2061882" y="2840077"/>
            <a:ext cx="3535283"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l" rtl="0">
              <a:lnSpc>
                <a:spcPct val="90000"/>
              </a:lnSpc>
              <a:spcBef>
                <a:spcPts val="0"/>
              </a:spcBef>
              <a:spcAft>
                <a:spcPts val="0"/>
              </a:spcAft>
              <a:buSzPts val="2200"/>
              <a:buFont typeface="Trebuchet MS"/>
              <a:buNone/>
            </a:pPr>
            <a:r>
              <a:rPr lang="en-US"/>
              <a:t>The first line of treatment is rehydration with oral rehydration solution (ORS).</a:t>
            </a:r>
            <a:endParaRPr/>
          </a:p>
          <a:p>
            <a:pPr marL="0" lvl="0" indent="0" algn="l" rtl="0">
              <a:lnSpc>
                <a:spcPct val="90000"/>
              </a:lnSpc>
              <a:spcBef>
                <a:spcPts val="1000"/>
              </a:spcBef>
              <a:spcAft>
                <a:spcPts val="0"/>
              </a:spcAft>
              <a:buSzPts val="2200"/>
              <a:buFont typeface="Trebuchet MS"/>
              <a:buNone/>
            </a:pPr>
            <a:endParaRPr/>
          </a:p>
        </p:txBody>
      </p:sp>
      <p:sp>
        <p:nvSpPr>
          <p:cNvPr id="428" name="Google Shape;428;p17"/>
          <p:cNvSpPr txBox="1">
            <a:spLocks noGrp="1"/>
          </p:cNvSpPr>
          <p:nvPr>
            <p:ph type="body" idx="4"/>
          </p:nvPr>
        </p:nvSpPr>
        <p:spPr>
          <a:xfrm>
            <a:off x="6594835" y="2840077"/>
            <a:ext cx="3535282"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en-US"/>
              <a:t>Patients with severe dehydration require IV fluids and antibiotics.</a:t>
            </a:r>
            <a:endParaRPr/>
          </a:p>
        </p:txBody>
      </p:sp>
      <p:sp>
        <p:nvSpPr>
          <p:cNvPr id="429" name="Google Shape;429;p17"/>
          <p:cNvSpPr/>
          <p:nvPr/>
        </p:nvSpPr>
        <p:spPr>
          <a:xfrm rot="10800000">
            <a:off x="2164836"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0" name="Google Shape;430;p17"/>
          <p:cNvSpPr/>
          <p:nvPr/>
        </p:nvSpPr>
        <p:spPr>
          <a:xfrm rot="10800000">
            <a:off x="6726863"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31" name="Google Shape;431;p17"/>
          <p:cNvPicPr preferRelativeResize="0"/>
          <p:nvPr/>
        </p:nvPicPr>
        <p:blipFill rotWithShape="1">
          <a:blip r:embed="rId3">
            <a:alphaModFix/>
          </a:blip>
          <a:srcRect/>
          <a:stretch/>
        </p:blipFill>
        <p:spPr>
          <a:xfrm>
            <a:off x="3688690" y="3629611"/>
            <a:ext cx="3199534" cy="3017374"/>
          </a:xfrm>
          <a:prstGeom prst="rect">
            <a:avLst/>
          </a:prstGeom>
          <a:noFill/>
          <a:ln>
            <a:noFill/>
          </a:ln>
        </p:spPr>
      </p:pic>
      <p:pic>
        <p:nvPicPr>
          <p:cNvPr id="432" name="Google Shape;432;p17"/>
          <p:cNvPicPr preferRelativeResize="0"/>
          <p:nvPr/>
        </p:nvPicPr>
        <p:blipFill rotWithShape="1">
          <a:blip r:embed="rId4">
            <a:alphaModFix/>
          </a:blip>
          <a:srcRect b="11008"/>
          <a:stretch/>
        </p:blipFill>
        <p:spPr>
          <a:xfrm>
            <a:off x="8136902" y="3101788"/>
            <a:ext cx="4055098" cy="3493682"/>
          </a:xfrm>
          <a:prstGeom prst="rect">
            <a:avLst/>
          </a:prstGeom>
          <a:noFill/>
          <a:ln>
            <a:noFill/>
          </a:ln>
        </p:spPr>
      </p:pic>
      <p:sp>
        <p:nvSpPr>
          <p:cNvPr id="4" name="Google Shape;18;p31">
            <a:extLst>
              <a:ext uri="{FF2B5EF4-FFF2-40B4-BE49-F238E27FC236}">
                <a16:creationId xmlns:a16="http://schemas.microsoft.com/office/drawing/2014/main" id="{7A4FD948-1DCB-81C2-CDEE-34185C23C0E8}"/>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12</a:t>
            </a:fld>
            <a:endParaRPr b="1">
              <a:solidFill>
                <a:schemeClr val="tx1">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txBox="1">
            <a:spLocks noGrp="1"/>
          </p:cNvSpPr>
          <p:nvPr>
            <p:ph type="title"/>
          </p:nvPr>
        </p:nvSpPr>
        <p:spPr>
          <a:xfrm>
            <a:off x="1585121" y="5046863"/>
            <a:ext cx="6658856" cy="1194909"/>
          </a:xfrm>
          <a:prstGeom prst="rect">
            <a:avLst/>
          </a:prstGeom>
          <a:noFill/>
          <a:ln>
            <a:noFill/>
          </a:ln>
        </p:spPr>
        <p:txBody>
          <a:bodyPr spcFirstLastPara="1" wrap="square" lIns="91425" tIns="45700" rIns="91425" bIns="45700" anchor="ctr" anchorCtr="0">
            <a:normAutofit fontScale="90000"/>
          </a:bodyPr>
          <a:lstStyle/>
          <a:p>
            <a:r>
              <a:rPr lang="en-US"/>
              <a:t>INTRODUCTION TO TESTING FOR CHOLERA</a:t>
            </a:r>
            <a:endParaRPr/>
          </a:p>
        </p:txBody>
      </p:sp>
      <p:pic>
        <p:nvPicPr>
          <p:cNvPr id="472" name="Google Shape;472;p20"/>
          <p:cNvPicPr preferRelativeResize="0">
            <a:picLocks noGrp="1"/>
          </p:cNvPicPr>
          <p:nvPr>
            <p:ph type="pic" idx="2"/>
          </p:nvPr>
        </p:nvPicPr>
        <p:blipFill rotWithShape="1">
          <a:blip r:embed="rId3">
            <a:alphaModFix/>
          </a:blip>
          <a:srcRect l="10650" r="10650"/>
          <a:stretch/>
        </p:blipFill>
        <p:spPr>
          <a:xfrm>
            <a:off x="8750674" y="3250351"/>
            <a:ext cx="2449513" cy="299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899390" y="1471694"/>
            <a:ext cx="10160100" cy="2062063"/>
          </a:xfrm>
          <a:prstGeom prst="rect">
            <a:avLst/>
          </a:prstGeom>
          <a:noFill/>
          <a:ln>
            <a:noFill/>
          </a:ln>
        </p:spPr>
        <p:txBody>
          <a:bodyPr spcFirstLastPara="1" wrap="square" lIns="91425" tIns="45700" rIns="91425" bIns="45700" anchor="t" anchorCtr="0">
            <a:spAutoFit/>
          </a:bodyPr>
          <a:lstStyle/>
          <a:p>
            <a:pPr marL="457200" lvl="1" algn="ctr"/>
            <a:r>
              <a:rPr lang="en-GB" sz="3200">
                <a:solidFill>
                  <a:schemeClr val="bg1"/>
                </a:solidFill>
                <a:latin typeface="Trebuchet MS"/>
                <a:ea typeface="Trebuchet MS"/>
                <a:cs typeface="Trebuchet MS"/>
                <a:sym typeface="Trebuchet MS"/>
              </a:rPr>
              <a:t>The recommendations expressed hereafter were developed by the Global Task Force on Cholera Control (GTFCC) and are described in</a:t>
            </a:r>
            <a:br>
              <a:rPr lang="en-GB" sz="3200">
                <a:solidFill>
                  <a:schemeClr val="bg1"/>
                </a:solidFill>
                <a:latin typeface="Trebuchet MS"/>
                <a:ea typeface="Trebuchet MS"/>
                <a:cs typeface="Trebuchet MS"/>
                <a:sym typeface="Trebuchet MS"/>
              </a:rPr>
            </a:br>
            <a:r>
              <a:rPr lang="en-GB" sz="3200">
                <a:solidFill>
                  <a:schemeClr val="bg1"/>
                </a:solidFill>
                <a:latin typeface="Trebuchet MS"/>
                <a:ea typeface="Trebuchet MS"/>
                <a:cs typeface="Trebuchet MS"/>
                <a:sym typeface="Trebuchet MS"/>
              </a:rPr>
              <a:t>“</a:t>
            </a:r>
            <a:r>
              <a:rPr lang="en-GB" sz="3200">
                <a:solidFill>
                  <a:schemeClr val="bg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Public Health Surveillance for Cholera</a:t>
            </a:r>
            <a:r>
              <a:rPr lang="en-GB" sz="3200">
                <a:solidFill>
                  <a:schemeClr val="bg1"/>
                </a:solidFill>
                <a:latin typeface="Trebuchet MS"/>
                <a:ea typeface="Trebuchet MS"/>
                <a:cs typeface="Trebuchet MS"/>
                <a:sym typeface="Trebuchet MS"/>
              </a:rPr>
              <a:t>”. </a:t>
            </a:r>
            <a:endParaRPr lang="en-US" sz="3200">
              <a:solidFill>
                <a:schemeClr val="bg1"/>
              </a:solidFill>
            </a:endParaRPr>
          </a:p>
        </p:txBody>
      </p:sp>
      <p:sp>
        <p:nvSpPr>
          <p:cNvPr id="3" name="Google Shape;18;p31">
            <a:extLst>
              <a:ext uri="{FF2B5EF4-FFF2-40B4-BE49-F238E27FC236}">
                <a16:creationId xmlns:a16="http://schemas.microsoft.com/office/drawing/2014/main" id="{A4813AFD-27D2-9FBC-1BC7-487A8C97010F}"/>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14</a:t>
            </a:fld>
            <a:endParaRPr b="1">
              <a:solidFill>
                <a:schemeClr val="tx1">
                  <a:lumMod val="40000"/>
                  <a:lumOff val="60000"/>
                </a:schemeClr>
              </a:solidFill>
            </a:endParaRPr>
          </a:p>
        </p:txBody>
      </p:sp>
      <p:sp>
        <p:nvSpPr>
          <p:cNvPr id="4" name="TextBox 3">
            <a:extLst>
              <a:ext uri="{FF2B5EF4-FFF2-40B4-BE49-F238E27FC236}">
                <a16:creationId xmlns:a16="http://schemas.microsoft.com/office/drawing/2014/main" id="{419BC8A5-D5C0-48E3-19A6-79DAD1DDD552}"/>
              </a:ext>
            </a:extLst>
          </p:cNvPr>
          <p:cNvSpPr txBox="1"/>
          <p:nvPr/>
        </p:nvSpPr>
        <p:spPr>
          <a:xfrm>
            <a:off x="1024746" y="4712170"/>
            <a:ext cx="10142507" cy="866593"/>
          </a:xfrm>
          <a:prstGeom prst="rect">
            <a:avLst/>
          </a:prstGeom>
          <a:noFill/>
        </p:spPr>
        <p:txBody>
          <a:bodyPr wrap="square">
            <a:noAutofit/>
          </a:bodyPr>
          <a:lstStyle/>
          <a:p>
            <a:pPr marL="457200" lvl="1" algn="ctr"/>
            <a:r>
              <a:rPr lang="en-GB" sz="2400" i="1">
                <a:solidFill>
                  <a:schemeClr val="bg1"/>
                </a:solidFill>
                <a:latin typeface="Trebuchet MS" panose="020B0703020202090204" pitchFamily="34" charset="0"/>
                <a:ea typeface="Trebuchet MS"/>
                <a:cs typeface="Trebuchet MS"/>
                <a:sym typeface="Trebuchet MS"/>
              </a:rPr>
              <a:t>The testing strategies applied in your country may differ, make sure to verify these with your local health authorities.</a:t>
            </a:r>
            <a:endParaRPr lang="en-GB" sz="2400" i="1">
              <a:solidFill>
                <a:schemeClr val="bg1"/>
              </a:solidFill>
              <a:latin typeface="Trebuchet MS" panose="020B0703020202090204" pitchFamily="34" charset="0"/>
              <a:ea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p>
            <a:pPr>
              <a:buSzPts val="4400"/>
            </a:pPr>
            <a:r>
              <a:rPr lang="en-US" b="1"/>
              <a:t>Why test for cholera?</a:t>
            </a:r>
            <a:endParaRPr b="1"/>
          </a:p>
        </p:txBody>
      </p:sp>
      <p:sp>
        <p:nvSpPr>
          <p:cNvPr id="3" name="Google Shape;584;p26">
            <a:extLst>
              <a:ext uri="{FF2B5EF4-FFF2-40B4-BE49-F238E27FC236}">
                <a16:creationId xmlns:a16="http://schemas.microsoft.com/office/drawing/2014/main" id="{C6855313-A2DE-E783-7527-A78C73C5A917}"/>
              </a:ext>
            </a:extLst>
          </p:cNvPr>
          <p:cNvSpPr txBox="1">
            <a:spLocks/>
          </p:cNvSpPr>
          <p:nvPr/>
        </p:nvSpPr>
        <p:spPr>
          <a:xfrm>
            <a:off x="6299199" y="3820912"/>
            <a:ext cx="5086029" cy="1785104"/>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l">
              <a:spcBef>
                <a:spcPts val="0"/>
              </a:spcBef>
            </a:pPr>
            <a:r>
              <a:rPr lang="en-US"/>
              <a:t>Treatment should not depend on cholera lab result.</a:t>
            </a:r>
          </a:p>
          <a:p>
            <a:pPr marL="0" indent="0" algn="l"/>
            <a:r>
              <a:rPr lang="en-US"/>
              <a:t>Treatment should depend </a:t>
            </a:r>
            <a:br>
              <a:rPr lang="en-US"/>
            </a:br>
            <a:r>
              <a:rPr lang="en-US"/>
              <a:t>on the level of dehydration </a:t>
            </a:r>
            <a:br>
              <a:rPr lang="en-US"/>
            </a:br>
            <a:r>
              <a:rPr lang="en-US"/>
              <a:t>of the patient.</a:t>
            </a:r>
          </a:p>
        </p:txBody>
      </p:sp>
      <p:sp>
        <p:nvSpPr>
          <p:cNvPr id="7" name="Google Shape;599;p26">
            <a:extLst>
              <a:ext uri="{FF2B5EF4-FFF2-40B4-BE49-F238E27FC236}">
                <a16:creationId xmlns:a16="http://schemas.microsoft.com/office/drawing/2014/main" id="{3B5A1145-ACAE-8399-F14D-006364E539AB}"/>
              </a:ext>
            </a:extLst>
          </p:cNvPr>
          <p:cNvSpPr/>
          <p:nvPr/>
        </p:nvSpPr>
        <p:spPr>
          <a:xfrm>
            <a:off x="6096000" y="1785509"/>
            <a:ext cx="5501318" cy="4004531"/>
          </a:xfrm>
          <a:prstGeom prst="rect">
            <a:avLst/>
          </a:prstGeom>
          <a:noFill/>
          <a:ln w="9525" cap="flat" cmpd="sng">
            <a:solidFill>
              <a:schemeClr val="dk1"/>
            </a:solidFill>
            <a:prstDash val="solid"/>
            <a:miter lim="800000"/>
            <a:headEnd type="none" w="sm" len="sm"/>
            <a:tailEnd type="none" w="sm" len="sm"/>
          </a:ln>
        </p:spPr>
        <p:txBody>
          <a:bodyPr spcFirstLastPara="1" wrap="square" lIns="108000" tIns="144000" rIns="108000" bIns="45700" anchor="t" anchorCtr="0">
            <a:noAutofit/>
          </a:bodyPr>
          <a:lstStyle/>
          <a:p>
            <a:pPr lvl="0"/>
            <a:r>
              <a:rPr lang="en-US" sz="2400">
                <a:solidFill>
                  <a:schemeClr val="dk1"/>
                </a:solidFill>
                <a:latin typeface="Trebuchet MS"/>
                <a:ea typeface="Trebuchet MS"/>
                <a:cs typeface="Trebuchet MS"/>
                <a:sym typeface="Trebuchet MS"/>
              </a:rPr>
              <a:t>Tests are not performed to inform clinical case management </a:t>
            </a:r>
            <a:br>
              <a:rPr lang="en-US" sz="2400">
                <a:solidFill>
                  <a:schemeClr val="dk1"/>
                </a:solidFill>
                <a:latin typeface="Trebuchet MS"/>
                <a:ea typeface="Trebuchet MS"/>
                <a:cs typeface="Trebuchet MS"/>
                <a:sym typeface="Trebuchet MS"/>
              </a:rPr>
            </a:br>
            <a:r>
              <a:rPr lang="en-US" sz="2400">
                <a:solidFill>
                  <a:schemeClr val="dk1"/>
                </a:solidFill>
                <a:latin typeface="Trebuchet MS"/>
                <a:ea typeface="Trebuchet MS"/>
                <a:cs typeface="Trebuchet MS"/>
                <a:sym typeface="Trebuchet MS"/>
              </a:rPr>
              <a:t>i.e. positive /negative results do not change treatment protocol</a:t>
            </a:r>
            <a:endParaRPr lang="en-US" sz="2400"/>
          </a:p>
        </p:txBody>
      </p:sp>
      <p:sp>
        <p:nvSpPr>
          <p:cNvPr id="12" name="Google Shape;580;p26">
            <a:extLst>
              <a:ext uri="{FF2B5EF4-FFF2-40B4-BE49-F238E27FC236}">
                <a16:creationId xmlns:a16="http://schemas.microsoft.com/office/drawing/2014/main" id="{9252A2C2-98AF-9F01-EAFB-33C2E09096C1}"/>
              </a:ext>
            </a:extLst>
          </p:cNvPr>
          <p:cNvSpPr/>
          <p:nvPr/>
        </p:nvSpPr>
        <p:spPr>
          <a:xfrm>
            <a:off x="9892056" y="4460364"/>
            <a:ext cx="1992836" cy="199283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4" name="Google Shape;581;p26">
            <a:extLst>
              <a:ext uri="{FF2B5EF4-FFF2-40B4-BE49-F238E27FC236}">
                <a16:creationId xmlns:a16="http://schemas.microsoft.com/office/drawing/2014/main" id="{A69B71D2-4DFA-FBCF-17CB-278F40B6CC6A}"/>
              </a:ext>
            </a:extLst>
          </p:cNvPr>
          <p:cNvSpPr txBox="1">
            <a:spLocks noGrp="1"/>
          </p:cNvSpPr>
          <p:nvPr>
            <p:ph type="body" idx="1"/>
          </p:nvPr>
        </p:nvSpPr>
        <p:spPr>
          <a:xfrm>
            <a:off x="10476313" y="4417163"/>
            <a:ext cx="838200" cy="18049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000"/>
              <a:buFont typeface="Trebuchet MS"/>
              <a:buNone/>
            </a:pPr>
            <a:r>
              <a:rPr lang="en-US" sz="15000"/>
              <a:t>?</a:t>
            </a:r>
            <a:endParaRPr/>
          </a:p>
        </p:txBody>
      </p:sp>
      <p:sp>
        <p:nvSpPr>
          <p:cNvPr id="17" name="Google Shape;582;p26">
            <a:extLst>
              <a:ext uri="{FF2B5EF4-FFF2-40B4-BE49-F238E27FC236}">
                <a16:creationId xmlns:a16="http://schemas.microsoft.com/office/drawing/2014/main" id="{6D1FE492-788E-1004-DE94-86CE8B84686B}"/>
              </a:ext>
            </a:extLst>
          </p:cNvPr>
          <p:cNvSpPr txBox="1">
            <a:spLocks noGrp="1"/>
          </p:cNvSpPr>
          <p:nvPr>
            <p:ph type="body" idx="3"/>
          </p:nvPr>
        </p:nvSpPr>
        <p:spPr>
          <a:xfrm>
            <a:off x="9891557" y="5282812"/>
            <a:ext cx="1978958" cy="6556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Font typeface="Trebuchet MS"/>
              <a:buNone/>
            </a:pPr>
            <a:r>
              <a:rPr lang="en-US" b="1"/>
              <a:t>Why test</a:t>
            </a:r>
          </a:p>
        </p:txBody>
      </p:sp>
      <p:sp>
        <p:nvSpPr>
          <p:cNvPr id="11" name="Google Shape;18;p31">
            <a:extLst>
              <a:ext uri="{FF2B5EF4-FFF2-40B4-BE49-F238E27FC236}">
                <a16:creationId xmlns:a16="http://schemas.microsoft.com/office/drawing/2014/main" id="{76D4F7E3-CC11-93B3-4CEC-5EDCEBE93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15</a:t>
            </a:fld>
            <a:endParaRPr b="1">
              <a:solidFill>
                <a:schemeClr val="tx1">
                  <a:lumMod val="40000"/>
                  <a:lumOff val="60000"/>
                </a:schemeClr>
              </a:solidFill>
            </a:endParaRPr>
          </a:p>
        </p:txBody>
      </p:sp>
      <p:grpSp>
        <p:nvGrpSpPr>
          <p:cNvPr id="13" name="Group 12">
            <a:extLst>
              <a:ext uri="{FF2B5EF4-FFF2-40B4-BE49-F238E27FC236}">
                <a16:creationId xmlns:a16="http://schemas.microsoft.com/office/drawing/2014/main" id="{D11FEBF1-008F-F12F-DFDC-6F43E53F4846}"/>
              </a:ext>
            </a:extLst>
          </p:cNvPr>
          <p:cNvGrpSpPr/>
          <p:nvPr/>
        </p:nvGrpSpPr>
        <p:grpSpPr>
          <a:xfrm>
            <a:off x="582392" y="2867057"/>
            <a:ext cx="5035651" cy="648000"/>
            <a:chOff x="2945597" y="1941851"/>
            <a:chExt cx="5035651" cy="649216"/>
          </a:xfrm>
        </p:grpSpPr>
        <p:sp>
          <p:nvSpPr>
            <p:cNvPr id="15" name="TextBox 14">
              <a:extLst>
                <a:ext uri="{FF2B5EF4-FFF2-40B4-BE49-F238E27FC236}">
                  <a16:creationId xmlns:a16="http://schemas.microsoft.com/office/drawing/2014/main" id="{206E6475-99AE-1112-6F14-EADA083D3783}"/>
                </a:ext>
              </a:extLst>
            </p:cNvPr>
            <p:cNvSpPr txBox="1"/>
            <p:nvPr/>
          </p:nvSpPr>
          <p:spPr>
            <a:xfrm>
              <a:off x="3175586" y="1941851"/>
              <a:ext cx="4805662" cy="649216"/>
            </a:xfrm>
            <a:prstGeom prst="rect">
              <a:avLst/>
            </a:prstGeom>
            <a:noFill/>
            <a:ln w="9525">
              <a:solidFill>
                <a:schemeClr val="tx1"/>
              </a:solidFill>
            </a:ln>
          </p:spPr>
          <p:txBody>
            <a:bodyPr wrap="square" lIns="0" tIns="45720" rIns="91440" bIns="45720" rtlCol="0" anchor="ctr" anchorCtr="0">
              <a:noAutofit/>
            </a:bodyPr>
            <a:lstStyle/>
            <a:p>
              <a:pPr marL="360000">
                <a:buClr>
                  <a:schemeClr val="accent3"/>
                </a:buClr>
              </a:pPr>
              <a:r>
                <a:rPr lang="en-US" sz="2400">
                  <a:solidFill>
                    <a:schemeClr val="dk1"/>
                  </a:solidFill>
                  <a:latin typeface="Trebuchet MS"/>
                  <a:sym typeface="Trebuchet MS"/>
                </a:rPr>
                <a:t>Identify a cholera suspect case</a:t>
              </a:r>
              <a:endParaRPr lang="en-US" sz="2400">
                <a:solidFill>
                  <a:schemeClr val="dk1"/>
                </a:solidFill>
                <a:latin typeface="Trebuchet MS"/>
              </a:endParaRPr>
            </a:p>
          </p:txBody>
        </p:sp>
        <p:sp>
          <p:nvSpPr>
            <p:cNvPr id="18" name="Oval 17">
              <a:extLst>
                <a:ext uri="{FF2B5EF4-FFF2-40B4-BE49-F238E27FC236}">
                  <a16:creationId xmlns:a16="http://schemas.microsoft.com/office/drawing/2014/main" id="{B9328016-8A5B-673B-0EA6-78FA7BDA6A3C}"/>
                </a:ext>
              </a:extLst>
            </p:cNvPr>
            <p:cNvSpPr/>
            <p:nvPr/>
          </p:nvSpPr>
          <p:spPr>
            <a:xfrm>
              <a:off x="2945597" y="2080548"/>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HU" b="1">
                  <a:latin typeface="Trebuchet MS"/>
                </a:rPr>
                <a:t>2</a:t>
              </a:r>
              <a:endParaRPr lang="en-US" b="1">
                <a:latin typeface="Trebuchet MS" panose="020B0703020202090204" pitchFamily="34" charset="0"/>
              </a:endParaRPr>
            </a:p>
          </p:txBody>
        </p:sp>
      </p:grpSp>
      <p:grpSp>
        <p:nvGrpSpPr>
          <p:cNvPr id="19" name="Group 18">
            <a:extLst>
              <a:ext uri="{FF2B5EF4-FFF2-40B4-BE49-F238E27FC236}">
                <a16:creationId xmlns:a16="http://schemas.microsoft.com/office/drawing/2014/main" id="{AD7586BC-C3C5-740D-CE43-B35FA9D56E79}"/>
              </a:ext>
            </a:extLst>
          </p:cNvPr>
          <p:cNvGrpSpPr/>
          <p:nvPr/>
        </p:nvGrpSpPr>
        <p:grpSpPr>
          <a:xfrm>
            <a:off x="582390" y="1708450"/>
            <a:ext cx="5035650" cy="648000"/>
            <a:chOff x="2945597" y="2699641"/>
            <a:chExt cx="5035650" cy="648000"/>
          </a:xfrm>
        </p:grpSpPr>
        <p:sp>
          <p:nvSpPr>
            <p:cNvPr id="20" name="TextBox 19">
              <a:extLst>
                <a:ext uri="{FF2B5EF4-FFF2-40B4-BE49-F238E27FC236}">
                  <a16:creationId xmlns:a16="http://schemas.microsoft.com/office/drawing/2014/main" id="{A8F7C05B-D65F-B866-A45F-FF61FE5AFFE6}"/>
                </a:ext>
              </a:extLst>
            </p:cNvPr>
            <p:cNvSpPr txBox="1"/>
            <p:nvPr/>
          </p:nvSpPr>
          <p:spPr>
            <a:xfrm>
              <a:off x="3175585" y="2699641"/>
              <a:ext cx="4805662" cy="648000"/>
            </a:xfrm>
            <a:prstGeom prst="rect">
              <a:avLst/>
            </a:prstGeom>
            <a:noFill/>
            <a:ln w="9525">
              <a:solidFill>
                <a:schemeClr val="tx1"/>
              </a:solidFill>
            </a:ln>
          </p:spPr>
          <p:txBody>
            <a:bodyPr wrap="square" lIns="0" tIns="45720" rIns="91440" bIns="45720" anchor="ctr" anchorCtr="0">
              <a:noAutofit/>
            </a:bodyPr>
            <a:lstStyle/>
            <a:p>
              <a:pPr marL="359410">
                <a:buClr>
                  <a:schemeClr val="accent3"/>
                </a:buClr>
              </a:pPr>
              <a:r>
                <a:rPr lang="en-US" sz="2400">
                  <a:solidFill>
                    <a:schemeClr val="dk1"/>
                  </a:solidFill>
                  <a:latin typeface="Trebuchet MS"/>
                  <a:sym typeface="Trebuchet MS"/>
                </a:rPr>
                <a:t>Treat the patient</a:t>
              </a:r>
              <a:endParaRPr lang="en-US" sz="2400">
                <a:solidFill>
                  <a:schemeClr val="dk1"/>
                </a:solidFill>
                <a:latin typeface="Trebuchet MS"/>
              </a:endParaRPr>
            </a:p>
          </p:txBody>
        </p:sp>
        <p:sp>
          <p:nvSpPr>
            <p:cNvPr id="21" name="Oval 20">
              <a:extLst>
                <a:ext uri="{FF2B5EF4-FFF2-40B4-BE49-F238E27FC236}">
                  <a16:creationId xmlns:a16="http://schemas.microsoft.com/office/drawing/2014/main" id="{DCF485CF-8CBB-CB43-866D-022E524EE2F1}"/>
                </a:ext>
              </a:extLst>
            </p:cNvPr>
            <p:cNvSpPr/>
            <p:nvPr/>
          </p:nvSpPr>
          <p:spPr>
            <a:xfrm>
              <a:off x="2945597" y="2819933"/>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1</a:t>
              </a:r>
            </a:p>
          </p:txBody>
        </p:sp>
      </p:grpSp>
      <p:grpSp>
        <p:nvGrpSpPr>
          <p:cNvPr id="22" name="Group 21">
            <a:extLst>
              <a:ext uri="{FF2B5EF4-FFF2-40B4-BE49-F238E27FC236}">
                <a16:creationId xmlns:a16="http://schemas.microsoft.com/office/drawing/2014/main" id="{E6600B90-F6D0-02A7-300D-ED32348052A6}"/>
              </a:ext>
            </a:extLst>
          </p:cNvPr>
          <p:cNvGrpSpPr/>
          <p:nvPr/>
        </p:nvGrpSpPr>
        <p:grpSpPr>
          <a:xfrm>
            <a:off x="594681" y="3966551"/>
            <a:ext cx="5052977" cy="648000"/>
            <a:chOff x="2945597" y="3429402"/>
            <a:chExt cx="5052977" cy="648000"/>
          </a:xfrm>
        </p:grpSpPr>
        <p:sp>
          <p:nvSpPr>
            <p:cNvPr id="23" name="TextBox 22">
              <a:extLst>
                <a:ext uri="{FF2B5EF4-FFF2-40B4-BE49-F238E27FC236}">
                  <a16:creationId xmlns:a16="http://schemas.microsoft.com/office/drawing/2014/main" id="{434BF50D-8156-6413-7DAC-C5E3AF43A094}"/>
                </a:ext>
              </a:extLst>
            </p:cNvPr>
            <p:cNvSpPr txBox="1"/>
            <p:nvPr/>
          </p:nvSpPr>
          <p:spPr>
            <a:xfrm>
              <a:off x="3175585" y="3429402"/>
              <a:ext cx="4822989" cy="648000"/>
            </a:xfrm>
            <a:prstGeom prst="rect">
              <a:avLst/>
            </a:prstGeom>
            <a:noFill/>
            <a:ln w="9525">
              <a:solidFill>
                <a:schemeClr val="tx1"/>
              </a:solidFill>
            </a:ln>
          </p:spPr>
          <p:txBody>
            <a:bodyPr wrap="square" lIns="0" anchor="ctr" anchorCtr="0">
              <a:noAutofit/>
            </a:bodyPr>
            <a:lstStyle/>
            <a:p>
              <a:pPr marL="360000">
                <a:buClr>
                  <a:schemeClr val="accent3"/>
                </a:buClr>
              </a:pPr>
              <a:r>
                <a:rPr lang="en-US" sz="2400">
                  <a:solidFill>
                    <a:schemeClr val="dk1"/>
                  </a:solidFill>
                  <a:latin typeface="Trebuchet MS"/>
                </a:rPr>
                <a:t>Test for cholera</a:t>
              </a:r>
            </a:p>
          </p:txBody>
        </p:sp>
        <p:sp>
          <p:nvSpPr>
            <p:cNvPr id="24" name="Oval 23">
              <a:extLst>
                <a:ext uri="{FF2B5EF4-FFF2-40B4-BE49-F238E27FC236}">
                  <a16:creationId xmlns:a16="http://schemas.microsoft.com/office/drawing/2014/main" id="{48B3120C-C40A-AE7B-5F66-B6DB5C9EEF10}"/>
                </a:ext>
              </a:extLst>
            </p:cNvPr>
            <p:cNvSpPr/>
            <p:nvPr/>
          </p:nvSpPr>
          <p:spPr>
            <a:xfrm>
              <a:off x="2945597" y="3530249"/>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25" name="Group 24">
            <a:extLst>
              <a:ext uri="{FF2B5EF4-FFF2-40B4-BE49-F238E27FC236}">
                <a16:creationId xmlns:a16="http://schemas.microsoft.com/office/drawing/2014/main" id="{9A3FF397-4C2B-4513-5289-3432434AB83A}"/>
              </a:ext>
            </a:extLst>
          </p:cNvPr>
          <p:cNvGrpSpPr/>
          <p:nvPr/>
        </p:nvGrpSpPr>
        <p:grpSpPr>
          <a:xfrm>
            <a:off x="577355" y="5057073"/>
            <a:ext cx="5052405" cy="648000"/>
            <a:chOff x="2945597" y="4219304"/>
            <a:chExt cx="5052405" cy="648000"/>
          </a:xfrm>
        </p:grpSpPr>
        <p:sp>
          <p:nvSpPr>
            <p:cNvPr id="26" name="TextBox 25">
              <a:extLst>
                <a:ext uri="{FF2B5EF4-FFF2-40B4-BE49-F238E27FC236}">
                  <a16:creationId xmlns:a16="http://schemas.microsoft.com/office/drawing/2014/main" id="{211606B9-83FB-A18D-2705-C90489D1C289}"/>
                </a:ext>
              </a:extLst>
            </p:cNvPr>
            <p:cNvSpPr txBox="1"/>
            <p:nvPr/>
          </p:nvSpPr>
          <p:spPr>
            <a:xfrm>
              <a:off x="3175013" y="4219304"/>
              <a:ext cx="4822989" cy="648000"/>
            </a:xfrm>
            <a:prstGeom prst="rect">
              <a:avLst/>
            </a:prstGeom>
            <a:noFill/>
            <a:ln w="9525">
              <a:solidFill>
                <a:schemeClr val="tx1"/>
              </a:solidFill>
            </a:ln>
          </p:spPr>
          <p:txBody>
            <a:bodyPr wrap="square" lIns="0" anchor="ctr" anchorCtr="0">
              <a:noAutofit/>
            </a:bodyPr>
            <a:lstStyle/>
            <a:p>
              <a:pPr marL="360000" lvl="0" indent="0">
                <a:buClr>
                  <a:schemeClr val="accent3"/>
                </a:buClr>
                <a:buFont typeface="Arial"/>
                <a:buNone/>
              </a:pPr>
              <a:r>
                <a:rPr lang="en-US" sz="2400">
                  <a:solidFill>
                    <a:schemeClr val="dk1"/>
                  </a:solidFill>
                  <a:latin typeface="Trebuchet MS"/>
                  <a:sym typeface="Trebuchet MS"/>
                </a:rPr>
                <a:t>Document and report</a:t>
              </a:r>
              <a:endParaRPr lang="en-US" sz="2400">
                <a:solidFill>
                  <a:schemeClr val="dk1"/>
                </a:solidFill>
                <a:latin typeface="Trebuchet MS"/>
              </a:endParaRPr>
            </a:p>
          </p:txBody>
        </p:sp>
        <p:sp>
          <p:nvSpPr>
            <p:cNvPr id="27" name="Oval 26">
              <a:extLst>
                <a:ext uri="{FF2B5EF4-FFF2-40B4-BE49-F238E27FC236}">
                  <a16:creationId xmlns:a16="http://schemas.microsoft.com/office/drawing/2014/main" id="{B543C2DE-931F-0941-254E-2C47FBDA8A7D}"/>
                </a:ext>
              </a:extLst>
            </p:cNvPr>
            <p:cNvSpPr/>
            <p:nvPr/>
          </p:nvSpPr>
          <p:spPr>
            <a:xfrm>
              <a:off x="2945597" y="4330586"/>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5464862" y="192827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177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2" grpId="0" animBg="1"/>
      <p:bldP spid="14" grpId="0" build="p"/>
      <p:bldP spid="14" grpId="1" build="p"/>
      <p:bldP spid="17" grpId="0" build="p"/>
      <p:bldP spid="17" grpId="1" build="p"/>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Oval 2">
            <a:extLst>
              <a:ext uri="{FF2B5EF4-FFF2-40B4-BE49-F238E27FC236}">
                <a16:creationId xmlns:a16="http://schemas.microsoft.com/office/drawing/2014/main" id="{3C165682-F844-DD8F-7E11-E4F535A0E836}"/>
              </a:ext>
            </a:extLst>
          </p:cNvPr>
          <p:cNvSpPr/>
          <p:nvPr/>
        </p:nvSpPr>
        <p:spPr>
          <a:xfrm>
            <a:off x="1142149" y="2444320"/>
            <a:ext cx="4094863" cy="40948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pPr>
              <a:buSzPts val="4000"/>
            </a:pPr>
            <a:r>
              <a:rPr lang="en-US" sz="4000" b="1"/>
              <a:t>Testing for surveillance and </a:t>
            </a:r>
            <a:br>
              <a:rPr lang="en-US" sz="4000" b="1"/>
            </a:br>
            <a:r>
              <a:rPr lang="en-US" sz="4000" b="1"/>
              <a:t>not for clinical management </a:t>
            </a:r>
          </a:p>
        </p:txBody>
      </p:sp>
      <p:sp>
        <p:nvSpPr>
          <p:cNvPr id="606" name="Google Shape;606;p27"/>
          <p:cNvSpPr txBox="1">
            <a:spLocks noGrp="1"/>
          </p:cNvSpPr>
          <p:nvPr>
            <p:ph type="body" idx="1"/>
          </p:nvPr>
        </p:nvSpPr>
        <p:spPr>
          <a:xfrm>
            <a:off x="627739" y="2686765"/>
            <a:ext cx="5121128" cy="786166"/>
          </a:xfrm>
          <a:prstGeom prst="rect">
            <a:avLst/>
          </a:prstGeom>
          <a:solidFill>
            <a:schemeClr val="accent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latin typeface="Trebuchet MS"/>
                <a:ea typeface="Trebuchet MS"/>
                <a:cs typeface="Trebuchet MS"/>
                <a:sym typeface="Trebuchet MS"/>
              </a:rPr>
              <a:t>NO confirmed </a:t>
            </a:r>
            <a:br>
              <a:rPr lang="en-US" sz="2400" b="1">
                <a:latin typeface="Trebuchet MS"/>
                <a:ea typeface="Trebuchet MS"/>
                <a:cs typeface="Trebuchet MS"/>
              </a:rPr>
            </a:br>
            <a:r>
              <a:rPr lang="en-US" sz="2400" b="1"/>
              <a:t>NO</a:t>
            </a:r>
            <a:r>
              <a:rPr lang="en-US" sz="2400" b="1">
                <a:latin typeface="Trebuchet MS"/>
                <a:ea typeface="Trebuchet MS"/>
                <a:cs typeface="Trebuchet MS"/>
                <a:sym typeface="Trebuchet MS"/>
              </a:rPr>
              <a:t> probable outbreak</a:t>
            </a:r>
            <a:endParaRPr lang="en-US"/>
          </a:p>
        </p:txBody>
      </p:sp>
      <p:sp>
        <p:nvSpPr>
          <p:cNvPr id="607" name="Google Shape;607;p27"/>
          <p:cNvSpPr txBox="1">
            <a:spLocks noGrp="1"/>
          </p:cNvSpPr>
          <p:nvPr>
            <p:ph type="body" idx="3"/>
          </p:nvPr>
        </p:nvSpPr>
        <p:spPr>
          <a:xfrm>
            <a:off x="627738" y="3619593"/>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buSzPts val="2000"/>
              <a:buFont typeface="Arial" panose="020B0604020202020204" pitchFamily="34" charset="0"/>
              <a:buChar char="•"/>
            </a:pPr>
            <a:r>
              <a:rPr lang="en-US" sz="2000">
                <a:solidFill>
                  <a:schemeClr val="tx1"/>
                </a:solidFill>
              </a:rPr>
              <a:t>Find the first case as early as possible</a:t>
            </a:r>
          </a:p>
          <a:p>
            <a:pPr marL="342900" indent="-342900">
              <a:spcBef>
                <a:spcPts val="0"/>
              </a:spcBef>
              <a:buSzPts val="2000"/>
              <a:buFont typeface="Arial"/>
              <a:buChar char="•"/>
            </a:pPr>
            <a:endParaRPr lang="en-US" sz="2000">
              <a:solidFill>
                <a:schemeClr val="tx1"/>
              </a:solidFill>
            </a:endParaRPr>
          </a:p>
          <a:p>
            <a:pPr marL="342900" indent="-342900">
              <a:spcBef>
                <a:spcPts val="0"/>
              </a:spcBef>
              <a:buSzPts val="2000"/>
              <a:buFont typeface="Arial"/>
              <a:buChar char="•"/>
            </a:pPr>
            <a:r>
              <a:rPr lang="en-US" sz="2000">
                <a:solidFill>
                  <a:schemeClr val="tx1"/>
                </a:solidFill>
              </a:rPr>
              <a:t>Confirm cases, detect probable cholera outbreaks an</a:t>
            </a:r>
            <a:r>
              <a:rPr lang="en-US" sz="2000"/>
              <a:t>d declare an outbreak</a:t>
            </a:r>
            <a:endParaRPr/>
          </a:p>
          <a:p>
            <a:pPr marL="342900" indent="-342900">
              <a:buSzPts val="2000"/>
              <a:buFont typeface="Arial"/>
              <a:buChar char="•"/>
            </a:pPr>
            <a:r>
              <a:rPr lang="en-US" sz="2000"/>
              <a:t>Intervene early to stop the spread (OCV, WASH </a:t>
            </a:r>
            <a:r>
              <a:rPr lang="en-US" sz="2000" err="1"/>
              <a:t>etc</a:t>
            </a:r>
            <a:r>
              <a:rPr lang="en-US" sz="2000"/>
              <a:t>) </a:t>
            </a:r>
            <a:endParaRPr/>
          </a:p>
        </p:txBody>
      </p:sp>
      <p:sp>
        <p:nvSpPr>
          <p:cNvPr id="2" name="Oval 1">
            <a:extLst>
              <a:ext uri="{FF2B5EF4-FFF2-40B4-BE49-F238E27FC236}">
                <a16:creationId xmlns:a16="http://schemas.microsoft.com/office/drawing/2014/main" id="{89AA46E2-24C6-B0AB-108D-B15297C85F13}"/>
              </a:ext>
            </a:extLst>
          </p:cNvPr>
          <p:cNvSpPr/>
          <p:nvPr/>
        </p:nvSpPr>
        <p:spPr>
          <a:xfrm>
            <a:off x="6893436" y="2444321"/>
            <a:ext cx="4094863" cy="4094863"/>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Google Shape;612;p27"/>
          <p:cNvSpPr txBox="1"/>
          <p:nvPr/>
        </p:nvSpPr>
        <p:spPr>
          <a:xfrm>
            <a:off x="6469739" y="3619594"/>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marR="0" lvl="0" indent="-342900" algn="l" rtl="0">
              <a:lnSpc>
                <a:spcPct val="90000"/>
              </a:lnSpc>
              <a:spcBef>
                <a:spcPts val="0"/>
              </a:spcBef>
              <a:spcAft>
                <a:spcPts val="0"/>
              </a:spcAft>
              <a:buClr>
                <a:schemeClr val="accent1"/>
              </a:buClr>
              <a:buSzPts val="2000"/>
              <a:buFont typeface="Arial"/>
              <a:buChar char="•"/>
            </a:pPr>
            <a:r>
              <a:rPr lang="en-US" sz="2000">
                <a:solidFill>
                  <a:schemeClr val="dk1"/>
                </a:solidFill>
                <a:latin typeface="Trebuchet MS"/>
                <a:ea typeface="Trebuchet MS"/>
                <a:cs typeface="Trebuchet MS"/>
                <a:sym typeface="Trebuchet MS"/>
              </a:rPr>
              <a:t>Monitor trend</a:t>
            </a:r>
            <a:r>
              <a:rPr lang="en-US" sz="2000">
                <a:solidFill>
                  <a:schemeClr val="dk1"/>
                </a:solidFill>
                <a:latin typeface="Trebuchet MS"/>
                <a:sym typeface="Trebuchet MS"/>
              </a:rPr>
              <a:t>s and the spread o</a:t>
            </a:r>
            <a:r>
              <a:rPr lang="en-US" sz="2000">
                <a:solidFill>
                  <a:schemeClr val="dk1"/>
                </a:solidFill>
                <a:latin typeface="Trebuchet MS"/>
                <a:ea typeface="Trebuchet MS"/>
                <a:cs typeface="Trebuchet MS"/>
                <a:sym typeface="Trebuchet MS"/>
              </a:rPr>
              <a:t>f the outbreak</a:t>
            </a:r>
            <a:endParaRPr lang="en-US">
              <a:solidFill>
                <a:schemeClr val="dk1"/>
              </a:solidFill>
            </a:endParaRPr>
          </a:p>
          <a:p>
            <a:pPr marL="342900" indent="-342900">
              <a:lnSpc>
                <a:spcPct val="90000"/>
              </a:lnSpc>
              <a:spcBef>
                <a:spcPts val="1000"/>
              </a:spcBef>
              <a:buClr>
                <a:schemeClr val="accent1"/>
              </a:buClr>
              <a:buSzPts val="2000"/>
              <a:buFont typeface="Arial"/>
              <a:buChar char="•"/>
            </a:pPr>
            <a:r>
              <a:rPr lang="en-US" sz="2000">
                <a:solidFill>
                  <a:schemeClr val="dk1"/>
                </a:solidFill>
                <a:latin typeface="Trebuchet MS"/>
                <a:ea typeface="Trebuchet MS"/>
                <a:cs typeface="Trebuchet MS"/>
                <a:sym typeface="Trebuchet MS"/>
              </a:rPr>
              <a:t>Guide interventions and allocation of resources </a:t>
            </a:r>
            <a:endParaRPr/>
          </a:p>
          <a:p>
            <a:pPr marL="342900" indent="-342900">
              <a:lnSpc>
                <a:spcPct val="90000"/>
              </a:lnSpc>
              <a:spcBef>
                <a:spcPts val="1000"/>
              </a:spcBef>
              <a:buClr>
                <a:schemeClr val="accent1"/>
              </a:buClr>
              <a:buSzPts val="2000"/>
              <a:buFont typeface="Arial"/>
              <a:buChar char="•"/>
            </a:pPr>
            <a:r>
              <a:rPr lang="en-US" sz="2000">
                <a:solidFill>
                  <a:schemeClr val="dk1"/>
                </a:solidFill>
                <a:latin typeface="Trebuchet MS"/>
                <a:ea typeface="Trebuchet MS"/>
                <a:cs typeface="Trebuchet MS"/>
                <a:sym typeface="Trebuchet MS"/>
              </a:rPr>
              <a:t>Monitor possible changes in the strain</a:t>
            </a:r>
            <a:endParaRPr>
              <a:solidFill>
                <a:schemeClr val="dk1"/>
              </a:solidFill>
            </a:endParaRPr>
          </a:p>
          <a:p>
            <a:pPr marL="342900" marR="0" lvl="0" indent="-215900" algn="l" rtl="0">
              <a:lnSpc>
                <a:spcPct val="90000"/>
              </a:lnSpc>
              <a:spcBef>
                <a:spcPts val="1000"/>
              </a:spcBef>
              <a:spcAft>
                <a:spcPts val="0"/>
              </a:spcAft>
              <a:buClr>
                <a:schemeClr val="accent1"/>
              </a:buClr>
              <a:buSzPts val="2000"/>
              <a:buFont typeface="Arial"/>
              <a:buNone/>
            </a:pPr>
            <a:endParaRPr sz="2000">
              <a:solidFill>
                <a:schemeClr val="dk1"/>
              </a:solidFill>
              <a:latin typeface="Trebuchet MS"/>
              <a:ea typeface="Trebuchet MS"/>
              <a:cs typeface="Trebuchet MS"/>
              <a:sym typeface="Trebuchet MS"/>
            </a:endParaRPr>
          </a:p>
          <a:p>
            <a:pPr marL="342900" marR="0" lvl="0" indent="-203200" algn="l" rtl="0">
              <a:lnSpc>
                <a:spcPct val="90000"/>
              </a:lnSpc>
              <a:spcBef>
                <a:spcPts val="1000"/>
              </a:spcBef>
              <a:spcAft>
                <a:spcPts val="0"/>
              </a:spcAft>
              <a:buClr>
                <a:schemeClr val="accent1"/>
              </a:buClr>
              <a:buSzPts val="2200"/>
              <a:buFont typeface="Arial"/>
              <a:buNone/>
            </a:pPr>
            <a:endParaRPr sz="2200">
              <a:solidFill>
                <a:schemeClr val="dk1"/>
              </a:solidFill>
              <a:latin typeface="Trebuchet MS"/>
              <a:ea typeface="Trebuchet MS"/>
              <a:cs typeface="Trebuchet MS"/>
              <a:sym typeface="Trebuchet MS"/>
            </a:endParaRPr>
          </a:p>
        </p:txBody>
      </p:sp>
      <p:sp>
        <p:nvSpPr>
          <p:cNvPr id="613" name="Google Shape;613;p27"/>
          <p:cNvSpPr txBox="1"/>
          <p:nvPr/>
        </p:nvSpPr>
        <p:spPr>
          <a:xfrm>
            <a:off x="6443135" y="2682108"/>
            <a:ext cx="5147732" cy="786166"/>
          </a:xfrm>
          <a:prstGeom prst="rect">
            <a:avLst/>
          </a:prstGeom>
          <a:solidFill>
            <a:srgbClr val="C00000"/>
          </a:solidFill>
          <a:ln>
            <a:noFill/>
          </a:ln>
        </p:spPr>
        <p:txBody>
          <a:bodyPr spcFirstLastPara="1" wrap="square" lIns="91425" tIns="45700" rIns="91425" bIns="45700" anchor="t" anchorCtr="0">
            <a:normAutofit lnSpcReduction="10000"/>
          </a:bodyPr>
          <a:lstStyle/>
          <a:p>
            <a:pPr marL="0" marR="0" lvl="0" indent="0" algn="ctr" rtl="0">
              <a:spcBef>
                <a:spcPts val="0"/>
              </a:spcBef>
              <a:spcAft>
                <a:spcPts val="0"/>
              </a:spcAft>
              <a:buNone/>
            </a:pPr>
            <a:r>
              <a:rPr lang="en-US" sz="2400" b="1">
                <a:solidFill>
                  <a:schemeClr val="bg1"/>
                </a:solidFill>
                <a:latin typeface="Trebuchet MS"/>
                <a:ea typeface="Trebuchet MS"/>
                <a:cs typeface="Trebuchet MS"/>
                <a:sym typeface="Trebuchet MS"/>
              </a:rPr>
              <a:t>CONFIRMED </a:t>
            </a:r>
            <a:br>
              <a:rPr lang="en-US" sz="2400" b="1">
                <a:solidFill>
                  <a:schemeClr val="bg1"/>
                </a:solidFill>
                <a:latin typeface="Trebuchet MS"/>
                <a:ea typeface="Trebuchet MS"/>
                <a:cs typeface="Trebuchet MS"/>
                <a:sym typeface="Trebuchet MS"/>
              </a:rPr>
            </a:br>
            <a:r>
              <a:rPr lang="en-US" sz="2400" b="1">
                <a:solidFill>
                  <a:schemeClr val="bg1"/>
                </a:solidFill>
                <a:latin typeface="Trebuchet MS"/>
                <a:ea typeface="Trebuchet MS"/>
                <a:cs typeface="Trebuchet MS"/>
                <a:sym typeface="Trebuchet MS"/>
              </a:rPr>
              <a:t>or probable outbreak</a:t>
            </a:r>
            <a:endParaRPr lang="en-US" sz="2400">
              <a:solidFill>
                <a:schemeClr val="bg1"/>
              </a:solidFill>
            </a:endParaRPr>
          </a:p>
        </p:txBody>
      </p:sp>
      <p:sp>
        <p:nvSpPr>
          <p:cNvPr id="4" name="Google Shape;584;p26">
            <a:extLst>
              <a:ext uri="{FF2B5EF4-FFF2-40B4-BE49-F238E27FC236}">
                <a16:creationId xmlns:a16="http://schemas.microsoft.com/office/drawing/2014/main" id="{A54783AE-9337-E79F-6A07-B2FF4A62E3A8}"/>
              </a:ext>
            </a:extLst>
          </p:cNvPr>
          <p:cNvSpPr txBox="1">
            <a:spLocks/>
          </p:cNvSpPr>
          <p:nvPr/>
        </p:nvSpPr>
        <p:spPr>
          <a:xfrm>
            <a:off x="627739" y="1865911"/>
            <a:ext cx="10963128" cy="428556"/>
          </a:xfrm>
          <a:prstGeom prst="rect">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200"/>
            </a:pPr>
            <a:r>
              <a:rPr lang="en-US"/>
              <a:t>Different objectives for different epidemiological situations</a:t>
            </a:r>
          </a:p>
        </p:txBody>
      </p:sp>
      <p:sp>
        <p:nvSpPr>
          <p:cNvPr id="6" name="Google Shape;18;p31">
            <a:extLst>
              <a:ext uri="{FF2B5EF4-FFF2-40B4-BE49-F238E27FC236}">
                <a16:creationId xmlns:a16="http://schemas.microsoft.com/office/drawing/2014/main" id="{709CC973-3AB8-93DC-E7F5-E5258E4341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411943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215828" y="508284"/>
            <a:ext cx="11750962" cy="1181024"/>
          </a:xfrm>
          <a:prstGeom prst="rect">
            <a:avLst/>
          </a:prstGeom>
          <a:noFill/>
          <a:ln>
            <a:noFill/>
          </a:ln>
        </p:spPr>
        <p:txBody>
          <a:bodyPr spcFirstLastPara="1" wrap="square" lIns="91425" tIns="45700" rIns="91425" bIns="45700" anchor="ctr" anchorCtr="0">
            <a:normAutofit fontScale="90000"/>
          </a:bodyPr>
          <a:lstStyle/>
          <a:p>
            <a:r>
              <a:rPr lang="en-US" b="1"/>
              <a:t>Strategy adapted to </a:t>
            </a:r>
            <a:br>
              <a:rPr lang="en-US" b="1"/>
            </a:br>
            <a:r>
              <a:rPr lang="en-US" b="1"/>
              <a:t>epidemiological situation </a:t>
            </a:r>
          </a:p>
        </p:txBody>
      </p:sp>
      <p:sp>
        <p:nvSpPr>
          <p:cNvPr id="38" name="Google Shape;584;p26">
            <a:extLst>
              <a:ext uri="{FF2B5EF4-FFF2-40B4-BE49-F238E27FC236}">
                <a16:creationId xmlns:a16="http://schemas.microsoft.com/office/drawing/2014/main" id="{728033DA-D720-AD19-334E-C6FEEE5A9B6A}"/>
              </a:ext>
            </a:extLst>
          </p:cNvPr>
          <p:cNvSpPr txBox="1">
            <a:spLocks/>
          </p:cNvSpPr>
          <p:nvPr/>
        </p:nvSpPr>
        <p:spPr>
          <a:xfrm>
            <a:off x="6895322" y="2057743"/>
            <a:ext cx="4683123" cy="4112621"/>
          </a:xfrm>
          <a:prstGeom prst="rect">
            <a:avLst/>
          </a:pr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a:r>
              <a:rPr lang="en-US" sz="2800">
                <a:solidFill>
                  <a:srgbClr val="414141"/>
                </a:solidFill>
              </a:rPr>
              <a:t>Depends</a:t>
            </a:r>
            <a:r>
              <a:rPr lang="en-US" sz="2800"/>
              <a:t> on whether </a:t>
            </a:r>
            <a:br>
              <a:rPr lang="en-US" sz="2800"/>
            </a:br>
            <a:r>
              <a:rPr lang="en-US" sz="2800"/>
              <a:t>or not there is a </a:t>
            </a:r>
            <a:br>
              <a:rPr lang="en-US" sz="2800"/>
            </a:br>
            <a:r>
              <a:rPr lang="en-US" sz="2800"/>
              <a:t>confirmed ongoing cholera outbreak in the area.</a:t>
            </a:r>
          </a:p>
        </p:txBody>
      </p:sp>
      <p:sp>
        <p:nvSpPr>
          <p:cNvPr id="6" name="Google Shape;18;p31">
            <a:extLst>
              <a:ext uri="{FF2B5EF4-FFF2-40B4-BE49-F238E27FC236}">
                <a16:creationId xmlns:a16="http://schemas.microsoft.com/office/drawing/2014/main" id="{41E39C13-2B1B-E527-BF4D-993E4B8E911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17</a:t>
            </a:fld>
            <a:endParaRPr b="1">
              <a:solidFill>
                <a:schemeClr val="tx1">
                  <a:lumMod val="40000"/>
                  <a:lumOff val="60000"/>
                </a:schemeClr>
              </a:solidFill>
            </a:endParaRPr>
          </a:p>
        </p:txBody>
      </p:sp>
      <p:grpSp>
        <p:nvGrpSpPr>
          <p:cNvPr id="27" name="Group 26">
            <a:extLst>
              <a:ext uri="{FF2B5EF4-FFF2-40B4-BE49-F238E27FC236}">
                <a16:creationId xmlns:a16="http://schemas.microsoft.com/office/drawing/2014/main" id="{47796637-07CC-EA28-8A72-67664109E25E}"/>
              </a:ext>
            </a:extLst>
          </p:cNvPr>
          <p:cNvGrpSpPr/>
          <p:nvPr/>
        </p:nvGrpSpPr>
        <p:grpSpPr>
          <a:xfrm>
            <a:off x="563575" y="3213034"/>
            <a:ext cx="5620265" cy="648000"/>
            <a:chOff x="2945597" y="1941851"/>
            <a:chExt cx="5620265" cy="649216"/>
          </a:xfrm>
        </p:grpSpPr>
        <p:sp>
          <p:nvSpPr>
            <p:cNvPr id="28" name="TextBox 27">
              <a:extLst>
                <a:ext uri="{FF2B5EF4-FFF2-40B4-BE49-F238E27FC236}">
                  <a16:creationId xmlns:a16="http://schemas.microsoft.com/office/drawing/2014/main" id="{1A8E049C-550B-BBC0-58C3-897FB67087A2}"/>
                </a:ext>
              </a:extLst>
            </p:cNvPr>
            <p:cNvSpPr txBox="1"/>
            <p:nvPr/>
          </p:nvSpPr>
          <p:spPr>
            <a:xfrm>
              <a:off x="3175586" y="1941851"/>
              <a:ext cx="5390276" cy="649216"/>
            </a:xfrm>
            <a:prstGeom prst="rect">
              <a:avLst/>
            </a:prstGeom>
            <a:noFill/>
            <a:ln w="6350">
              <a:solidFill>
                <a:schemeClr val="tx1"/>
              </a:solidFill>
            </a:ln>
          </p:spPr>
          <p:txBody>
            <a:bodyPr wrap="square" lIns="91440" tIns="45720" rIns="91440" bIns="45720" rtlCol="0" anchor="ctr" anchorCtr="0">
              <a:noAutofit/>
            </a:bodyPr>
            <a:lstStyle/>
            <a:p>
              <a:pPr marL="360000">
                <a:buClr>
                  <a:schemeClr val="accent3"/>
                </a:buClr>
              </a:pPr>
              <a:r>
                <a:rPr lang="en-US" sz="2400">
                  <a:solidFill>
                    <a:schemeClr val="dk1"/>
                  </a:solidFill>
                  <a:latin typeface="Trebuchet MS"/>
                  <a:sym typeface="Trebuchet MS"/>
                </a:rPr>
                <a:t>Identify a cholera suspect case</a:t>
              </a:r>
              <a:endParaRPr lang="en-US" sz="2400">
                <a:solidFill>
                  <a:schemeClr val="dk1"/>
                </a:solidFill>
                <a:latin typeface="Trebuchet MS"/>
              </a:endParaRPr>
            </a:p>
          </p:txBody>
        </p:sp>
        <p:sp>
          <p:nvSpPr>
            <p:cNvPr id="29" name="Oval 28">
              <a:extLst>
                <a:ext uri="{FF2B5EF4-FFF2-40B4-BE49-F238E27FC236}">
                  <a16:creationId xmlns:a16="http://schemas.microsoft.com/office/drawing/2014/main" id="{5C2CD296-7865-D7CB-C883-072CBF4A244C}"/>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2</a:t>
              </a:r>
            </a:p>
          </p:txBody>
        </p:sp>
      </p:grpSp>
      <p:grpSp>
        <p:nvGrpSpPr>
          <p:cNvPr id="30" name="Group 29">
            <a:extLst>
              <a:ext uri="{FF2B5EF4-FFF2-40B4-BE49-F238E27FC236}">
                <a16:creationId xmlns:a16="http://schemas.microsoft.com/office/drawing/2014/main" id="{453ACAAE-BD52-8B02-2A63-730068F82ECC}"/>
              </a:ext>
            </a:extLst>
          </p:cNvPr>
          <p:cNvGrpSpPr/>
          <p:nvPr/>
        </p:nvGrpSpPr>
        <p:grpSpPr>
          <a:xfrm>
            <a:off x="597034" y="2057327"/>
            <a:ext cx="5620264" cy="648000"/>
            <a:chOff x="2945597" y="2699641"/>
            <a:chExt cx="5620264" cy="648000"/>
          </a:xfrm>
        </p:grpSpPr>
        <p:sp>
          <p:nvSpPr>
            <p:cNvPr id="31" name="TextBox 30">
              <a:extLst>
                <a:ext uri="{FF2B5EF4-FFF2-40B4-BE49-F238E27FC236}">
                  <a16:creationId xmlns:a16="http://schemas.microsoft.com/office/drawing/2014/main" id="{CFBA815E-33B3-0747-53A8-09B8B8A906AA}"/>
                </a:ext>
              </a:extLst>
            </p:cNvPr>
            <p:cNvSpPr txBox="1"/>
            <p:nvPr/>
          </p:nvSpPr>
          <p:spPr>
            <a:xfrm>
              <a:off x="3175585" y="2699641"/>
              <a:ext cx="5390276" cy="648000"/>
            </a:xfrm>
            <a:prstGeom prst="rect">
              <a:avLst/>
            </a:prstGeom>
            <a:noFill/>
            <a:ln w="6350">
              <a:solidFill>
                <a:schemeClr val="tx1"/>
              </a:solidFill>
            </a:ln>
          </p:spPr>
          <p:txBody>
            <a:bodyPr wrap="square" anchor="ctr" anchorCtr="0">
              <a:noAutofit/>
            </a:bodyPr>
            <a:lstStyle/>
            <a:p>
              <a:pPr marL="360000">
                <a:buClr>
                  <a:schemeClr val="accent3"/>
                </a:buClr>
              </a:pPr>
              <a:r>
                <a:rPr lang="en-US" sz="2400">
                  <a:solidFill>
                    <a:schemeClr val="dk1"/>
                  </a:solidFill>
                  <a:latin typeface="Trebuchet MS"/>
                  <a:sym typeface="Trebuchet MS"/>
                </a:rPr>
                <a:t>Treat the patient</a:t>
              </a:r>
              <a:endParaRPr lang="en-US" sz="2400">
                <a:solidFill>
                  <a:schemeClr val="dk1"/>
                </a:solidFill>
                <a:latin typeface="Trebuchet MS"/>
              </a:endParaRPr>
            </a:p>
          </p:txBody>
        </p:sp>
        <p:sp>
          <p:nvSpPr>
            <p:cNvPr id="32" name="Oval 31">
              <a:extLst>
                <a:ext uri="{FF2B5EF4-FFF2-40B4-BE49-F238E27FC236}">
                  <a16:creationId xmlns:a16="http://schemas.microsoft.com/office/drawing/2014/main" id="{68937B62-2914-6072-7863-AFD553496266}"/>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1</a:t>
              </a:r>
            </a:p>
          </p:txBody>
        </p:sp>
      </p:grpSp>
      <p:grpSp>
        <p:nvGrpSpPr>
          <p:cNvPr id="33" name="Group 32">
            <a:extLst>
              <a:ext uri="{FF2B5EF4-FFF2-40B4-BE49-F238E27FC236}">
                <a16:creationId xmlns:a16="http://schemas.microsoft.com/office/drawing/2014/main" id="{3EBF642C-0A62-AD85-CF2A-49ECB4853D4C}"/>
              </a:ext>
            </a:extLst>
          </p:cNvPr>
          <p:cNvGrpSpPr/>
          <p:nvPr/>
        </p:nvGrpSpPr>
        <p:grpSpPr>
          <a:xfrm>
            <a:off x="597033" y="4367490"/>
            <a:ext cx="5620264" cy="648000"/>
            <a:chOff x="2945597" y="3429402"/>
            <a:chExt cx="5620264" cy="648000"/>
          </a:xfrm>
        </p:grpSpPr>
        <p:sp>
          <p:nvSpPr>
            <p:cNvPr id="34" name="TextBox 33">
              <a:extLst>
                <a:ext uri="{FF2B5EF4-FFF2-40B4-BE49-F238E27FC236}">
                  <a16:creationId xmlns:a16="http://schemas.microsoft.com/office/drawing/2014/main" id="{BADD82A3-B779-AC55-A357-DFEF86253F90}"/>
                </a:ext>
              </a:extLst>
            </p:cNvPr>
            <p:cNvSpPr txBox="1"/>
            <p:nvPr/>
          </p:nvSpPr>
          <p:spPr>
            <a:xfrm>
              <a:off x="3175585" y="3429402"/>
              <a:ext cx="5390276" cy="648000"/>
            </a:xfrm>
            <a:prstGeom prst="rect">
              <a:avLst/>
            </a:prstGeom>
            <a:noFill/>
            <a:ln w="6350">
              <a:solidFill>
                <a:schemeClr val="tx1"/>
              </a:solidFill>
            </a:ln>
          </p:spPr>
          <p:txBody>
            <a:bodyPr wrap="square" lIns="91440" tIns="45720" rIns="91440" bIns="45720" anchor="ctr" anchorCtr="0">
              <a:noAutofit/>
            </a:bodyPr>
            <a:lstStyle/>
            <a:p>
              <a:pPr marL="359410">
                <a:buClr>
                  <a:schemeClr val="accent3"/>
                </a:buClr>
              </a:pPr>
              <a:r>
                <a:rPr lang="en-US" sz="2400">
                  <a:solidFill>
                    <a:schemeClr val="dk1"/>
                  </a:solidFill>
                  <a:latin typeface="Trebuchet MS"/>
                </a:rPr>
                <a:t>Test for cholera</a:t>
              </a:r>
            </a:p>
          </p:txBody>
        </p:sp>
        <p:sp>
          <p:nvSpPr>
            <p:cNvPr id="35" name="Oval 34">
              <a:extLst>
                <a:ext uri="{FF2B5EF4-FFF2-40B4-BE49-F238E27FC236}">
                  <a16:creationId xmlns:a16="http://schemas.microsoft.com/office/drawing/2014/main" id="{DE39D468-EE81-7D22-94A6-CCA9B255F79C}"/>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36" name="Group 35">
            <a:extLst>
              <a:ext uri="{FF2B5EF4-FFF2-40B4-BE49-F238E27FC236}">
                <a16:creationId xmlns:a16="http://schemas.microsoft.com/office/drawing/2014/main" id="{9D148BC1-5576-0935-900C-2E2DF08A0347}"/>
              </a:ext>
            </a:extLst>
          </p:cNvPr>
          <p:cNvGrpSpPr/>
          <p:nvPr/>
        </p:nvGrpSpPr>
        <p:grpSpPr>
          <a:xfrm>
            <a:off x="598370" y="5522364"/>
            <a:ext cx="5637590" cy="648000"/>
            <a:chOff x="2945597" y="4219304"/>
            <a:chExt cx="5637590" cy="648000"/>
          </a:xfrm>
        </p:grpSpPr>
        <p:sp>
          <p:nvSpPr>
            <p:cNvPr id="37" name="TextBox 36">
              <a:extLst>
                <a:ext uri="{FF2B5EF4-FFF2-40B4-BE49-F238E27FC236}">
                  <a16:creationId xmlns:a16="http://schemas.microsoft.com/office/drawing/2014/main" id="{1BABB51F-ED41-E62B-781B-516A61CEB8B8}"/>
                </a:ext>
              </a:extLst>
            </p:cNvPr>
            <p:cNvSpPr txBox="1"/>
            <p:nvPr/>
          </p:nvSpPr>
          <p:spPr>
            <a:xfrm>
              <a:off x="3175013" y="4219304"/>
              <a:ext cx="5408174" cy="648000"/>
            </a:xfrm>
            <a:prstGeom prst="rect">
              <a:avLst/>
            </a:prstGeom>
            <a:noFill/>
            <a:ln w="6350">
              <a:solidFill>
                <a:schemeClr val="tx1"/>
              </a:solidFill>
            </a:ln>
          </p:spPr>
          <p:txBody>
            <a:bodyPr wrap="square" anchor="ctr" anchorCtr="0">
              <a:noAutofit/>
            </a:bodyPr>
            <a:lstStyle/>
            <a:p>
              <a:pPr marL="360000" lvl="0" indent="0">
                <a:buClr>
                  <a:schemeClr val="accent3"/>
                </a:buClr>
                <a:buFont typeface="Arial"/>
                <a:buNone/>
              </a:pPr>
              <a:r>
                <a:rPr lang="en-US" sz="2400">
                  <a:solidFill>
                    <a:schemeClr val="dk1"/>
                  </a:solidFill>
                  <a:latin typeface="Trebuchet MS"/>
                  <a:sym typeface="Trebuchet MS"/>
                </a:rPr>
                <a:t>Document and report</a:t>
              </a:r>
              <a:endParaRPr lang="en-US" sz="2400">
                <a:solidFill>
                  <a:schemeClr val="dk1"/>
                </a:solidFill>
                <a:latin typeface="Trebuchet MS"/>
              </a:endParaRPr>
            </a:p>
          </p:txBody>
        </p:sp>
        <p:sp>
          <p:nvSpPr>
            <p:cNvPr id="39" name="Oval 38">
              <a:extLst>
                <a:ext uri="{FF2B5EF4-FFF2-40B4-BE49-F238E27FC236}">
                  <a16:creationId xmlns:a16="http://schemas.microsoft.com/office/drawing/2014/main" id="{5622FC01-1819-9F75-1E05-DE8EEA9688E8}"/>
                </a:ext>
              </a:extLst>
            </p:cNvPr>
            <p:cNvSpPr/>
            <p:nvPr/>
          </p:nvSpPr>
          <p:spPr>
            <a:xfrm>
              <a:off x="2945597" y="4330586"/>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6025486" y="3413242"/>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 name="Google Shape;598;p26">
            <a:extLst>
              <a:ext uri="{FF2B5EF4-FFF2-40B4-BE49-F238E27FC236}">
                <a16:creationId xmlns:a16="http://schemas.microsoft.com/office/drawing/2014/main" id="{C4D7BFF0-FFB1-18A3-1C2E-C3A43884ED68}"/>
              </a:ext>
            </a:extLst>
          </p:cNvPr>
          <p:cNvSpPr/>
          <p:nvPr/>
        </p:nvSpPr>
        <p:spPr>
          <a:xfrm rot="5400000">
            <a:off x="6058945" y="4582253"/>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 name="Google Shape;598;p26">
            <a:extLst>
              <a:ext uri="{FF2B5EF4-FFF2-40B4-BE49-F238E27FC236}">
                <a16:creationId xmlns:a16="http://schemas.microsoft.com/office/drawing/2014/main" id="{1674D528-4C8A-75A3-885D-4202D77D1554}"/>
              </a:ext>
            </a:extLst>
          </p:cNvPr>
          <p:cNvSpPr/>
          <p:nvPr/>
        </p:nvSpPr>
        <p:spPr>
          <a:xfrm rot="5400000">
            <a:off x="6077608" y="573712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575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6"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3"/>
          <p:cNvSpPr txBox="1">
            <a:spLocks noGrp="1"/>
          </p:cNvSpPr>
          <p:nvPr>
            <p:ph type="title"/>
          </p:nvPr>
        </p:nvSpPr>
        <p:spPr>
          <a:xfrm>
            <a:off x="623682" y="254442"/>
            <a:ext cx="10966151" cy="1325563"/>
          </a:xfrm>
          <a:prstGeom prst="rect">
            <a:avLst/>
          </a:prstGeom>
          <a:noFill/>
          <a:ln>
            <a:noFill/>
          </a:ln>
        </p:spPr>
        <p:txBody>
          <a:bodyPr spcFirstLastPara="1" wrap="square" lIns="91425" tIns="45700" rIns="91425" bIns="45700" anchor="ctr" anchorCtr="0">
            <a:normAutofit/>
          </a:bodyPr>
          <a:lstStyle/>
          <a:p>
            <a:pPr>
              <a:buSzPts val="4000"/>
            </a:pPr>
            <a:r>
              <a:rPr lang="en-US" sz="4000" b="1"/>
              <a:t>How to identify a cholera suspect case</a:t>
            </a:r>
          </a:p>
        </p:txBody>
      </p:sp>
      <p:sp>
        <p:nvSpPr>
          <p:cNvPr id="7" name="Google Shape;18;p31">
            <a:extLst>
              <a:ext uri="{FF2B5EF4-FFF2-40B4-BE49-F238E27FC236}">
                <a16:creationId xmlns:a16="http://schemas.microsoft.com/office/drawing/2014/main" id="{26CE55B6-EA5D-E882-F91A-BF51F71D36E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18</a:t>
            </a:fld>
            <a:endParaRPr b="1">
              <a:solidFill>
                <a:schemeClr val="tx1">
                  <a:lumMod val="40000"/>
                  <a:lumOff val="60000"/>
                </a:schemeClr>
              </a:solidFill>
            </a:endParaRPr>
          </a:p>
        </p:txBody>
      </p:sp>
      <p:grpSp>
        <p:nvGrpSpPr>
          <p:cNvPr id="11" name="Group 10">
            <a:extLst>
              <a:ext uri="{FF2B5EF4-FFF2-40B4-BE49-F238E27FC236}">
                <a16:creationId xmlns:a16="http://schemas.microsoft.com/office/drawing/2014/main" id="{A8FF1466-1556-C6DC-7200-7537B3C748D0}"/>
              </a:ext>
            </a:extLst>
          </p:cNvPr>
          <p:cNvGrpSpPr/>
          <p:nvPr/>
        </p:nvGrpSpPr>
        <p:grpSpPr>
          <a:xfrm>
            <a:off x="623684" y="1813933"/>
            <a:ext cx="10944633" cy="1176454"/>
            <a:chOff x="876442" y="1813933"/>
            <a:chExt cx="10944633" cy="1176454"/>
          </a:xfrm>
        </p:grpSpPr>
        <p:sp>
          <p:nvSpPr>
            <p:cNvPr id="4" name="Google Shape;584;p26">
              <a:extLst>
                <a:ext uri="{FF2B5EF4-FFF2-40B4-BE49-F238E27FC236}">
                  <a16:creationId xmlns:a16="http://schemas.microsoft.com/office/drawing/2014/main" id="{8E6AA7F1-28BF-71C8-9CB8-C6B45FBAF8A0}"/>
                </a:ext>
              </a:extLst>
            </p:cNvPr>
            <p:cNvSpPr txBox="1">
              <a:spLocks/>
            </p:cNvSpPr>
            <p:nvPr/>
          </p:nvSpPr>
          <p:spPr>
            <a:xfrm>
              <a:off x="985678" y="1813933"/>
              <a:ext cx="10835397" cy="1176454"/>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en-US"/>
                <a:t>Most cases of cholera will show no or little signs and symptoms. In the cholera treatment centers or health facilities you will see the subset of cholera cases that develop more severe symptoms.</a:t>
              </a:r>
            </a:p>
          </p:txBody>
        </p:sp>
        <p:sp>
          <p:nvSpPr>
            <p:cNvPr id="8" name="Triangle 7">
              <a:extLst>
                <a:ext uri="{FF2B5EF4-FFF2-40B4-BE49-F238E27FC236}">
                  <a16:creationId xmlns:a16="http://schemas.microsoft.com/office/drawing/2014/main" id="{6701E5F4-D473-EFC5-95DF-9DCF6C9160E6}"/>
                </a:ext>
              </a:extLst>
            </p:cNvPr>
            <p:cNvSpPr/>
            <p:nvPr/>
          </p:nvSpPr>
          <p:spPr>
            <a:xfrm rot="5400000">
              <a:off x="790190" y="2292922"/>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2" name="Group 11">
            <a:extLst>
              <a:ext uri="{FF2B5EF4-FFF2-40B4-BE49-F238E27FC236}">
                <a16:creationId xmlns:a16="http://schemas.microsoft.com/office/drawing/2014/main" id="{FD8B70DF-7BDE-0463-EBBC-E52385860E5B}"/>
              </a:ext>
            </a:extLst>
          </p:cNvPr>
          <p:cNvGrpSpPr/>
          <p:nvPr/>
        </p:nvGrpSpPr>
        <p:grpSpPr>
          <a:xfrm>
            <a:off x="623684" y="3349085"/>
            <a:ext cx="10944633" cy="1114418"/>
            <a:chOff x="876442" y="3349085"/>
            <a:chExt cx="10944633" cy="1114418"/>
          </a:xfrm>
        </p:grpSpPr>
        <p:sp>
          <p:nvSpPr>
            <p:cNvPr id="3" name="Google Shape;584;p26">
              <a:extLst>
                <a:ext uri="{FF2B5EF4-FFF2-40B4-BE49-F238E27FC236}">
                  <a16:creationId xmlns:a16="http://schemas.microsoft.com/office/drawing/2014/main" id="{FFB77C2A-6A44-2DBE-39C7-87A3C9922927}"/>
                </a:ext>
              </a:extLst>
            </p:cNvPr>
            <p:cNvSpPr txBox="1">
              <a:spLocks/>
            </p:cNvSpPr>
            <p:nvPr/>
          </p:nvSpPr>
          <p:spPr>
            <a:xfrm>
              <a:off x="985679" y="3349085"/>
              <a:ext cx="10835396" cy="111441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en-US"/>
                <a:t>There are specific definitions of cholera suspect cases.</a:t>
              </a:r>
            </a:p>
          </p:txBody>
        </p:sp>
        <p:sp>
          <p:nvSpPr>
            <p:cNvPr id="9" name="Triangle 8">
              <a:extLst>
                <a:ext uri="{FF2B5EF4-FFF2-40B4-BE49-F238E27FC236}">
                  <a16:creationId xmlns:a16="http://schemas.microsoft.com/office/drawing/2014/main" id="{464973ED-5C7A-1700-EB84-576E26BAC3CC}"/>
                </a:ext>
              </a:extLst>
            </p:cNvPr>
            <p:cNvSpPr/>
            <p:nvPr/>
          </p:nvSpPr>
          <p:spPr>
            <a:xfrm rot="5400000">
              <a:off x="790190" y="3772318"/>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3" name="Group 12">
            <a:extLst>
              <a:ext uri="{FF2B5EF4-FFF2-40B4-BE49-F238E27FC236}">
                <a16:creationId xmlns:a16="http://schemas.microsoft.com/office/drawing/2014/main" id="{38CCF12B-9E27-2C77-A364-195B2BEB2495}"/>
              </a:ext>
            </a:extLst>
          </p:cNvPr>
          <p:cNvGrpSpPr/>
          <p:nvPr/>
        </p:nvGrpSpPr>
        <p:grpSpPr>
          <a:xfrm>
            <a:off x="623684" y="4822200"/>
            <a:ext cx="10944633" cy="1247788"/>
            <a:chOff x="876442" y="4822200"/>
            <a:chExt cx="10944633" cy="1247788"/>
          </a:xfrm>
        </p:grpSpPr>
        <p:sp>
          <p:nvSpPr>
            <p:cNvPr id="2" name="Google Shape;584;p26">
              <a:extLst>
                <a:ext uri="{FF2B5EF4-FFF2-40B4-BE49-F238E27FC236}">
                  <a16:creationId xmlns:a16="http://schemas.microsoft.com/office/drawing/2014/main" id="{4EA8CBDA-267C-8BA6-CB63-A2BFFF9E9A26}"/>
                </a:ext>
              </a:extLst>
            </p:cNvPr>
            <p:cNvSpPr txBox="1">
              <a:spLocks/>
            </p:cNvSpPr>
            <p:nvPr/>
          </p:nvSpPr>
          <p:spPr>
            <a:xfrm>
              <a:off x="985679" y="4822200"/>
              <a:ext cx="10835396" cy="124778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en-US"/>
                <a:t>The definitions of a cholera suspect case are different according to whether </a:t>
              </a:r>
              <a:br>
                <a:rPr lang="en-US"/>
              </a:br>
              <a:r>
                <a:rPr lang="en-US"/>
                <a:t>or not there is a confirmed ongoing cholera outbreak in the area.</a:t>
              </a:r>
            </a:p>
          </p:txBody>
        </p:sp>
        <p:sp>
          <p:nvSpPr>
            <p:cNvPr id="10" name="Triangle 9">
              <a:extLst>
                <a:ext uri="{FF2B5EF4-FFF2-40B4-BE49-F238E27FC236}">
                  <a16:creationId xmlns:a16="http://schemas.microsoft.com/office/drawing/2014/main" id="{7DF3F78E-A6C1-5677-262F-0EEADAB1FE5C}"/>
                </a:ext>
              </a:extLst>
            </p:cNvPr>
            <p:cNvSpPr/>
            <p:nvPr/>
          </p:nvSpPr>
          <p:spPr>
            <a:xfrm rot="5400000">
              <a:off x="790190" y="5336857"/>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Oval 2">
            <a:extLst>
              <a:ext uri="{FF2B5EF4-FFF2-40B4-BE49-F238E27FC236}">
                <a16:creationId xmlns:a16="http://schemas.microsoft.com/office/drawing/2014/main" id="{815E166A-33C0-86FD-EC02-992C597A72D8}"/>
              </a:ext>
            </a:extLst>
          </p:cNvPr>
          <p:cNvSpPr/>
          <p:nvPr/>
        </p:nvSpPr>
        <p:spPr>
          <a:xfrm>
            <a:off x="577619" y="998251"/>
            <a:ext cx="5515562" cy="5515562"/>
          </a:xfrm>
          <a:prstGeom prst="ellipse">
            <a:avLst/>
          </a:prstGeom>
          <a:solidFill>
            <a:schemeClr val="accent5">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Google Shape;526;p24"/>
          <p:cNvSpPr txBox="1">
            <a:spLocks noGrp="1"/>
          </p:cNvSpPr>
          <p:nvPr>
            <p:ph type="title"/>
          </p:nvPr>
        </p:nvSpPr>
        <p:spPr>
          <a:xfrm>
            <a:off x="873918" y="32149"/>
            <a:ext cx="10515600" cy="1325563"/>
          </a:xfrm>
          <a:prstGeom prst="rect">
            <a:avLst/>
          </a:prstGeom>
          <a:noFill/>
          <a:ln>
            <a:noFill/>
          </a:ln>
        </p:spPr>
        <p:txBody>
          <a:bodyPr spcFirstLastPara="1" wrap="square" lIns="91425" tIns="45700" rIns="91425" bIns="45700" anchor="ctr" anchorCtr="0">
            <a:normAutofit/>
          </a:bodyPr>
          <a:lstStyle/>
          <a:p>
            <a:pPr>
              <a:buSzPts val="4000"/>
            </a:pPr>
            <a:r>
              <a:rPr lang="en-US" sz="4000" b="1"/>
              <a:t>Cholera suspect case definitions</a:t>
            </a:r>
            <a:endParaRPr b="1"/>
          </a:p>
        </p:txBody>
      </p:sp>
      <p:sp>
        <p:nvSpPr>
          <p:cNvPr id="527" name="Google Shape;527;p24"/>
          <p:cNvSpPr txBox="1">
            <a:spLocks noGrp="1"/>
          </p:cNvSpPr>
          <p:nvPr>
            <p:ph type="body" idx="1"/>
          </p:nvPr>
        </p:nvSpPr>
        <p:spPr>
          <a:xfrm>
            <a:off x="981304" y="1247543"/>
            <a:ext cx="4820727" cy="784800"/>
          </a:xfrm>
          <a:prstGeom prst="rect">
            <a:avLst/>
          </a:prstGeom>
          <a:solidFill>
            <a:schemeClr val="accent5"/>
          </a:solidFill>
          <a:ln>
            <a:noFill/>
          </a:ln>
        </p:spPr>
        <p:txBody>
          <a:bodyPr spcFirstLastPara="1" wrap="square" lIns="91425" tIns="45700" rIns="91425" bIns="45700" anchor="t" anchorCtr="0">
            <a:noAutofit/>
          </a:bodyPr>
          <a:lstStyle/>
          <a:p>
            <a:pPr marL="0" indent="0" algn="ctr">
              <a:spcBef>
                <a:spcPts val="0"/>
              </a:spcBef>
              <a:buSzPts val="2400"/>
            </a:pPr>
            <a:r>
              <a:rPr lang="en-US" sz="2400" b="1"/>
              <a:t>NO confirmed </a:t>
            </a:r>
            <a:br>
              <a:rPr lang="en-US" sz="2400" b="1"/>
            </a:br>
            <a:r>
              <a:rPr lang="en-US" sz="2400" b="1"/>
              <a:t>NO probable outbreak</a:t>
            </a:r>
            <a:endParaRPr lang="en-US" sz="2400"/>
          </a:p>
        </p:txBody>
      </p:sp>
      <p:sp>
        <p:nvSpPr>
          <p:cNvPr id="529" name="Google Shape;529;p24"/>
          <p:cNvSpPr txBox="1">
            <a:spLocks noGrp="1"/>
          </p:cNvSpPr>
          <p:nvPr>
            <p:ph type="body" idx="3"/>
          </p:nvPr>
        </p:nvSpPr>
        <p:spPr>
          <a:xfrm>
            <a:off x="992136" y="2140168"/>
            <a:ext cx="4820727" cy="770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200"/>
              <a:buFont typeface="Trebuchet MS"/>
              <a:buNone/>
            </a:pPr>
            <a:r>
              <a:rPr lang="en-US"/>
              <a:t>Where there is </a:t>
            </a:r>
            <a:r>
              <a:rPr lang="en-US" b="1">
                <a:solidFill>
                  <a:schemeClr val="accent1"/>
                </a:solidFill>
              </a:rPr>
              <a:t>NO</a:t>
            </a:r>
            <a:r>
              <a:rPr lang="en-US"/>
              <a:t> probable or confirmed cholera outbreak:</a:t>
            </a:r>
            <a:endParaRPr/>
          </a:p>
        </p:txBody>
      </p:sp>
      <p:sp>
        <p:nvSpPr>
          <p:cNvPr id="539" name="Google Shape;539;p24"/>
          <p:cNvSpPr txBox="1"/>
          <p:nvPr/>
        </p:nvSpPr>
        <p:spPr>
          <a:xfrm>
            <a:off x="992136" y="3016940"/>
            <a:ext cx="4799061" cy="50216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000"/>
              <a:buFont typeface="Trebuchet MS"/>
              <a:buNone/>
            </a:pPr>
            <a:r>
              <a:rPr lang="en-US" sz="2000" b="1">
                <a:solidFill>
                  <a:schemeClr val="dk1"/>
                </a:solidFill>
                <a:latin typeface="Trebuchet MS"/>
                <a:ea typeface="Trebuchet MS"/>
                <a:cs typeface="Trebuchet MS"/>
                <a:sym typeface="Trebuchet MS"/>
              </a:rPr>
              <a:t>Suspected cholera case</a:t>
            </a:r>
            <a:endParaRPr sz="2400" b="1">
              <a:solidFill>
                <a:schemeClr val="dk1"/>
              </a:solidFill>
              <a:latin typeface="Trebuchet MS"/>
              <a:ea typeface="Trebuchet MS"/>
              <a:cs typeface="Trebuchet MS"/>
              <a:sym typeface="Trebuchet MS"/>
            </a:endParaRPr>
          </a:p>
        </p:txBody>
      </p:sp>
      <p:sp>
        <p:nvSpPr>
          <p:cNvPr id="541" name="Google Shape;541;p24"/>
          <p:cNvSpPr txBox="1"/>
          <p:nvPr/>
        </p:nvSpPr>
        <p:spPr>
          <a:xfrm>
            <a:off x="992136" y="3692190"/>
            <a:ext cx="4820727" cy="2758660"/>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0">
              <a:lnSpc>
                <a:spcPct val="90000"/>
              </a:lnSpc>
              <a:spcBef>
                <a:spcPts val="0"/>
              </a:spcBef>
              <a:spcAft>
                <a:spcPts val="0"/>
              </a:spcAft>
              <a:buClr>
                <a:schemeClr val="accent1"/>
              </a:buClr>
              <a:buSzPts val="2000"/>
              <a:buFont typeface="Trebuchet MS"/>
              <a:buNone/>
            </a:pPr>
            <a:r>
              <a:rPr lang="en-US" sz="2000">
                <a:solidFill>
                  <a:schemeClr val="dk1"/>
                </a:solidFill>
                <a:latin typeface="Trebuchet MS"/>
                <a:ea typeface="Trebuchet MS"/>
                <a:cs typeface="Trebuchet MS"/>
                <a:sym typeface="Trebuchet MS"/>
              </a:rPr>
              <a:t>Person aged </a:t>
            </a:r>
            <a:r>
              <a:rPr lang="en-US" sz="2000">
                <a:solidFill>
                  <a:schemeClr val="accent1"/>
                </a:solidFill>
                <a:latin typeface="Trebuchet MS"/>
                <a:sym typeface="Trebuchet MS"/>
              </a:rPr>
              <a:t>≥ 2 years</a:t>
            </a:r>
            <a:r>
              <a:rPr lang="en-US" sz="2000">
                <a:solidFill>
                  <a:schemeClr val="dk1"/>
                </a:solidFill>
                <a:latin typeface="Trebuchet MS"/>
                <a:ea typeface="Trebuchet MS"/>
                <a:cs typeface="Trebuchet MS"/>
                <a:sym typeface="Trebuchet MS"/>
              </a:rPr>
              <a:t>:</a:t>
            </a:r>
            <a:endParaRPr/>
          </a:p>
        </p:txBody>
      </p:sp>
      <p:pic>
        <p:nvPicPr>
          <p:cNvPr id="540" name="Google Shape;540;p24"/>
          <p:cNvPicPr preferRelativeResize="0"/>
          <p:nvPr/>
        </p:nvPicPr>
        <p:blipFill rotWithShape="1">
          <a:blip r:embed="rId3">
            <a:alphaModFix/>
          </a:blip>
          <a:srcRect/>
          <a:stretch/>
        </p:blipFill>
        <p:spPr>
          <a:xfrm>
            <a:off x="970437" y="4234092"/>
            <a:ext cx="1619922" cy="1452635"/>
          </a:xfrm>
          <a:prstGeom prst="rect">
            <a:avLst/>
          </a:prstGeom>
          <a:noFill/>
          <a:ln>
            <a:noFill/>
          </a:ln>
        </p:spPr>
      </p:pic>
      <p:pic>
        <p:nvPicPr>
          <p:cNvPr id="542" name="Google Shape;542;p24"/>
          <p:cNvPicPr preferRelativeResize="0"/>
          <p:nvPr/>
        </p:nvPicPr>
        <p:blipFill rotWithShape="1">
          <a:blip r:embed="rId4">
            <a:alphaModFix/>
          </a:blip>
          <a:srcRect/>
          <a:stretch/>
        </p:blipFill>
        <p:spPr>
          <a:xfrm>
            <a:off x="2628381" y="4214443"/>
            <a:ext cx="1619922" cy="1452635"/>
          </a:xfrm>
          <a:prstGeom prst="rect">
            <a:avLst/>
          </a:prstGeom>
          <a:noFill/>
          <a:ln>
            <a:noFill/>
          </a:ln>
        </p:spPr>
      </p:pic>
      <p:pic>
        <p:nvPicPr>
          <p:cNvPr id="543" name="Google Shape;543;p24"/>
          <p:cNvPicPr preferRelativeResize="0"/>
          <p:nvPr/>
        </p:nvPicPr>
        <p:blipFill rotWithShape="1">
          <a:blip r:embed="rId5">
            <a:alphaModFix/>
          </a:blip>
          <a:srcRect/>
          <a:stretch/>
        </p:blipFill>
        <p:spPr>
          <a:xfrm>
            <a:off x="4315590" y="4193616"/>
            <a:ext cx="1619922" cy="1452635"/>
          </a:xfrm>
          <a:prstGeom prst="rect">
            <a:avLst/>
          </a:prstGeom>
          <a:noFill/>
          <a:ln>
            <a:noFill/>
          </a:ln>
        </p:spPr>
      </p:pic>
      <p:sp>
        <p:nvSpPr>
          <p:cNvPr id="544" name="Google Shape;544;p24"/>
          <p:cNvSpPr txBox="1"/>
          <p:nvPr/>
        </p:nvSpPr>
        <p:spPr>
          <a:xfrm>
            <a:off x="1016448" y="5571783"/>
            <a:ext cx="174828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Trebuchet MS"/>
                <a:ea typeface="Trebuchet MS"/>
                <a:cs typeface="Trebuchet MS"/>
                <a:sym typeface="Trebuchet MS"/>
              </a:rPr>
              <a:t>with acute watery </a:t>
            </a:r>
            <a:r>
              <a:rPr lang="en-GB" sz="1600" dirty="0">
                <a:solidFill>
                  <a:schemeClr val="dk1"/>
                </a:solidFill>
                <a:latin typeface="Trebuchet MS"/>
                <a:ea typeface="Trebuchet MS"/>
                <a:cs typeface="Trebuchet MS"/>
                <a:sym typeface="Trebuchet MS"/>
              </a:rPr>
              <a:t>diarrhoea</a:t>
            </a:r>
            <a:r>
              <a:rPr lang="en-US" sz="1600" dirty="0">
                <a:solidFill>
                  <a:schemeClr val="dk1"/>
                </a:solidFill>
                <a:latin typeface="Trebuchet MS"/>
                <a:ea typeface="Trebuchet MS"/>
                <a:cs typeface="Trebuchet MS"/>
                <a:sym typeface="Trebuchet MS"/>
              </a:rPr>
              <a:t> (AWD)</a:t>
            </a:r>
            <a:endParaRPr sz="1600" dirty="0">
              <a:solidFill>
                <a:schemeClr val="dk1"/>
              </a:solidFill>
            </a:endParaRPr>
          </a:p>
        </p:txBody>
      </p:sp>
      <p:sp>
        <p:nvSpPr>
          <p:cNvPr id="545" name="Google Shape;545;p24"/>
          <p:cNvSpPr txBox="1"/>
          <p:nvPr/>
        </p:nvSpPr>
        <p:spPr>
          <a:xfrm>
            <a:off x="2753417" y="5558176"/>
            <a:ext cx="1380179" cy="8279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Trebuchet MS"/>
                <a:ea typeface="Trebuchet MS"/>
                <a:cs typeface="Trebuchet MS"/>
                <a:sym typeface="Trebuchet MS"/>
              </a:rPr>
              <a:t>severe dehydration</a:t>
            </a:r>
            <a:endParaRPr sz="1600"/>
          </a:p>
        </p:txBody>
      </p:sp>
      <p:sp>
        <p:nvSpPr>
          <p:cNvPr id="546" name="Google Shape;546;p24"/>
          <p:cNvSpPr txBox="1"/>
          <p:nvPr/>
        </p:nvSpPr>
        <p:spPr>
          <a:xfrm>
            <a:off x="4399553" y="5566509"/>
            <a:ext cx="1380179" cy="582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Trebuchet MS"/>
                <a:ea typeface="Trebuchet MS"/>
                <a:cs typeface="Trebuchet MS"/>
                <a:sym typeface="Trebuchet MS"/>
              </a:rPr>
              <a:t>who died from AWD</a:t>
            </a:r>
            <a:endParaRPr sz="1600"/>
          </a:p>
        </p:txBody>
      </p:sp>
      <p:sp>
        <p:nvSpPr>
          <p:cNvPr id="548" name="Google Shape;548;p24"/>
          <p:cNvSpPr txBox="1"/>
          <p:nvPr/>
        </p:nvSpPr>
        <p:spPr>
          <a:xfrm>
            <a:off x="3888663" y="4901447"/>
            <a:ext cx="649505" cy="275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Trebuchet MS"/>
                <a:ea typeface="Trebuchet MS"/>
                <a:cs typeface="Trebuchet MS"/>
                <a:sym typeface="Trebuchet MS"/>
              </a:rPr>
              <a:t>or</a:t>
            </a:r>
            <a:endParaRPr/>
          </a:p>
        </p:txBody>
      </p:sp>
      <p:sp>
        <p:nvSpPr>
          <p:cNvPr id="549" name="Google Shape;549;p24"/>
          <p:cNvSpPr/>
          <p:nvPr/>
        </p:nvSpPr>
        <p:spPr>
          <a:xfrm rot="10800000">
            <a:off x="3132714" y="3487587"/>
            <a:ext cx="517906" cy="284712"/>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535" name="Google Shape;535;p24"/>
          <p:cNvGrpSpPr/>
          <p:nvPr/>
        </p:nvGrpSpPr>
        <p:grpSpPr>
          <a:xfrm>
            <a:off x="3862971" y="4741918"/>
            <a:ext cx="700887" cy="591670"/>
            <a:chOff x="3925295" y="4188952"/>
            <a:chExt cx="700887" cy="591670"/>
          </a:xfrm>
        </p:grpSpPr>
        <p:sp>
          <p:nvSpPr>
            <p:cNvPr id="536" name="Google Shape;536;p24"/>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7" name="Google Shape;537;p24"/>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rebuchet MS"/>
                  <a:ea typeface="Trebuchet MS"/>
                  <a:cs typeface="Trebuchet MS"/>
                  <a:sym typeface="Trebuchet MS"/>
                </a:rPr>
                <a:t>OR</a:t>
              </a:r>
              <a:endParaRPr/>
            </a:p>
          </p:txBody>
        </p:sp>
      </p:grpSp>
      <p:sp>
        <p:nvSpPr>
          <p:cNvPr id="2" name="Oval 1">
            <a:extLst>
              <a:ext uri="{FF2B5EF4-FFF2-40B4-BE49-F238E27FC236}">
                <a16:creationId xmlns:a16="http://schemas.microsoft.com/office/drawing/2014/main" id="{7659E5C9-E3F7-F478-00E6-80709B7584E4}"/>
              </a:ext>
            </a:extLst>
          </p:cNvPr>
          <p:cNvSpPr/>
          <p:nvPr/>
        </p:nvSpPr>
        <p:spPr>
          <a:xfrm>
            <a:off x="6131718" y="998251"/>
            <a:ext cx="5515562" cy="5515562"/>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Google Shape;567;p25">
            <a:extLst>
              <a:ext uri="{FF2B5EF4-FFF2-40B4-BE49-F238E27FC236}">
                <a16:creationId xmlns:a16="http://schemas.microsoft.com/office/drawing/2014/main" id="{ED6E0A96-E483-4438-BE85-978292D96748}"/>
              </a:ext>
            </a:extLst>
          </p:cNvPr>
          <p:cNvSpPr txBox="1"/>
          <p:nvPr/>
        </p:nvSpPr>
        <p:spPr>
          <a:xfrm>
            <a:off x="6482579" y="3016940"/>
            <a:ext cx="4799061" cy="500399"/>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000"/>
              <a:buFont typeface="Trebuchet MS"/>
              <a:buNone/>
            </a:pPr>
            <a:r>
              <a:rPr lang="en-US" sz="2000" b="1">
                <a:solidFill>
                  <a:schemeClr val="dk1"/>
                </a:solidFill>
                <a:latin typeface="Trebuchet MS"/>
                <a:ea typeface="Trebuchet MS"/>
                <a:cs typeface="Trebuchet MS"/>
                <a:sym typeface="Trebuchet MS"/>
              </a:rPr>
              <a:t>Suspected cholera case</a:t>
            </a:r>
            <a:endParaRPr sz="2400" b="1">
              <a:solidFill>
                <a:schemeClr val="dk1"/>
              </a:solidFill>
              <a:latin typeface="Trebuchet MS"/>
              <a:ea typeface="Trebuchet MS"/>
              <a:cs typeface="Trebuchet MS"/>
              <a:sym typeface="Trebuchet MS"/>
            </a:endParaRPr>
          </a:p>
        </p:txBody>
      </p:sp>
      <p:sp>
        <p:nvSpPr>
          <p:cNvPr id="25" name="Google Shape;569;p25">
            <a:extLst>
              <a:ext uri="{FF2B5EF4-FFF2-40B4-BE49-F238E27FC236}">
                <a16:creationId xmlns:a16="http://schemas.microsoft.com/office/drawing/2014/main" id="{E279F5AC-815E-4E24-B8C4-BBF0EAE4BC29}"/>
              </a:ext>
            </a:extLst>
          </p:cNvPr>
          <p:cNvSpPr txBox="1"/>
          <p:nvPr/>
        </p:nvSpPr>
        <p:spPr>
          <a:xfrm>
            <a:off x="6492238" y="3692190"/>
            <a:ext cx="4799061" cy="2798376"/>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0">
              <a:lnSpc>
                <a:spcPct val="90000"/>
              </a:lnSpc>
              <a:spcBef>
                <a:spcPts val="0"/>
              </a:spcBef>
              <a:spcAft>
                <a:spcPts val="0"/>
              </a:spcAft>
              <a:buClr>
                <a:schemeClr val="accent1"/>
              </a:buClr>
              <a:buSzPts val="2000"/>
              <a:buFont typeface="Trebuchet MS"/>
              <a:buNone/>
            </a:pPr>
            <a:r>
              <a:rPr lang="en-US" sz="2000" dirty="0">
                <a:solidFill>
                  <a:schemeClr val="dk1"/>
                </a:solidFill>
                <a:latin typeface="Trebuchet MS"/>
                <a:ea typeface="Trebuchet MS"/>
                <a:cs typeface="Trebuchet MS"/>
                <a:sym typeface="Trebuchet MS"/>
              </a:rPr>
              <a:t>A person of </a:t>
            </a:r>
            <a:r>
              <a:rPr lang="en-US" sz="2000" dirty="0">
                <a:solidFill>
                  <a:schemeClr val="accent1"/>
                </a:solidFill>
                <a:latin typeface="Trebuchet MS"/>
                <a:ea typeface="Trebuchet MS"/>
                <a:cs typeface="Trebuchet MS"/>
                <a:sym typeface="Trebuchet MS"/>
              </a:rPr>
              <a:t>ANY</a:t>
            </a:r>
            <a:r>
              <a:rPr lang="en-US" sz="2000" dirty="0">
                <a:solidFill>
                  <a:schemeClr val="dk1"/>
                </a:solidFill>
                <a:latin typeface="Trebuchet MS"/>
                <a:ea typeface="Trebuchet MS"/>
                <a:cs typeface="Trebuchet MS"/>
                <a:sym typeface="Trebuchet MS"/>
              </a:rPr>
              <a:t> age:</a:t>
            </a:r>
            <a:endParaRPr dirty="0">
              <a:solidFill>
                <a:schemeClr val="dk1"/>
              </a:solidFill>
            </a:endParaRPr>
          </a:p>
        </p:txBody>
      </p:sp>
      <p:pic>
        <p:nvPicPr>
          <p:cNvPr id="24" name="Google Shape;568;p25">
            <a:extLst>
              <a:ext uri="{FF2B5EF4-FFF2-40B4-BE49-F238E27FC236}">
                <a16:creationId xmlns:a16="http://schemas.microsoft.com/office/drawing/2014/main" id="{D6A1CE7D-5028-46DE-BB66-544975A05B2D}"/>
              </a:ext>
            </a:extLst>
          </p:cNvPr>
          <p:cNvPicPr preferRelativeResize="0"/>
          <p:nvPr/>
        </p:nvPicPr>
        <p:blipFill rotWithShape="1">
          <a:blip r:embed="rId3">
            <a:alphaModFix/>
          </a:blip>
          <a:srcRect/>
          <a:stretch/>
        </p:blipFill>
        <p:spPr>
          <a:xfrm>
            <a:off x="6850580" y="4150132"/>
            <a:ext cx="1581946" cy="1669455"/>
          </a:xfrm>
          <a:prstGeom prst="rect">
            <a:avLst/>
          </a:prstGeom>
          <a:noFill/>
          <a:ln>
            <a:noFill/>
          </a:ln>
        </p:spPr>
      </p:pic>
      <p:pic>
        <p:nvPicPr>
          <p:cNvPr id="26" name="Google Shape;570;p25">
            <a:extLst>
              <a:ext uri="{FF2B5EF4-FFF2-40B4-BE49-F238E27FC236}">
                <a16:creationId xmlns:a16="http://schemas.microsoft.com/office/drawing/2014/main" id="{8F3F1467-B45E-4A6A-B0A1-E382D1BB12C7}"/>
              </a:ext>
            </a:extLst>
          </p:cNvPr>
          <p:cNvPicPr preferRelativeResize="0"/>
          <p:nvPr/>
        </p:nvPicPr>
        <p:blipFill rotWithShape="1">
          <a:blip r:embed="rId5">
            <a:alphaModFix/>
          </a:blip>
          <a:srcRect/>
          <a:stretch/>
        </p:blipFill>
        <p:spPr>
          <a:xfrm>
            <a:off x="9436746" y="4130612"/>
            <a:ext cx="1581946" cy="1669455"/>
          </a:xfrm>
          <a:prstGeom prst="rect">
            <a:avLst/>
          </a:prstGeom>
          <a:noFill/>
          <a:ln>
            <a:noFill/>
          </a:ln>
        </p:spPr>
      </p:pic>
      <p:sp>
        <p:nvSpPr>
          <p:cNvPr id="27" name="Google Shape;571;p25">
            <a:extLst>
              <a:ext uri="{FF2B5EF4-FFF2-40B4-BE49-F238E27FC236}">
                <a16:creationId xmlns:a16="http://schemas.microsoft.com/office/drawing/2014/main" id="{7B037BD5-E209-48BD-8921-EBA9213D7039}"/>
              </a:ext>
            </a:extLst>
          </p:cNvPr>
          <p:cNvSpPr txBox="1"/>
          <p:nvPr/>
        </p:nvSpPr>
        <p:spPr>
          <a:xfrm>
            <a:off x="6693720" y="5668815"/>
            <a:ext cx="189566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Trebuchet MS"/>
                <a:ea typeface="Trebuchet MS"/>
                <a:cs typeface="Trebuchet MS"/>
                <a:sym typeface="Trebuchet MS"/>
              </a:rPr>
              <a:t>with acute watery </a:t>
            </a:r>
            <a:r>
              <a:rPr lang="en-GB" sz="1600" dirty="0">
                <a:solidFill>
                  <a:schemeClr val="dk1"/>
                </a:solidFill>
                <a:latin typeface="Trebuchet MS"/>
                <a:ea typeface="Trebuchet MS"/>
                <a:cs typeface="Trebuchet MS"/>
                <a:sym typeface="Trebuchet MS"/>
              </a:rPr>
              <a:t>diarrhoea</a:t>
            </a:r>
            <a:r>
              <a:rPr lang="en-US" sz="1600" dirty="0">
                <a:solidFill>
                  <a:schemeClr val="dk1"/>
                </a:solidFill>
                <a:latin typeface="Trebuchet MS"/>
                <a:ea typeface="Trebuchet MS"/>
                <a:cs typeface="Trebuchet MS"/>
                <a:sym typeface="Trebuchet MS"/>
              </a:rPr>
              <a:t> (AWD)</a:t>
            </a:r>
            <a:endParaRPr sz="1600" dirty="0">
              <a:solidFill>
                <a:schemeClr val="dk1"/>
              </a:solidFill>
            </a:endParaRPr>
          </a:p>
        </p:txBody>
      </p:sp>
      <p:sp>
        <p:nvSpPr>
          <p:cNvPr id="28" name="Google Shape;572;p25">
            <a:extLst>
              <a:ext uri="{FF2B5EF4-FFF2-40B4-BE49-F238E27FC236}">
                <a16:creationId xmlns:a16="http://schemas.microsoft.com/office/drawing/2014/main" id="{8ED03A20-1468-49D2-A202-8E4D93040EE0}"/>
              </a:ext>
            </a:extLst>
          </p:cNvPr>
          <p:cNvSpPr txBox="1"/>
          <p:nvPr/>
        </p:nvSpPr>
        <p:spPr>
          <a:xfrm>
            <a:off x="9617453" y="5693474"/>
            <a:ext cx="134782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Trebuchet MS"/>
                <a:ea typeface="Trebuchet MS"/>
                <a:cs typeface="Trebuchet MS"/>
                <a:sym typeface="Trebuchet MS"/>
              </a:rPr>
              <a:t>who died from AWD</a:t>
            </a:r>
            <a:endParaRPr sz="1600"/>
          </a:p>
        </p:txBody>
      </p:sp>
      <p:sp>
        <p:nvSpPr>
          <p:cNvPr id="30" name="Google Shape;574;p25">
            <a:extLst>
              <a:ext uri="{FF2B5EF4-FFF2-40B4-BE49-F238E27FC236}">
                <a16:creationId xmlns:a16="http://schemas.microsoft.com/office/drawing/2014/main" id="{FEDB8622-8C52-4B51-A587-0599AAA969FB}"/>
              </a:ext>
            </a:extLst>
          </p:cNvPr>
          <p:cNvSpPr/>
          <p:nvPr/>
        </p:nvSpPr>
        <p:spPr>
          <a:xfrm rot="10800000">
            <a:off x="8629227" y="3487587"/>
            <a:ext cx="505764" cy="32720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1" name="Google Shape;564;p25">
            <a:extLst>
              <a:ext uri="{FF2B5EF4-FFF2-40B4-BE49-F238E27FC236}">
                <a16:creationId xmlns:a16="http://schemas.microsoft.com/office/drawing/2014/main" id="{D924E744-18BE-4566-8572-683716840420}"/>
              </a:ext>
            </a:extLst>
          </p:cNvPr>
          <p:cNvGrpSpPr/>
          <p:nvPr/>
        </p:nvGrpSpPr>
        <p:grpSpPr>
          <a:xfrm>
            <a:off x="8629227" y="4596517"/>
            <a:ext cx="700887" cy="591670"/>
            <a:chOff x="3925295" y="4188952"/>
            <a:chExt cx="700887" cy="591670"/>
          </a:xfrm>
        </p:grpSpPr>
        <p:sp>
          <p:nvSpPr>
            <p:cNvPr id="32" name="Google Shape;565;p25">
              <a:extLst>
                <a:ext uri="{FF2B5EF4-FFF2-40B4-BE49-F238E27FC236}">
                  <a16:creationId xmlns:a16="http://schemas.microsoft.com/office/drawing/2014/main" id="{7AA4E05C-CB4E-406C-8AA2-60A2A6EF1275}"/>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 name="Google Shape;566;p25">
              <a:extLst>
                <a:ext uri="{FF2B5EF4-FFF2-40B4-BE49-F238E27FC236}">
                  <a16:creationId xmlns:a16="http://schemas.microsoft.com/office/drawing/2014/main" id="{08EA7864-C385-4F48-B2D2-FE076D20488E}"/>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rebuchet MS"/>
                  <a:ea typeface="Trebuchet MS"/>
                  <a:cs typeface="Trebuchet MS"/>
                  <a:sym typeface="Trebuchet MS"/>
                </a:rPr>
                <a:t>OR</a:t>
              </a:r>
              <a:endParaRPr/>
            </a:p>
          </p:txBody>
        </p:sp>
      </p:grpSp>
      <p:sp>
        <p:nvSpPr>
          <p:cNvPr id="34" name="Google Shape;556;p25">
            <a:extLst>
              <a:ext uri="{FF2B5EF4-FFF2-40B4-BE49-F238E27FC236}">
                <a16:creationId xmlns:a16="http://schemas.microsoft.com/office/drawing/2014/main" id="{63719B6C-6298-47C0-9F8D-41C074E051B8}"/>
              </a:ext>
            </a:extLst>
          </p:cNvPr>
          <p:cNvSpPr txBox="1">
            <a:spLocks/>
          </p:cNvSpPr>
          <p:nvPr/>
        </p:nvSpPr>
        <p:spPr>
          <a:xfrm>
            <a:off x="6476192" y="124754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CONFIRMED </a:t>
            </a:r>
            <a:br>
              <a:rPr lang="en-US" sz="2400" b="1">
                <a:solidFill>
                  <a:schemeClr val="bg1"/>
                </a:solidFill>
              </a:rPr>
            </a:br>
            <a:r>
              <a:rPr lang="en-US" sz="2400" b="1">
                <a:solidFill>
                  <a:schemeClr val="bg1"/>
                </a:solidFill>
              </a:rPr>
              <a:t>or probable outbreak</a:t>
            </a:r>
            <a:endParaRPr lang="en-US" sz="2400">
              <a:solidFill>
                <a:schemeClr val="bg1"/>
              </a:solidFill>
            </a:endParaRPr>
          </a:p>
        </p:txBody>
      </p:sp>
      <p:sp>
        <p:nvSpPr>
          <p:cNvPr id="38" name="Google Shape;560;p25">
            <a:extLst>
              <a:ext uri="{FF2B5EF4-FFF2-40B4-BE49-F238E27FC236}">
                <a16:creationId xmlns:a16="http://schemas.microsoft.com/office/drawing/2014/main" id="{F1329EF1-459D-40A3-B87D-EE6BA592A5D7}"/>
              </a:ext>
            </a:extLst>
          </p:cNvPr>
          <p:cNvSpPr txBox="1"/>
          <p:nvPr/>
        </p:nvSpPr>
        <p:spPr>
          <a:xfrm>
            <a:off x="6470775" y="2140169"/>
            <a:ext cx="4820728" cy="7694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2200"/>
              <a:buFont typeface="Trebuchet MS"/>
              <a:buNone/>
            </a:pPr>
            <a:r>
              <a:rPr lang="en-US" sz="2200">
                <a:solidFill>
                  <a:schemeClr val="dk1"/>
                </a:solidFill>
                <a:latin typeface="Trebuchet MS"/>
                <a:ea typeface="Trebuchet MS"/>
                <a:cs typeface="Trebuchet MS"/>
                <a:sym typeface="Trebuchet MS"/>
              </a:rPr>
              <a:t>Where there </a:t>
            </a:r>
            <a:r>
              <a:rPr lang="en-US" sz="2200" b="1">
                <a:solidFill>
                  <a:schemeClr val="accent1"/>
                </a:solidFill>
                <a:latin typeface="Trebuchet MS"/>
                <a:ea typeface="Trebuchet MS"/>
                <a:cs typeface="Trebuchet MS"/>
                <a:sym typeface="Trebuchet MS"/>
              </a:rPr>
              <a:t>IS</a:t>
            </a:r>
            <a:r>
              <a:rPr lang="en-US" sz="2200">
                <a:solidFill>
                  <a:schemeClr val="dk1"/>
                </a:solidFill>
                <a:latin typeface="Trebuchet MS"/>
                <a:ea typeface="Trebuchet MS"/>
                <a:cs typeface="Trebuchet MS"/>
                <a:sym typeface="Trebuchet MS"/>
              </a:rPr>
              <a:t> a probable or confirmed cholera outbreak:</a:t>
            </a:r>
            <a:endParaRPr lang="en-US" sz="2200">
              <a:solidFill>
                <a:schemeClr val="dk1"/>
              </a:solidFill>
              <a:latin typeface="Trebuchet MS"/>
            </a:endParaRPr>
          </a:p>
        </p:txBody>
      </p:sp>
      <p:sp>
        <p:nvSpPr>
          <p:cNvPr id="5" name="Google Shape;18;p31">
            <a:extLst>
              <a:ext uri="{FF2B5EF4-FFF2-40B4-BE49-F238E27FC236}">
                <a16:creationId xmlns:a16="http://schemas.microsoft.com/office/drawing/2014/main" id="{160E0F5F-3A35-FF58-5DE2-F688ECD7E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19</a:t>
            </a:fld>
            <a:endParaRPr b="1">
              <a:solidFill>
                <a:schemeClr val="tx1">
                  <a:lumMod val="40000"/>
                  <a:lumOff val="60000"/>
                </a:schemeClr>
              </a:solidFill>
            </a:endParaRPr>
          </a:p>
        </p:txBody>
      </p:sp>
      <p:grpSp>
        <p:nvGrpSpPr>
          <p:cNvPr id="6" name="Google Shape;535;p24">
            <a:extLst>
              <a:ext uri="{FF2B5EF4-FFF2-40B4-BE49-F238E27FC236}">
                <a16:creationId xmlns:a16="http://schemas.microsoft.com/office/drawing/2014/main" id="{F4D6891E-06E0-DB49-FAD5-8E4459C4E151}"/>
              </a:ext>
            </a:extLst>
          </p:cNvPr>
          <p:cNvGrpSpPr/>
          <p:nvPr/>
        </p:nvGrpSpPr>
        <p:grpSpPr>
          <a:xfrm>
            <a:off x="2197722" y="4741918"/>
            <a:ext cx="700887" cy="591670"/>
            <a:chOff x="3925295" y="4188952"/>
            <a:chExt cx="700887" cy="591670"/>
          </a:xfrm>
        </p:grpSpPr>
        <p:sp>
          <p:nvSpPr>
            <p:cNvPr id="7" name="Google Shape;536;p24">
              <a:extLst>
                <a:ext uri="{FF2B5EF4-FFF2-40B4-BE49-F238E27FC236}">
                  <a16:creationId xmlns:a16="http://schemas.microsoft.com/office/drawing/2014/main" id="{FB261F5B-EBE6-7129-3E97-EA233415A38E}"/>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 name="Google Shape;537;p24">
              <a:extLst>
                <a:ext uri="{FF2B5EF4-FFF2-40B4-BE49-F238E27FC236}">
                  <a16:creationId xmlns:a16="http://schemas.microsoft.com/office/drawing/2014/main" id="{06FC19B6-6D59-DCA4-88DF-6F7438CC83BB}"/>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rebuchet MS"/>
                  <a:ea typeface="Trebuchet MS"/>
                  <a:cs typeface="Trebuchet MS"/>
                  <a:sym typeface="Trebuchet MS"/>
                </a:rPr>
                <a:t>AND</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597159" y="365125"/>
            <a:ext cx="1096346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b="1"/>
              <a:t>Learning objectives</a:t>
            </a:r>
            <a:endParaRPr b="1" cap="none"/>
          </a:p>
        </p:txBody>
      </p:sp>
      <p:sp>
        <p:nvSpPr>
          <p:cNvPr id="207" name="Google Shape;207;p6"/>
          <p:cNvSpPr txBox="1"/>
          <p:nvPr/>
        </p:nvSpPr>
        <p:spPr>
          <a:xfrm>
            <a:off x="584669" y="2274600"/>
            <a:ext cx="11297450" cy="3448050"/>
          </a:xfrm>
          <a:prstGeom prst="rect">
            <a:avLst/>
          </a:prstGeom>
          <a:noFill/>
          <a:ln>
            <a:noFill/>
          </a:ln>
        </p:spPr>
        <p:txBody>
          <a:bodyPr spcFirstLastPara="1" wrap="square" lIns="91425" tIns="45700" rIns="91425" bIns="45700" anchor="t" anchorCtr="0">
            <a:normAutofit/>
          </a:bodyPr>
          <a:lstStyle/>
          <a:p>
            <a:pPr marL="342900" indent="-342900">
              <a:lnSpc>
                <a:spcPct val="150000"/>
              </a:lnSpc>
              <a:buClr>
                <a:srgbClr val="129C94"/>
              </a:buClr>
              <a:buSzPts val="2200"/>
              <a:buFont typeface="Arial"/>
              <a:buChar char="•"/>
            </a:pPr>
            <a:r>
              <a:rPr lang="en-US" sz="2200" dirty="0">
                <a:solidFill>
                  <a:schemeClr val="dk1"/>
                </a:solidFill>
                <a:latin typeface="Trebuchet MS"/>
                <a:ea typeface="Trebuchet MS"/>
                <a:cs typeface="Trebuchet MS"/>
                <a:sym typeface="Trebuchet MS"/>
              </a:rPr>
              <a:t>Describe what cholera is and what causes cholera </a:t>
            </a:r>
            <a:endParaRPr lang="en-US" sz="1200" dirty="0">
              <a:solidFill>
                <a:schemeClr val="dk1"/>
              </a:solidFill>
              <a:latin typeface="Calibri"/>
            </a:endParaRPr>
          </a:p>
          <a:p>
            <a:pPr marL="342900" marR="0" lvl="0" indent="-342900" algn="l" rtl="0">
              <a:lnSpc>
                <a:spcPct val="150000"/>
              </a:lnSpc>
              <a:spcBef>
                <a:spcPts val="1000"/>
              </a:spcBef>
              <a:spcAft>
                <a:spcPts val="0"/>
              </a:spcAft>
              <a:buClr>
                <a:srgbClr val="129C94"/>
              </a:buClr>
              <a:buSzPts val="2200"/>
              <a:buFont typeface="Arial"/>
              <a:buChar char="•"/>
            </a:pPr>
            <a:r>
              <a:rPr lang="en-US" sz="2200" dirty="0">
                <a:solidFill>
                  <a:schemeClr val="dk1"/>
                </a:solidFill>
                <a:latin typeface="Trebuchet MS"/>
                <a:ea typeface="Trebuchet MS"/>
                <a:cs typeface="Trebuchet MS"/>
                <a:sym typeface="Trebuchet MS"/>
              </a:rPr>
              <a:t>Define what is a cholera suspect case</a:t>
            </a:r>
            <a:endParaRPr dirty="0">
              <a:solidFill>
                <a:schemeClr val="dk1"/>
              </a:solidFill>
            </a:endParaRPr>
          </a:p>
          <a:p>
            <a:pPr marL="342900" marR="0" lvl="0" indent="-342900" algn="l" rtl="0">
              <a:lnSpc>
                <a:spcPct val="150000"/>
              </a:lnSpc>
              <a:spcBef>
                <a:spcPts val="1000"/>
              </a:spcBef>
              <a:spcAft>
                <a:spcPts val="0"/>
              </a:spcAft>
              <a:buClr>
                <a:srgbClr val="129C94"/>
              </a:buClr>
              <a:buSzPts val="2200"/>
              <a:buFont typeface="Arial"/>
              <a:buChar char="•"/>
            </a:pPr>
            <a:r>
              <a:rPr lang="en-US" sz="2200" dirty="0">
                <a:solidFill>
                  <a:schemeClr val="dk1"/>
                </a:solidFill>
                <a:latin typeface="Trebuchet MS"/>
                <a:ea typeface="Trebuchet MS"/>
                <a:cs typeface="Trebuchet MS"/>
                <a:sym typeface="Trebuchet MS"/>
              </a:rPr>
              <a:t>Describe the circumstances in which testing for cholera is recommended and why</a:t>
            </a:r>
            <a:endParaRPr dirty="0">
              <a:solidFill>
                <a:schemeClr val="dk1"/>
              </a:solidFill>
            </a:endParaRPr>
          </a:p>
          <a:p>
            <a:pPr marL="342900" marR="0" lvl="0" indent="-342900" algn="l" rtl="0">
              <a:lnSpc>
                <a:spcPct val="150000"/>
              </a:lnSpc>
              <a:spcBef>
                <a:spcPts val="1000"/>
              </a:spcBef>
              <a:spcAft>
                <a:spcPts val="0"/>
              </a:spcAft>
              <a:buClr>
                <a:srgbClr val="129C94"/>
              </a:buClr>
              <a:buSzPts val="2200"/>
              <a:buFont typeface="Arial"/>
              <a:buChar char="•"/>
            </a:pPr>
            <a:r>
              <a:rPr lang="en-US" sz="2200" dirty="0">
                <a:solidFill>
                  <a:schemeClr val="dk1"/>
                </a:solidFill>
                <a:latin typeface="Trebuchet MS"/>
                <a:ea typeface="Trebuchet MS"/>
                <a:cs typeface="Trebuchet MS"/>
                <a:sym typeface="Trebuchet MS"/>
              </a:rPr>
              <a:t>Identify the types of methods used for testing for cholera</a:t>
            </a:r>
            <a:endParaRPr sz="2200" b="0" i="0" u="none" strike="noStrike" cap="none" dirty="0">
              <a:solidFill>
                <a:schemeClr val="dk1"/>
              </a:solidFill>
              <a:latin typeface="Trebuchet MS"/>
              <a:ea typeface="Trebuchet MS"/>
              <a:cs typeface="Trebuchet MS"/>
              <a:sym typeface="Trebuchet MS"/>
            </a:endParaRPr>
          </a:p>
        </p:txBody>
      </p:sp>
      <p:cxnSp>
        <p:nvCxnSpPr>
          <p:cNvPr id="208" name="Google Shape;208;p6"/>
          <p:cNvCxnSpPr>
            <a:cxnSpLocks/>
          </p:cNvCxnSpPr>
          <p:nvPr/>
        </p:nvCxnSpPr>
        <p:spPr>
          <a:xfrm>
            <a:off x="1006151" y="2858243"/>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09" name="Google Shape;209;p6"/>
          <p:cNvCxnSpPr>
            <a:cxnSpLocks/>
          </p:cNvCxnSpPr>
          <p:nvPr/>
        </p:nvCxnSpPr>
        <p:spPr>
          <a:xfrm>
            <a:off x="1006151" y="348904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0" name="Google Shape;210;p6"/>
          <p:cNvCxnSpPr>
            <a:cxnSpLocks/>
          </p:cNvCxnSpPr>
          <p:nvPr/>
        </p:nvCxnSpPr>
        <p:spPr>
          <a:xfrm>
            <a:off x="1006151" y="411935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1" name="Google Shape;211;p6"/>
          <p:cNvCxnSpPr>
            <a:cxnSpLocks/>
          </p:cNvCxnSpPr>
          <p:nvPr/>
        </p:nvCxnSpPr>
        <p:spPr>
          <a:xfrm>
            <a:off x="1006151" y="4754356"/>
            <a:ext cx="10554477" cy="0"/>
          </a:xfrm>
          <a:prstGeom prst="straightConnector1">
            <a:avLst/>
          </a:prstGeom>
          <a:noFill/>
          <a:ln w="12700" cap="flat" cmpd="sng">
            <a:solidFill>
              <a:schemeClr val="accent3"/>
            </a:solidFill>
            <a:prstDash val="solid"/>
            <a:miter lim="800000"/>
            <a:headEnd type="none" w="sm" len="sm"/>
            <a:tailEnd type="none" w="sm" len="sm"/>
          </a:ln>
        </p:spPr>
      </p:cxnSp>
      <p:sp>
        <p:nvSpPr>
          <p:cNvPr id="11" name="Google Shape;18;p31">
            <a:extLst>
              <a:ext uri="{FF2B5EF4-FFF2-40B4-BE49-F238E27FC236}">
                <a16:creationId xmlns:a16="http://schemas.microsoft.com/office/drawing/2014/main" id="{66758818-9129-3304-8D51-742A7B39DEA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a:t>
            </a:fld>
            <a:endParaRPr b="1">
              <a:solidFill>
                <a:schemeClr val="tx1">
                  <a:lumMod val="40000"/>
                  <a:lumOff val="6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 name="Oval 5">
            <a:extLst>
              <a:ext uri="{FF2B5EF4-FFF2-40B4-BE49-F238E27FC236}">
                <a16:creationId xmlns:a16="http://schemas.microsoft.com/office/drawing/2014/main" id="{DB80807B-7532-1B6E-0FEE-E805BCE227CC}"/>
              </a:ext>
            </a:extLst>
          </p:cNvPr>
          <p:cNvSpPr/>
          <p:nvPr/>
        </p:nvSpPr>
        <p:spPr>
          <a:xfrm>
            <a:off x="1267550" y="1696303"/>
            <a:ext cx="3701105" cy="370110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r>
              <a:rPr lang="en-US" sz="4000" b="1"/>
              <a:t>Test according to epidemiological situation</a:t>
            </a:r>
            <a:endParaRPr lang="en-US" b="1"/>
          </a:p>
        </p:txBody>
      </p:sp>
      <p:sp>
        <p:nvSpPr>
          <p:cNvPr id="5" name="Google Shape;18;p31">
            <a:extLst>
              <a:ext uri="{FF2B5EF4-FFF2-40B4-BE49-F238E27FC236}">
                <a16:creationId xmlns:a16="http://schemas.microsoft.com/office/drawing/2014/main" id="{F4E5A3A0-70C3-FC0B-746E-C793E0AFBB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20</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B2FCE409-DFAE-9026-5EA8-37F4AD6F1BC2}"/>
              </a:ext>
            </a:extLst>
          </p:cNvPr>
          <p:cNvSpPr txBox="1">
            <a:spLocks/>
          </p:cNvSpPr>
          <p:nvPr/>
        </p:nvSpPr>
        <p:spPr>
          <a:xfrm>
            <a:off x="709352" y="2315609"/>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t>NO confirmed </a:t>
            </a:r>
            <a:br>
              <a:rPr lang="en-US" sz="2400" b="1"/>
            </a:br>
            <a:r>
              <a:rPr lang="en-US" sz="2400" b="1"/>
              <a:t>NO probable outbreak</a:t>
            </a:r>
            <a:endParaRPr lang="en-US" sz="2400"/>
          </a:p>
        </p:txBody>
      </p:sp>
      <p:sp>
        <p:nvSpPr>
          <p:cNvPr id="28" name="Oval 27">
            <a:extLst>
              <a:ext uri="{FF2B5EF4-FFF2-40B4-BE49-F238E27FC236}">
                <a16:creationId xmlns:a16="http://schemas.microsoft.com/office/drawing/2014/main" id="{3E271BC2-B520-851C-0AF0-E097D2C68E19}"/>
              </a:ext>
            </a:extLst>
          </p:cNvPr>
          <p:cNvSpPr/>
          <p:nvPr/>
        </p:nvSpPr>
        <p:spPr>
          <a:xfrm>
            <a:off x="6970927" y="1696304"/>
            <a:ext cx="3701105" cy="370110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oogle Shape;410;p16">
            <a:extLst>
              <a:ext uri="{FF2B5EF4-FFF2-40B4-BE49-F238E27FC236}">
                <a16:creationId xmlns:a16="http://schemas.microsoft.com/office/drawing/2014/main" id="{17CFC9D5-C49A-3747-F2CE-90EFAAECAFDF}"/>
              </a:ext>
            </a:extLst>
          </p:cNvPr>
          <p:cNvSpPr/>
          <p:nvPr/>
        </p:nvSpPr>
        <p:spPr>
          <a:xfrm rot="10800000">
            <a:off x="8588422" y="3060659"/>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56;p25">
            <a:extLst>
              <a:ext uri="{FF2B5EF4-FFF2-40B4-BE49-F238E27FC236}">
                <a16:creationId xmlns:a16="http://schemas.microsoft.com/office/drawing/2014/main" id="{B59CB5AB-CE39-8A27-0091-956CF6F7B21A}"/>
              </a:ext>
            </a:extLst>
          </p:cNvPr>
          <p:cNvSpPr txBox="1">
            <a:spLocks/>
          </p:cNvSpPr>
          <p:nvPr/>
        </p:nvSpPr>
        <p:spPr>
          <a:xfrm>
            <a:off x="6476192" y="230825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CONFIRMED </a:t>
            </a:r>
            <a:br>
              <a:rPr lang="en-US" sz="2400" b="1">
                <a:solidFill>
                  <a:schemeClr val="bg1"/>
                </a:solidFill>
              </a:rPr>
            </a:br>
            <a:r>
              <a:rPr lang="en-US" sz="2400" b="1">
                <a:solidFill>
                  <a:schemeClr val="bg1"/>
                </a:solidFill>
              </a:rPr>
              <a:t>or probable outbreak</a:t>
            </a:r>
            <a:endParaRPr lang="en-US" sz="2400">
              <a:solidFill>
                <a:schemeClr val="bg1"/>
              </a:solidFill>
            </a:endParaRPr>
          </a:p>
        </p:txBody>
      </p:sp>
      <p:sp>
        <p:nvSpPr>
          <p:cNvPr id="14" name="Google Shape;410;p16">
            <a:extLst>
              <a:ext uri="{FF2B5EF4-FFF2-40B4-BE49-F238E27FC236}">
                <a16:creationId xmlns:a16="http://schemas.microsoft.com/office/drawing/2014/main" id="{31B71B38-D686-602C-427E-5BE9C265BE6B}"/>
              </a:ext>
            </a:extLst>
          </p:cNvPr>
          <p:cNvSpPr/>
          <p:nvPr/>
        </p:nvSpPr>
        <p:spPr>
          <a:xfrm rot="10800000">
            <a:off x="2885046" y="3060659"/>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527;p24">
            <a:extLst>
              <a:ext uri="{FF2B5EF4-FFF2-40B4-BE49-F238E27FC236}">
                <a16:creationId xmlns:a16="http://schemas.microsoft.com/office/drawing/2014/main" id="{DCBB80E2-BE76-E423-5AF9-6401D9919C9A}"/>
              </a:ext>
            </a:extLst>
          </p:cNvPr>
          <p:cNvSpPr txBox="1">
            <a:spLocks/>
          </p:cNvSpPr>
          <p:nvPr/>
        </p:nvSpPr>
        <p:spPr>
          <a:xfrm>
            <a:off x="709352"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Test </a:t>
            </a:r>
            <a:r>
              <a:rPr lang="en-US" sz="2400" b="1" u="sng">
                <a:solidFill>
                  <a:schemeClr val="bg1"/>
                </a:solidFill>
              </a:rPr>
              <a:t>ALL</a:t>
            </a:r>
            <a:r>
              <a:rPr lang="en-US" sz="2400" b="1">
                <a:solidFill>
                  <a:schemeClr val="bg1"/>
                </a:solidFill>
              </a:rPr>
              <a:t> suspected </a:t>
            </a:r>
            <a:br>
              <a:rPr lang="en-US" sz="2400" b="1">
                <a:solidFill>
                  <a:schemeClr val="bg1"/>
                </a:solidFill>
              </a:rPr>
            </a:br>
            <a:r>
              <a:rPr lang="en-US" sz="2400" b="1">
                <a:solidFill>
                  <a:schemeClr val="bg1"/>
                </a:solidFill>
              </a:rPr>
              <a:t>cholera cases</a:t>
            </a:r>
            <a:endParaRPr lang="en-US" sz="2400">
              <a:solidFill>
                <a:schemeClr val="bg1"/>
              </a:solidFill>
            </a:endParaRPr>
          </a:p>
        </p:txBody>
      </p:sp>
      <p:sp>
        <p:nvSpPr>
          <p:cNvPr id="4" name="Google Shape;527;p24">
            <a:extLst>
              <a:ext uri="{FF2B5EF4-FFF2-40B4-BE49-F238E27FC236}">
                <a16:creationId xmlns:a16="http://schemas.microsoft.com/office/drawing/2014/main" id="{7DF9428E-5FD9-A96F-939A-2F182103068C}"/>
              </a:ext>
            </a:extLst>
          </p:cNvPr>
          <p:cNvSpPr txBox="1">
            <a:spLocks/>
          </p:cNvSpPr>
          <p:nvPr/>
        </p:nvSpPr>
        <p:spPr>
          <a:xfrm>
            <a:off x="6465359"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Test </a:t>
            </a:r>
            <a:r>
              <a:rPr lang="en-US" sz="2400" b="1" u="sng">
                <a:solidFill>
                  <a:schemeClr val="bg1"/>
                </a:solidFill>
              </a:rPr>
              <a:t>A SUBSET</a:t>
            </a:r>
            <a:r>
              <a:rPr lang="en-US" sz="2400" b="1">
                <a:solidFill>
                  <a:schemeClr val="bg1"/>
                </a:solidFill>
              </a:rPr>
              <a:t> of suspected </a:t>
            </a:r>
            <a:br>
              <a:rPr lang="en-US" sz="2400" b="1">
                <a:solidFill>
                  <a:schemeClr val="bg1"/>
                </a:solidFill>
              </a:rPr>
            </a:br>
            <a:r>
              <a:rPr lang="en-US" sz="2400" b="1">
                <a:solidFill>
                  <a:schemeClr val="bg1"/>
                </a:solidFill>
              </a:rPr>
              <a:t>cholera cases</a:t>
            </a:r>
            <a:endParaRPr lang="en-US" sz="2400">
              <a:solidFill>
                <a:schemeClr val="bg1"/>
              </a:solidFill>
            </a:endParaRPr>
          </a:p>
        </p:txBody>
      </p:sp>
    </p:spTree>
    <p:extLst>
      <p:ext uri="{BB962C8B-B14F-4D97-AF65-F5344CB8AC3E}">
        <p14:creationId xmlns:p14="http://schemas.microsoft.com/office/powerpoint/2010/main" val="28751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Google Shape;18;p31">
            <a:extLst>
              <a:ext uri="{FF2B5EF4-FFF2-40B4-BE49-F238E27FC236}">
                <a16:creationId xmlns:a16="http://schemas.microsoft.com/office/drawing/2014/main" id="{EEC3EC62-AA90-ED77-DCA6-2D79E8455B8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21</a:t>
            </a:fld>
            <a:endParaRPr b="1">
              <a:solidFill>
                <a:schemeClr val="tx1">
                  <a:lumMod val="40000"/>
                  <a:lumOff val="60000"/>
                </a:schemeClr>
              </a:solidFill>
            </a:endParaRPr>
          </a:p>
        </p:txBody>
      </p:sp>
      <p:sp>
        <p:nvSpPr>
          <p:cNvPr id="620" name="Google Shape;620;p28"/>
          <p:cNvSpPr txBox="1">
            <a:spLocks noGrp="1"/>
          </p:cNvSpPr>
          <p:nvPr>
            <p:ph type="title" idx="4294967295"/>
          </p:nvPr>
        </p:nvSpPr>
        <p:spPr>
          <a:xfrm>
            <a:off x="624470" y="255588"/>
            <a:ext cx="10968262" cy="1463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Trebuchet MS"/>
              <a:buNone/>
            </a:pPr>
            <a:r>
              <a:rPr lang="en-US" sz="4000" b="1"/>
              <a:t>Cholera laboratory diagnosis</a:t>
            </a:r>
            <a:endParaRPr sz="4000" b="1"/>
          </a:p>
        </p:txBody>
      </p:sp>
      <p:grpSp>
        <p:nvGrpSpPr>
          <p:cNvPr id="5" name="Group 4">
            <a:extLst>
              <a:ext uri="{FF2B5EF4-FFF2-40B4-BE49-F238E27FC236}">
                <a16:creationId xmlns:a16="http://schemas.microsoft.com/office/drawing/2014/main" id="{3FA28094-CC2B-32A0-31BD-898A3C152A11}"/>
              </a:ext>
            </a:extLst>
          </p:cNvPr>
          <p:cNvGrpSpPr/>
          <p:nvPr/>
        </p:nvGrpSpPr>
        <p:grpSpPr>
          <a:xfrm>
            <a:off x="6443789" y="1561642"/>
            <a:ext cx="5148943" cy="4739849"/>
            <a:chOff x="6443789" y="1460045"/>
            <a:chExt cx="5148943" cy="4739849"/>
          </a:xfrm>
        </p:grpSpPr>
        <p:sp>
          <p:nvSpPr>
            <p:cNvPr id="621" name="Google Shape;621;p28"/>
            <p:cNvSpPr txBox="1"/>
            <p:nvPr/>
          </p:nvSpPr>
          <p:spPr>
            <a:xfrm>
              <a:off x="6443789" y="1460045"/>
              <a:ext cx="5148943"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0" marR="0" lvl="0" indent="0" algn="l" rtl="0">
                <a:spcBef>
                  <a:spcPts val="0"/>
                </a:spcBef>
                <a:spcAft>
                  <a:spcPts val="0"/>
                </a:spcAft>
                <a:buClr>
                  <a:schemeClr val="dk1"/>
                </a:buClr>
                <a:buSzPts val="2400"/>
                <a:buFont typeface="Trebuchet MS"/>
                <a:buNone/>
              </a:pPr>
              <a:r>
                <a:rPr lang="en-US" sz="2400" b="1">
                  <a:solidFill>
                    <a:schemeClr val="dk1"/>
                  </a:solidFill>
                  <a:latin typeface="Trebuchet MS"/>
                  <a:ea typeface="Trebuchet MS"/>
                  <a:cs typeface="Trebuchet MS"/>
                  <a:sym typeface="Trebuchet MS"/>
                </a:rPr>
                <a:t>Laboratory confirmatory tests:</a:t>
              </a:r>
              <a:endParaRPr>
                <a:solidFill>
                  <a:schemeClr val="dk1"/>
                </a:solidFill>
              </a:endParaRPr>
            </a:p>
            <a:p>
              <a:pPr marL="342900" marR="0" lvl="0" indent="-342900" algn="l" rtl="0">
                <a:spcBef>
                  <a:spcPts val="1200"/>
                </a:spcBef>
                <a:spcAft>
                  <a:spcPts val="0"/>
                </a:spcAft>
                <a:buClr>
                  <a:schemeClr val="accent4"/>
                </a:buClr>
                <a:buSzPts val="2400"/>
                <a:buFont typeface="Arial" panose="020B0604020202020204" pitchFamily="34" charset="0"/>
                <a:buChar char="•"/>
              </a:pPr>
              <a:r>
                <a:rPr lang="en-US" sz="2400">
                  <a:solidFill>
                    <a:schemeClr val="dk1"/>
                  </a:solidFill>
                  <a:latin typeface="Trebuchet MS"/>
                  <a:ea typeface="Trebuchet MS"/>
                  <a:cs typeface="Trebuchet MS"/>
                  <a:sym typeface="Trebuchet MS"/>
                </a:rPr>
                <a:t>Culture / polymerase chain reaction (PCR)</a:t>
              </a:r>
              <a:endParaRPr>
                <a:solidFill>
                  <a:schemeClr val="dk1"/>
                </a:solidFill>
              </a:endParaRPr>
            </a:p>
            <a:p>
              <a:pPr marL="342900" indent="-342900">
                <a:spcBef>
                  <a:spcPts val="1200"/>
                </a:spcBef>
                <a:buClr>
                  <a:schemeClr val="accent4"/>
                </a:buClr>
                <a:buSzPts val="2400"/>
                <a:buFont typeface="Arial" panose="020B0604020202020204" pitchFamily="34" charset="0"/>
                <a:buChar char="•"/>
              </a:pPr>
              <a:r>
                <a:rPr lang="en-US" sz="2400">
                  <a:solidFill>
                    <a:schemeClr val="dk1"/>
                  </a:solidFill>
                  <a:latin typeface="Trebuchet MS"/>
                  <a:ea typeface="Trebuchet MS"/>
                  <a:cs typeface="Trebuchet MS"/>
                </a:rPr>
                <a:t>Confirm cholera</a:t>
              </a:r>
            </a:p>
            <a:p>
              <a:pPr marL="342900" marR="0" lvl="0" indent="-342900" algn="l">
                <a:spcBef>
                  <a:spcPts val="1200"/>
                </a:spcBef>
                <a:spcAft>
                  <a:spcPts val="0"/>
                </a:spcAft>
                <a:buClr>
                  <a:schemeClr val="accent4"/>
                </a:buClr>
                <a:buSzPts val="2400"/>
                <a:buFont typeface="Arial" panose="020B0604020202020204" pitchFamily="34" charset="0"/>
                <a:buChar char="•"/>
              </a:pPr>
              <a:r>
                <a:rPr lang="en-US" sz="2400">
                  <a:solidFill>
                    <a:schemeClr val="dk1"/>
                  </a:solidFill>
                  <a:latin typeface="Trebuchet MS"/>
                  <a:ea typeface="Trebuchet MS"/>
                  <a:cs typeface="Trebuchet MS"/>
                  <a:sym typeface="Trebuchet MS"/>
                </a:rPr>
                <a:t>Performed in a laboratory</a:t>
              </a:r>
              <a:endParaRPr>
                <a:solidFill>
                  <a:schemeClr val="dk1"/>
                </a:solidFill>
              </a:endParaRPr>
            </a:p>
            <a:p>
              <a:pPr>
                <a:spcBef>
                  <a:spcPts val="1200"/>
                </a:spcBef>
                <a:buClr>
                  <a:schemeClr val="accent4"/>
                </a:buClr>
                <a:buSzPts val="2400"/>
              </a:pPr>
              <a:endParaRPr lang="en-US" sz="2400">
                <a:solidFill>
                  <a:schemeClr val="dk1"/>
                </a:solidFill>
                <a:latin typeface="Trebuchet MS"/>
              </a:endParaRPr>
            </a:p>
          </p:txBody>
        </p:sp>
        <p:pic>
          <p:nvPicPr>
            <p:cNvPr id="624" name="Google Shape;624;p28"/>
            <p:cNvPicPr preferRelativeResize="0"/>
            <p:nvPr/>
          </p:nvPicPr>
          <p:blipFill rotWithShape="1">
            <a:blip r:embed="rId3">
              <a:alphaModFix/>
            </a:blip>
            <a:srcRect t="29203"/>
            <a:stretch/>
          </p:blipFill>
          <p:spPr>
            <a:xfrm>
              <a:off x="8839200" y="4623687"/>
              <a:ext cx="2054700" cy="1454655"/>
            </a:xfrm>
            <a:prstGeom prst="rect">
              <a:avLst/>
            </a:prstGeom>
            <a:noFill/>
            <a:ln>
              <a:noFill/>
            </a:ln>
          </p:spPr>
        </p:pic>
        <p:pic>
          <p:nvPicPr>
            <p:cNvPr id="4" name="Picture 3">
              <a:extLst>
                <a:ext uri="{FF2B5EF4-FFF2-40B4-BE49-F238E27FC236}">
                  <a16:creationId xmlns:a16="http://schemas.microsoft.com/office/drawing/2014/main" id="{2D833ED8-094D-A986-B949-4C904DD24CAD}"/>
                </a:ext>
              </a:extLst>
            </p:cNvPr>
            <p:cNvPicPr>
              <a:picLocks noChangeAspect="1"/>
            </p:cNvPicPr>
            <p:nvPr/>
          </p:nvPicPr>
          <p:blipFill>
            <a:blip r:embed="rId4"/>
            <a:srcRect/>
            <a:stretch/>
          </p:blipFill>
          <p:spPr>
            <a:xfrm>
              <a:off x="7294709" y="4343779"/>
              <a:ext cx="1382537" cy="1589917"/>
            </a:xfrm>
            <a:prstGeom prst="rect">
              <a:avLst/>
            </a:prstGeom>
          </p:spPr>
        </p:pic>
      </p:grpSp>
      <p:grpSp>
        <p:nvGrpSpPr>
          <p:cNvPr id="2" name="Group 1">
            <a:extLst>
              <a:ext uri="{FF2B5EF4-FFF2-40B4-BE49-F238E27FC236}">
                <a16:creationId xmlns:a16="http://schemas.microsoft.com/office/drawing/2014/main" id="{5ABFFA61-24FB-789B-9AE1-CE740B42D9B7}"/>
              </a:ext>
            </a:extLst>
          </p:cNvPr>
          <p:cNvGrpSpPr/>
          <p:nvPr/>
        </p:nvGrpSpPr>
        <p:grpSpPr>
          <a:xfrm>
            <a:off x="624470" y="1561642"/>
            <a:ext cx="5148942" cy="4739849"/>
            <a:chOff x="624470" y="1460045"/>
            <a:chExt cx="5148942" cy="4739849"/>
          </a:xfrm>
        </p:grpSpPr>
        <p:sp>
          <p:nvSpPr>
            <p:cNvPr id="622" name="Google Shape;622;p28"/>
            <p:cNvSpPr txBox="1"/>
            <p:nvPr/>
          </p:nvSpPr>
          <p:spPr>
            <a:xfrm>
              <a:off x="624470" y="1460045"/>
              <a:ext cx="5148942"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a:buClr>
                  <a:schemeClr val="dk1"/>
                </a:buClr>
                <a:buSzPts val="2400"/>
              </a:pPr>
              <a:r>
                <a:rPr lang="en-US" sz="2400" b="1">
                  <a:solidFill>
                    <a:schemeClr val="dk1"/>
                  </a:solidFill>
                  <a:latin typeface="Trebuchet MS"/>
                  <a:ea typeface="Trebuchet MS"/>
                  <a:cs typeface="Trebuchet MS"/>
                </a:rPr>
                <a:t>Screening tools:</a:t>
              </a:r>
              <a:endParaRPr lang="en-US" sz="2400" b="1">
                <a:solidFill>
                  <a:schemeClr val="dk1"/>
                </a:solidFill>
                <a:latin typeface="Trebuchet MS"/>
                <a:ea typeface="Trebuchet MS"/>
                <a:cs typeface="Trebuchet MS"/>
                <a:sym typeface="Trebuchet MS"/>
              </a:endParaRPr>
            </a:p>
            <a:p>
              <a:pPr marL="342900" indent="-342900">
                <a:spcBef>
                  <a:spcPts val="1200"/>
                </a:spcBef>
                <a:buClr>
                  <a:schemeClr val="accent4"/>
                </a:buClr>
                <a:buSzPts val="2400"/>
                <a:buFont typeface="Arial"/>
                <a:buChar char="•"/>
              </a:pPr>
              <a:r>
                <a:rPr lang="en-US" sz="2400">
                  <a:solidFill>
                    <a:schemeClr val="dk1"/>
                  </a:solidFill>
                  <a:latin typeface="Trebuchet MS"/>
                  <a:ea typeface="Trebuchet MS"/>
                  <a:cs typeface="Trebuchet MS"/>
                </a:rPr>
                <a:t>Rapid diagnostic tests</a:t>
              </a:r>
              <a:endParaRPr lang="en-US" sz="2400">
                <a:solidFill>
                  <a:schemeClr val="dk1"/>
                </a:solidFill>
                <a:latin typeface="Trebuchet MS"/>
                <a:ea typeface="Trebuchet MS"/>
                <a:cs typeface="Trebuchet MS"/>
                <a:sym typeface="Trebuchet MS"/>
              </a:endParaRPr>
            </a:p>
            <a:p>
              <a:pPr marL="342900" indent="-342900">
                <a:spcBef>
                  <a:spcPts val="1200"/>
                </a:spcBef>
                <a:buClr>
                  <a:schemeClr val="accent4"/>
                </a:buClr>
                <a:buSzPts val="2400"/>
                <a:buFont typeface="Arial,Sans-Serif"/>
                <a:buChar char="•"/>
              </a:pPr>
              <a:r>
                <a:rPr lang="en-US" sz="2400">
                  <a:solidFill>
                    <a:schemeClr val="dk1"/>
                  </a:solidFill>
                  <a:latin typeface="Trebuchet MS"/>
                  <a:ea typeface="Trebuchet MS"/>
                  <a:cs typeface="Trebuchet MS"/>
                  <a:sym typeface="Trebuchet MS"/>
                </a:rPr>
                <a:t>To identify suspected and probable outbreaks or to monitor ongoing outbreaks</a:t>
              </a:r>
              <a:endParaRPr lang="en-US" sz="2400">
                <a:solidFill>
                  <a:schemeClr val="dk1"/>
                </a:solidFill>
                <a:latin typeface="Trebuchet MS"/>
                <a:ea typeface="Trebuchet MS"/>
                <a:cs typeface="Trebuchet MS"/>
              </a:endParaRPr>
            </a:p>
            <a:p>
              <a:pPr marL="342900" indent="-342900">
                <a:spcBef>
                  <a:spcPts val="1200"/>
                </a:spcBef>
                <a:buClr>
                  <a:schemeClr val="accent4"/>
                </a:buClr>
                <a:buSzPts val="2400"/>
                <a:buFont typeface="Arial"/>
                <a:buChar char="•"/>
              </a:pPr>
              <a:r>
                <a:rPr lang="en-US" sz="2400">
                  <a:solidFill>
                    <a:schemeClr val="dk1"/>
                  </a:solidFill>
                  <a:latin typeface="Trebuchet MS"/>
                  <a:sym typeface="Trebuchet MS"/>
                </a:rPr>
                <a:t>Performed close to the patient</a:t>
              </a:r>
              <a:endParaRPr>
                <a:solidFill>
                  <a:schemeClr val="dk1"/>
                </a:solidFill>
              </a:endParaRPr>
            </a:p>
          </p:txBody>
        </p:sp>
        <p:pic>
          <p:nvPicPr>
            <p:cNvPr id="623" name="Google Shape;623;p28"/>
            <p:cNvPicPr preferRelativeResize="0"/>
            <p:nvPr/>
          </p:nvPicPr>
          <p:blipFill rotWithShape="1">
            <a:blip r:embed="rId5">
              <a:alphaModFix/>
            </a:blip>
            <a:srcRect t="24176" b="32966"/>
            <a:stretch/>
          </p:blipFill>
          <p:spPr>
            <a:xfrm>
              <a:off x="2372140" y="4700460"/>
              <a:ext cx="2674796" cy="1121410"/>
            </a:xfrm>
            <a:prstGeom prst="rect">
              <a:avLst/>
            </a:prstGeom>
            <a:noFill/>
            <a:ln>
              <a:noFill/>
            </a:ln>
          </p:spPr>
        </p:pic>
        <p:pic>
          <p:nvPicPr>
            <p:cNvPr id="1026" name="Picture 2">
              <a:extLst>
                <a:ext uri="{FF2B5EF4-FFF2-40B4-BE49-F238E27FC236}">
                  <a16:creationId xmlns:a16="http://schemas.microsoft.com/office/drawing/2014/main" id="{932C450C-13CF-4976-A87C-C73C692B8A76}"/>
                </a:ext>
              </a:extLst>
            </p:cNvPr>
            <p:cNvPicPr>
              <a:picLocks noChangeAspect="1" noChangeArrowheads="1"/>
            </p:cNvPicPr>
            <p:nvPr/>
          </p:nvPicPr>
          <p:blipFill>
            <a:blip r:embed="rId6"/>
            <a:srcRect/>
            <a:stretch/>
          </p:blipFill>
          <p:spPr bwMode="auto">
            <a:xfrm>
              <a:off x="1846543" y="4459225"/>
              <a:ext cx="203308" cy="16038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270CF807-4BE6-8939-5DA7-ABA486D0849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4BB4C72E-1308-FDF0-C5AA-B3254060D003}"/>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3670F15-C5D5-00A1-62C2-1FE22109E79E}"/>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a:extLst>
              <a:ext uri="{FF2B5EF4-FFF2-40B4-BE49-F238E27FC236}">
                <a16:creationId xmlns:a16="http://schemas.microsoft.com/office/drawing/2014/main" id="{497947D1-EDFA-64C8-7C2E-F268AC01EEDF}"/>
              </a:ext>
            </a:extLst>
          </p:cNvPr>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gn="l" rtl="0">
              <a:lnSpc>
                <a:spcPct val="90000"/>
              </a:lnSpc>
              <a:spcBef>
                <a:spcPts val="1000"/>
              </a:spcBef>
              <a:spcAft>
                <a:spcPts val="0"/>
              </a:spcAft>
              <a:buSzPts val="2000"/>
              <a:buFont typeface="Arial"/>
              <a:buChar char="•"/>
            </a:pPr>
            <a:r>
              <a:rPr lang="en-US" sz="2000"/>
              <a:t>Collect sample from all suspect cases to send to a laboratory for confirmation </a:t>
            </a:r>
            <a:endParaRPr/>
          </a:p>
        </p:txBody>
      </p:sp>
      <p:sp>
        <p:nvSpPr>
          <p:cNvPr id="612" name="Google Shape;612;p27">
            <a:extLst>
              <a:ext uri="{FF2B5EF4-FFF2-40B4-BE49-F238E27FC236}">
                <a16:creationId xmlns:a16="http://schemas.microsoft.com/office/drawing/2014/main" id="{D223DA0A-0A0C-017F-3C2A-9D80BD50E03D}"/>
              </a:ext>
            </a:extLst>
          </p:cNvPr>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spcBef>
                <a:spcPts val="1000"/>
              </a:spcBef>
              <a:buClr>
                <a:schemeClr val="accent1"/>
              </a:buClr>
              <a:buSzPts val="2000"/>
              <a:buFont typeface="Arial"/>
              <a:buChar char="•"/>
            </a:pPr>
            <a:r>
              <a:rPr lang="fr-CH" sz="2000" err="1">
                <a:solidFill>
                  <a:schemeClr val="dk1"/>
                </a:solidFill>
                <a:latin typeface="Trebuchet MS"/>
                <a:ea typeface="Trebuchet MS"/>
                <a:cs typeface="Trebuchet MS"/>
                <a:sym typeface="Trebuchet MS"/>
              </a:rPr>
              <a:t>Collect</a:t>
            </a:r>
            <a:r>
              <a:rPr lang="fr-CH" sz="2000">
                <a:solidFill>
                  <a:schemeClr val="dk1"/>
                </a:solidFill>
                <a:latin typeface="Trebuchet MS"/>
                <a:ea typeface="Trebuchet MS"/>
                <a:cs typeface="Trebuchet MS"/>
                <a:sym typeface="Trebuchet MS"/>
              </a:rPr>
              <a:t> </a:t>
            </a:r>
            <a:r>
              <a:rPr lang="fr-CH" sz="2000" err="1">
                <a:solidFill>
                  <a:schemeClr val="dk1"/>
                </a:solidFill>
                <a:latin typeface="Trebuchet MS"/>
                <a:ea typeface="Trebuchet MS"/>
                <a:cs typeface="Trebuchet MS"/>
                <a:sym typeface="Trebuchet MS"/>
              </a:rPr>
              <a:t>samples</a:t>
            </a:r>
            <a:r>
              <a:rPr lang="fr-CH" sz="2000">
                <a:solidFill>
                  <a:schemeClr val="dk1"/>
                </a:solidFill>
                <a:latin typeface="Trebuchet MS"/>
                <a:ea typeface="Trebuchet MS"/>
                <a:cs typeface="Trebuchet MS"/>
                <a:sym typeface="Trebuchet MS"/>
              </a:rPr>
              <a:t> </a:t>
            </a:r>
            <a:r>
              <a:rPr lang="fr-CH" sz="2000" err="1">
                <a:solidFill>
                  <a:schemeClr val="dk1"/>
                </a:solidFill>
                <a:latin typeface="Trebuchet MS"/>
                <a:ea typeface="Trebuchet MS"/>
                <a:cs typeface="Trebuchet MS"/>
                <a:sym typeface="Trebuchet MS"/>
              </a:rPr>
              <a:t>from</a:t>
            </a:r>
            <a:r>
              <a:rPr lang="fr-CH" sz="2000">
                <a:solidFill>
                  <a:schemeClr val="dk1"/>
                </a:solidFill>
                <a:latin typeface="Trebuchet MS"/>
                <a:ea typeface="Trebuchet MS"/>
                <a:cs typeface="Trebuchet MS"/>
                <a:sym typeface="Trebuchet MS"/>
              </a:rPr>
              <a:t> a </a:t>
            </a:r>
            <a:r>
              <a:rPr lang="fr-CH" sz="2000" err="1">
                <a:solidFill>
                  <a:schemeClr val="dk1"/>
                </a:solidFill>
                <a:latin typeface="Trebuchet MS"/>
                <a:ea typeface="Trebuchet MS"/>
                <a:cs typeface="Trebuchet MS"/>
                <a:sym typeface="Trebuchet MS"/>
              </a:rPr>
              <a:t>subset</a:t>
            </a:r>
            <a:r>
              <a:rPr lang="fr-CH" sz="2000">
                <a:solidFill>
                  <a:schemeClr val="dk1"/>
                </a:solidFill>
                <a:latin typeface="Trebuchet MS"/>
                <a:ea typeface="Trebuchet MS"/>
                <a:cs typeface="Trebuchet MS"/>
                <a:sym typeface="Trebuchet MS"/>
              </a:rPr>
              <a:t> of suspect cases </a:t>
            </a:r>
            <a:r>
              <a:rPr lang="fr-CH" sz="2000" err="1">
                <a:solidFill>
                  <a:schemeClr val="dk1"/>
                </a:solidFill>
                <a:latin typeface="Trebuchet MS"/>
                <a:ea typeface="Trebuchet MS"/>
                <a:cs typeface="Trebuchet MS"/>
                <a:sym typeface="Trebuchet MS"/>
              </a:rPr>
              <a:t>every</a:t>
            </a:r>
            <a:r>
              <a:rPr lang="fr-CH" sz="2000">
                <a:solidFill>
                  <a:schemeClr val="dk1"/>
                </a:solidFill>
                <a:latin typeface="Trebuchet MS"/>
                <a:ea typeface="Trebuchet MS"/>
                <a:cs typeface="Trebuchet MS"/>
                <a:sym typeface="Trebuchet MS"/>
              </a:rPr>
              <a:t> </a:t>
            </a:r>
            <a:r>
              <a:rPr lang="fr-CH" sz="2000" err="1">
                <a:solidFill>
                  <a:schemeClr val="dk1"/>
                </a:solidFill>
                <a:latin typeface="Trebuchet MS"/>
                <a:ea typeface="Trebuchet MS"/>
                <a:cs typeface="Trebuchet MS"/>
                <a:sym typeface="Trebuchet MS"/>
              </a:rPr>
              <a:t>week</a:t>
            </a:r>
            <a:r>
              <a:rPr lang="fr-CH" sz="2000">
                <a:solidFill>
                  <a:schemeClr val="dk1"/>
                </a:solidFill>
                <a:latin typeface="Trebuchet MS"/>
                <a:ea typeface="Trebuchet MS"/>
                <a:cs typeface="Trebuchet MS"/>
                <a:sym typeface="Trebuchet MS"/>
              </a:rPr>
              <a:t> to </a:t>
            </a:r>
            <a:r>
              <a:rPr lang="fr-CH" sz="2000" err="1">
                <a:solidFill>
                  <a:schemeClr val="dk1"/>
                </a:solidFill>
                <a:latin typeface="Trebuchet MS"/>
                <a:ea typeface="Trebuchet MS"/>
                <a:cs typeface="Trebuchet MS"/>
                <a:sym typeface="Trebuchet MS"/>
              </a:rPr>
              <a:t>send</a:t>
            </a:r>
            <a:r>
              <a:rPr lang="fr-CH" sz="2000">
                <a:solidFill>
                  <a:schemeClr val="dk1"/>
                </a:solidFill>
                <a:latin typeface="Trebuchet MS"/>
                <a:ea typeface="Trebuchet MS"/>
                <a:cs typeface="Trebuchet MS"/>
                <a:sym typeface="Trebuchet MS"/>
              </a:rPr>
              <a:t> to a </a:t>
            </a:r>
            <a:r>
              <a:rPr lang="fr-CH" sz="2000" err="1">
                <a:solidFill>
                  <a:schemeClr val="dk1"/>
                </a:solidFill>
                <a:latin typeface="Trebuchet MS"/>
                <a:ea typeface="Trebuchet MS"/>
                <a:cs typeface="Trebuchet MS"/>
                <a:sym typeface="Trebuchet MS"/>
              </a:rPr>
              <a:t>laboratory</a:t>
            </a:r>
            <a:r>
              <a:rPr lang="fr-CH" sz="2000">
                <a:solidFill>
                  <a:schemeClr val="dk1"/>
                </a:solidFill>
                <a:latin typeface="Trebuchet MS"/>
                <a:ea typeface="Trebuchet MS"/>
                <a:cs typeface="Trebuchet MS"/>
                <a:sym typeface="Trebuchet MS"/>
              </a:rPr>
              <a:t> for confirmation (the first 3 </a:t>
            </a:r>
            <a:r>
              <a:rPr lang="fr-CH" sz="2000" err="1">
                <a:solidFill>
                  <a:schemeClr val="dk1"/>
                </a:solidFill>
                <a:latin typeface="Trebuchet MS"/>
                <a:ea typeface="Trebuchet MS"/>
                <a:cs typeface="Trebuchet MS"/>
                <a:sym typeface="Trebuchet MS"/>
              </a:rPr>
              <a:t>suspected</a:t>
            </a:r>
            <a:r>
              <a:rPr lang="fr-CH" sz="2000">
                <a:solidFill>
                  <a:schemeClr val="dk1"/>
                </a:solidFill>
                <a:latin typeface="Trebuchet MS"/>
                <a:ea typeface="Trebuchet MS"/>
                <a:cs typeface="Trebuchet MS"/>
                <a:sym typeface="Trebuchet MS"/>
              </a:rPr>
              <a:t> cases, per </a:t>
            </a:r>
            <a:r>
              <a:rPr lang="fr-CH" sz="2000" err="1">
                <a:solidFill>
                  <a:schemeClr val="dk1"/>
                </a:solidFill>
                <a:latin typeface="Trebuchet MS"/>
                <a:ea typeface="Trebuchet MS"/>
                <a:cs typeface="Trebuchet MS"/>
                <a:sym typeface="Trebuchet MS"/>
              </a:rPr>
              <a:t>week</a:t>
            </a:r>
            <a:r>
              <a:rPr lang="fr-CH" sz="2000">
                <a:solidFill>
                  <a:schemeClr val="dk1"/>
                </a:solidFill>
                <a:latin typeface="Trebuchet MS"/>
                <a:ea typeface="Trebuchet MS"/>
                <a:cs typeface="Trebuchet MS"/>
                <a:sym typeface="Trebuchet MS"/>
              </a:rPr>
              <a:t> per </a:t>
            </a:r>
            <a:r>
              <a:rPr lang="fr-CH" sz="2000" err="1">
                <a:solidFill>
                  <a:schemeClr val="dk1"/>
                </a:solidFill>
                <a:latin typeface="Trebuchet MS"/>
                <a:ea typeface="Trebuchet MS"/>
                <a:cs typeface="Trebuchet MS"/>
                <a:sym typeface="Trebuchet MS"/>
              </a:rPr>
              <a:t>facility</a:t>
            </a:r>
            <a:r>
              <a:rPr lang="fr-CH" sz="2000">
                <a:solidFill>
                  <a:schemeClr val="dk1"/>
                </a:solidFill>
                <a:latin typeface="Trebuchet MS"/>
                <a:ea typeface="Trebuchet MS"/>
                <a:cs typeface="Trebuchet MS"/>
                <a:sym typeface="Trebuchet MS"/>
              </a:rPr>
              <a:t>)</a:t>
            </a:r>
            <a:endParaRPr lang="en-US" sz="2000">
              <a:solidFill>
                <a:schemeClr val="dk1"/>
              </a:solidFill>
              <a:latin typeface="Trebuchet MS"/>
              <a:ea typeface="Trebuchet MS"/>
              <a:cs typeface="Trebuchet MS"/>
            </a:endParaRPr>
          </a:p>
          <a:p>
            <a:pPr marL="342900" marR="0" lvl="0" indent="-203200" algn="l" rtl="0">
              <a:lnSpc>
                <a:spcPct val="90000"/>
              </a:lnSpc>
              <a:spcBef>
                <a:spcPts val="1000"/>
              </a:spcBef>
              <a:spcAft>
                <a:spcPts val="0"/>
              </a:spcAft>
              <a:buClr>
                <a:schemeClr val="accent1"/>
              </a:buClr>
              <a:buSzPts val="2200"/>
              <a:buFont typeface="Arial"/>
              <a:buNone/>
            </a:pPr>
            <a:endParaRPr sz="220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9ECE64A9-EB5C-0DA7-9711-155930A17AEB}"/>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22</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974AEAC6-D24F-AFB9-F5DF-0A8ED5680850}"/>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0">
              <a:spcBef>
                <a:spcPts val="0"/>
              </a:spcBef>
              <a:spcAft>
                <a:spcPts val="0"/>
              </a:spcAft>
              <a:buNone/>
            </a:pPr>
            <a:r>
              <a:rPr lang="en-US" sz="2400" b="1">
                <a:latin typeface="Trebuchet MS"/>
                <a:ea typeface="Trebuchet MS"/>
                <a:cs typeface="Trebuchet MS"/>
                <a:sym typeface="Trebuchet MS"/>
              </a:rPr>
              <a:t>NO confirmed </a:t>
            </a:r>
            <a:br>
              <a:rPr lang="en-US" sz="2400" b="1">
                <a:latin typeface="Trebuchet MS"/>
                <a:ea typeface="Trebuchet MS"/>
                <a:cs typeface="Trebuchet MS"/>
              </a:rPr>
            </a:br>
            <a:r>
              <a:rPr lang="en-US" sz="2400" b="1"/>
              <a:t>NO</a:t>
            </a:r>
            <a:r>
              <a:rPr lang="en-US" sz="2400" b="1">
                <a:latin typeface="Trebuchet MS"/>
                <a:ea typeface="Trebuchet MS"/>
                <a:cs typeface="Trebuchet MS"/>
                <a:sym typeface="Trebuchet MS"/>
              </a:rPr>
              <a:t> probable outbreak</a:t>
            </a:r>
            <a:endParaRPr lang="en-US" sz="2400"/>
          </a:p>
        </p:txBody>
      </p:sp>
      <p:sp>
        <p:nvSpPr>
          <p:cNvPr id="3" name="Google Shape;556;p25">
            <a:extLst>
              <a:ext uri="{FF2B5EF4-FFF2-40B4-BE49-F238E27FC236}">
                <a16:creationId xmlns:a16="http://schemas.microsoft.com/office/drawing/2014/main" id="{A7B80E2A-24AE-89AD-BCCF-AFE6668AA835}"/>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0">
              <a:spcBef>
                <a:spcPts val="0"/>
              </a:spcBef>
              <a:spcAft>
                <a:spcPts val="0"/>
              </a:spcAft>
              <a:buNone/>
            </a:pPr>
            <a:r>
              <a:rPr lang="en-US" sz="2400" b="1">
                <a:solidFill>
                  <a:schemeClr val="bg1"/>
                </a:solidFill>
                <a:latin typeface="Trebuchet MS"/>
                <a:ea typeface="Trebuchet MS"/>
                <a:cs typeface="Trebuchet MS"/>
                <a:sym typeface="Trebuchet MS"/>
              </a:rPr>
              <a:t>CONFIRMED </a:t>
            </a:r>
            <a:br>
              <a:rPr lang="en-US" sz="2400" b="1">
                <a:solidFill>
                  <a:schemeClr val="bg1"/>
                </a:solidFill>
                <a:latin typeface="Trebuchet MS"/>
                <a:ea typeface="Trebuchet MS"/>
                <a:cs typeface="Trebuchet MS"/>
                <a:sym typeface="Trebuchet MS"/>
              </a:rPr>
            </a:br>
            <a:r>
              <a:rPr lang="en-US" sz="2400" b="1">
                <a:solidFill>
                  <a:schemeClr val="bg1"/>
                </a:solidFill>
                <a:latin typeface="Trebuchet MS"/>
                <a:ea typeface="Trebuchet MS"/>
                <a:cs typeface="Trebuchet MS"/>
                <a:sym typeface="Trebuchet MS"/>
              </a:rPr>
              <a:t>or probable outbreak</a:t>
            </a:r>
            <a:endParaRPr lang="en-US" sz="2400">
              <a:solidFill>
                <a:schemeClr val="bg1"/>
              </a:solidFill>
            </a:endParaRPr>
          </a:p>
        </p:txBody>
      </p:sp>
      <p:sp>
        <p:nvSpPr>
          <p:cNvPr id="5" name="Google Shape;429;p17">
            <a:extLst>
              <a:ext uri="{FF2B5EF4-FFF2-40B4-BE49-F238E27FC236}">
                <a16:creationId xmlns:a16="http://schemas.microsoft.com/office/drawing/2014/main" id="{661A65CA-53CF-F769-2B7D-F0981869C45A}"/>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5860E0C4-6CD9-73FA-53F6-4E83298D1FCF}"/>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41C953F0-6365-DBAF-E67B-3DA5371F6B0D}"/>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Test </a:t>
            </a:r>
            <a:r>
              <a:rPr lang="en-US" sz="2400" b="1" u="sng">
                <a:solidFill>
                  <a:schemeClr val="bg1"/>
                </a:solidFill>
              </a:rPr>
              <a:t>ALL</a:t>
            </a:r>
            <a:r>
              <a:rPr lang="en-US" sz="2400" b="1">
                <a:solidFill>
                  <a:schemeClr val="bg1"/>
                </a:solidFill>
              </a:rPr>
              <a:t> suspected </a:t>
            </a:r>
            <a:br>
              <a:rPr lang="en-US" sz="2400" b="1">
                <a:solidFill>
                  <a:schemeClr val="bg1"/>
                </a:solidFill>
              </a:rPr>
            </a:br>
            <a:r>
              <a:rPr lang="en-US" sz="2400" b="1">
                <a:solidFill>
                  <a:schemeClr val="bg1"/>
                </a:solidFill>
              </a:rPr>
              <a:t>cholera cases</a:t>
            </a:r>
            <a:endParaRPr lang="en-US" sz="2400">
              <a:solidFill>
                <a:schemeClr val="bg1"/>
              </a:solidFill>
            </a:endParaRPr>
          </a:p>
        </p:txBody>
      </p:sp>
      <p:sp>
        <p:nvSpPr>
          <p:cNvPr id="8" name="Google Shape;527;p24">
            <a:extLst>
              <a:ext uri="{FF2B5EF4-FFF2-40B4-BE49-F238E27FC236}">
                <a16:creationId xmlns:a16="http://schemas.microsoft.com/office/drawing/2014/main" id="{4BA47614-83CC-2BBB-D12E-2A2140C4A6E7}"/>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Test </a:t>
            </a:r>
            <a:r>
              <a:rPr lang="en-US" sz="2400" b="1" u="sng">
                <a:solidFill>
                  <a:schemeClr val="bg1"/>
                </a:solidFill>
              </a:rPr>
              <a:t>A SUBSET</a:t>
            </a:r>
            <a:r>
              <a:rPr lang="en-US" sz="2400" b="1">
                <a:solidFill>
                  <a:schemeClr val="bg1"/>
                </a:solidFill>
              </a:rPr>
              <a:t> of suspected </a:t>
            </a:r>
            <a:br>
              <a:rPr lang="en-US" sz="2400" b="1">
                <a:solidFill>
                  <a:schemeClr val="bg1"/>
                </a:solidFill>
              </a:rPr>
            </a:br>
            <a:r>
              <a:rPr lang="en-US" sz="2400" b="1">
                <a:solidFill>
                  <a:schemeClr val="bg1"/>
                </a:solidFill>
              </a:rPr>
              <a:t>cholera cases</a:t>
            </a:r>
            <a:endParaRPr lang="en-US" sz="2400">
              <a:solidFill>
                <a:schemeClr val="bg1"/>
              </a:solidFill>
            </a:endParaRPr>
          </a:p>
        </p:txBody>
      </p:sp>
      <p:sp>
        <p:nvSpPr>
          <p:cNvPr id="9" name="Google Shape;410;p16">
            <a:extLst>
              <a:ext uri="{FF2B5EF4-FFF2-40B4-BE49-F238E27FC236}">
                <a16:creationId xmlns:a16="http://schemas.microsoft.com/office/drawing/2014/main" id="{9464A041-7DF9-D504-52F0-7268ABE341D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F6BE0AE3-0B45-F3DE-05F7-347967A9A38E}"/>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7E9B8436-3F71-94A2-C316-5C82E774D034}"/>
              </a:ext>
            </a:extLst>
          </p:cNvPr>
          <p:cNvSpPr txBox="1">
            <a:spLocks/>
          </p:cNvSpPr>
          <p:nvPr/>
        </p:nvSpPr>
        <p:spPr>
          <a:xfrm>
            <a:off x="873919" y="22075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4000" b="1"/>
              <a:t>Test according to epidemiological situation</a:t>
            </a:r>
            <a:endParaRPr lang="en-US" b="1"/>
          </a:p>
          <a:p>
            <a:pPr>
              <a:buSzPts val="4000"/>
            </a:pPr>
            <a:r>
              <a:rPr lang="en-US" sz="2800" b="1"/>
              <a:t>RDT not available</a:t>
            </a:r>
          </a:p>
        </p:txBody>
      </p:sp>
    </p:spTree>
    <p:extLst>
      <p:ext uri="{BB962C8B-B14F-4D97-AF65-F5344CB8AC3E}">
        <p14:creationId xmlns:p14="http://schemas.microsoft.com/office/powerpoint/2010/main" val="42712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2" name="Oval 11">
            <a:extLst>
              <a:ext uri="{FF2B5EF4-FFF2-40B4-BE49-F238E27FC236}">
                <a16:creationId xmlns:a16="http://schemas.microsoft.com/office/drawing/2014/main" id="{1F21499A-869E-74E0-B7CD-F5605824AEFF}"/>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AD1C975-83A4-8050-CCA1-D6676BDDF3F6}"/>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gn="l" rtl="0">
              <a:lnSpc>
                <a:spcPct val="90000"/>
              </a:lnSpc>
              <a:spcBef>
                <a:spcPts val="0"/>
              </a:spcBef>
              <a:spcAft>
                <a:spcPts val="0"/>
              </a:spcAft>
              <a:buSzPts val="2000"/>
              <a:buFont typeface="Arial"/>
              <a:buChar char="•"/>
            </a:pPr>
            <a:r>
              <a:rPr lang="en-US" sz="2000"/>
              <a:t>Perform RDT on all suspect cases of cholera</a:t>
            </a:r>
            <a:endParaRPr/>
          </a:p>
          <a:p>
            <a:pPr marL="342900" lvl="0" indent="-342900" algn="l" rtl="0">
              <a:lnSpc>
                <a:spcPct val="90000"/>
              </a:lnSpc>
              <a:spcBef>
                <a:spcPts val="1000"/>
              </a:spcBef>
              <a:spcAft>
                <a:spcPts val="0"/>
              </a:spcAft>
              <a:buSzPts val="2000"/>
              <a:buFont typeface="Arial"/>
              <a:buChar char="•"/>
            </a:pPr>
            <a:r>
              <a:rPr lang="en-US" sz="2000"/>
              <a:t>Collect sample from all RDT reactive cases to send to a laboratory for confirmation </a:t>
            </a:r>
            <a:endParaRPr/>
          </a:p>
        </p:txBody>
      </p:sp>
      <p:sp>
        <p:nvSpPr>
          <p:cNvPr id="612" name="Google Shape;612;p27"/>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marR="0" lvl="0" indent="-342900" algn="l" rtl="0">
              <a:lnSpc>
                <a:spcPct val="90000"/>
              </a:lnSpc>
              <a:spcBef>
                <a:spcPts val="0"/>
              </a:spcBef>
              <a:spcAft>
                <a:spcPts val="0"/>
              </a:spcAft>
              <a:buClr>
                <a:schemeClr val="accent1"/>
              </a:buClr>
              <a:buSzPts val="2000"/>
              <a:buFont typeface="Arial"/>
              <a:buChar char="•"/>
            </a:pPr>
            <a:r>
              <a:rPr lang="fr-CH" sz="2000">
                <a:solidFill>
                  <a:schemeClr val="dk1"/>
                </a:solidFill>
                <a:latin typeface="Trebuchet MS"/>
                <a:ea typeface="Trebuchet MS"/>
                <a:cs typeface="Trebuchet MS"/>
                <a:sym typeface="Trebuchet MS"/>
              </a:rPr>
              <a:t>Test a </a:t>
            </a:r>
            <a:r>
              <a:rPr lang="fr-CH" sz="2000" err="1">
                <a:solidFill>
                  <a:schemeClr val="dk1"/>
                </a:solidFill>
                <a:latin typeface="Trebuchet MS"/>
                <a:ea typeface="Trebuchet MS"/>
                <a:cs typeface="Trebuchet MS"/>
                <a:sym typeface="Trebuchet MS"/>
              </a:rPr>
              <a:t>subset</a:t>
            </a:r>
            <a:r>
              <a:rPr lang="fr-CH" sz="2000">
                <a:solidFill>
                  <a:schemeClr val="dk1"/>
                </a:solidFill>
                <a:latin typeface="Trebuchet MS"/>
                <a:ea typeface="Trebuchet MS"/>
                <a:cs typeface="Trebuchet MS"/>
                <a:sym typeface="Trebuchet MS"/>
              </a:rPr>
              <a:t> of suspect cases </a:t>
            </a:r>
            <a:r>
              <a:rPr lang="fr-CH" sz="2000" err="1">
                <a:solidFill>
                  <a:schemeClr val="dk1"/>
                </a:solidFill>
                <a:latin typeface="Trebuchet MS"/>
                <a:ea typeface="Trebuchet MS"/>
                <a:cs typeface="Trebuchet MS"/>
                <a:sym typeface="Trebuchet MS"/>
              </a:rPr>
              <a:t>every</a:t>
            </a:r>
            <a:r>
              <a:rPr lang="fr-CH" sz="2000">
                <a:solidFill>
                  <a:schemeClr val="dk1"/>
                </a:solidFill>
                <a:latin typeface="Trebuchet MS"/>
                <a:ea typeface="Trebuchet MS"/>
                <a:cs typeface="Trebuchet MS"/>
                <a:sym typeface="Trebuchet MS"/>
              </a:rPr>
              <a:t> </a:t>
            </a:r>
            <a:r>
              <a:rPr lang="fr-CH" sz="2000" err="1">
                <a:solidFill>
                  <a:schemeClr val="dk1"/>
                </a:solidFill>
                <a:latin typeface="Trebuchet MS"/>
                <a:ea typeface="Trebuchet MS"/>
                <a:cs typeface="Trebuchet MS"/>
                <a:sym typeface="Trebuchet MS"/>
              </a:rPr>
              <a:t>day</a:t>
            </a:r>
            <a:r>
              <a:rPr lang="fr-CH" sz="2000">
                <a:solidFill>
                  <a:schemeClr val="dk1"/>
                </a:solidFill>
                <a:latin typeface="Trebuchet MS"/>
                <a:ea typeface="Trebuchet MS"/>
                <a:cs typeface="Trebuchet MS"/>
                <a:sym typeface="Trebuchet MS"/>
              </a:rPr>
              <a:t> (first 3) </a:t>
            </a:r>
            <a:r>
              <a:rPr lang="fr-CH" sz="2000" err="1">
                <a:solidFill>
                  <a:schemeClr val="dk1"/>
                </a:solidFill>
                <a:latin typeface="Trebuchet MS"/>
                <a:ea typeface="Trebuchet MS"/>
                <a:cs typeface="Trebuchet MS"/>
                <a:sym typeface="Trebuchet MS"/>
              </a:rPr>
              <a:t>with</a:t>
            </a:r>
            <a:r>
              <a:rPr lang="fr-CH" sz="2000">
                <a:solidFill>
                  <a:schemeClr val="dk1"/>
                </a:solidFill>
                <a:latin typeface="Trebuchet MS"/>
                <a:ea typeface="Trebuchet MS"/>
                <a:cs typeface="Trebuchet MS"/>
                <a:sym typeface="Trebuchet MS"/>
              </a:rPr>
              <a:t> RDT</a:t>
            </a:r>
            <a:endParaRPr lang="en-GB">
              <a:solidFill>
                <a:schemeClr val="dk1"/>
              </a:solidFill>
            </a:endParaRPr>
          </a:p>
          <a:p>
            <a:pPr marL="342900" marR="0" lvl="0" indent="-342900" algn="l" rtl="0">
              <a:lnSpc>
                <a:spcPct val="90000"/>
              </a:lnSpc>
              <a:spcBef>
                <a:spcPts val="1000"/>
              </a:spcBef>
              <a:spcAft>
                <a:spcPts val="0"/>
              </a:spcAft>
              <a:buClr>
                <a:schemeClr val="accent1"/>
              </a:buClr>
              <a:buSzPts val="2000"/>
              <a:buFont typeface="Arial"/>
              <a:buChar char="•"/>
            </a:pPr>
            <a:r>
              <a:rPr lang="fr-CH" sz="2000" err="1">
                <a:solidFill>
                  <a:schemeClr val="dk1"/>
                </a:solidFill>
                <a:latin typeface="Trebuchet MS"/>
                <a:ea typeface="Trebuchet MS"/>
                <a:cs typeface="Trebuchet MS"/>
                <a:sym typeface="Trebuchet MS"/>
              </a:rPr>
              <a:t>Collect</a:t>
            </a:r>
            <a:r>
              <a:rPr lang="fr-CH" sz="2000">
                <a:solidFill>
                  <a:schemeClr val="dk1"/>
                </a:solidFill>
                <a:latin typeface="Trebuchet MS"/>
                <a:ea typeface="Trebuchet MS"/>
                <a:cs typeface="Trebuchet MS"/>
                <a:sym typeface="Trebuchet MS"/>
              </a:rPr>
              <a:t> a </a:t>
            </a:r>
            <a:r>
              <a:rPr lang="fr-CH" sz="2000" err="1">
                <a:solidFill>
                  <a:schemeClr val="dk1"/>
                </a:solidFill>
                <a:latin typeface="Trebuchet MS"/>
                <a:ea typeface="Trebuchet MS"/>
                <a:cs typeface="Trebuchet MS"/>
                <a:sym typeface="Trebuchet MS"/>
              </a:rPr>
              <a:t>sample</a:t>
            </a:r>
            <a:r>
              <a:rPr lang="fr-CH" sz="2000">
                <a:solidFill>
                  <a:schemeClr val="dk1"/>
                </a:solidFill>
                <a:latin typeface="Trebuchet MS"/>
                <a:ea typeface="Trebuchet MS"/>
                <a:cs typeface="Trebuchet MS"/>
                <a:sym typeface="Trebuchet MS"/>
              </a:rPr>
              <a:t> </a:t>
            </a:r>
            <a:r>
              <a:rPr lang="fr-CH" sz="2000" err="1">
                <a:solidFill>
                  <a:schemeClr val="dk1"/>
                </a:solidFill>
                <a:latin typeface="Trebuchet MS"/>
                <a:ea typeface="Trebuchet MS"/>
                <a:cs typeface="Trebuchet MS"/>
                <a:sym typeface="Trebuchet MS"/>
              </a:rPr>
              <a:t>from</a:t>
            </a:r>
            <a:r>
              <a:rPr lang="fr-CH" sz="2000">
                <a:solidFill>
                  <a:schemeClr val="dk1"/>
                </a:solidFill>
                <a:latin typeface="Trebuchet MS"/>
                <a:ea typeface="Trebuchet MS"/>
                <a:cs typeface="Trebuchet MS"/>
                <a:sym typeface="Trebuchet MS"/>
              </a:rPr>
              <a:t> a </a:t>
            </a:r>
            <a:r>
              <a:rPr lang="fr-CH" sz="2000" err="1">
                <a:solidFill>
                  <a:schemeClr val="dk1"/>
                </a:solidFill>
                <a:latin typeface="Trebuchet MS"/>
                <a:ea typeface="Trebuchet MS"/>
                <a:cs typeface="Trebuchet MS"/>
                <a:sym typeface="Trebuchet MS"/>
              </a:rPr>
              <a:t>subset</a:t>
            </a:r>
            <a:r>
              <a:rPr lang="fr-CH" sz="2000">
                <a:solidFill>
                  <a:schemeClr val="dk1"/>
                </a:solidFill>
                <a:latin typeface="Trebuchet MS"/>
                <a:ea typeface="Trebuchet MS"/>
                <a:cs typeface="Trebuchet MS"/>
                <a:sym typeface="Trebuchet MS"/>
              </a:rPr>
              <a:t> of RDT reactive cases </a:t>
            </a:r>
            <a:r>
              <a:rPr lang="fr-CH" sz="2000" err="1">
                <a:solidFill>
                  <a:schemeClr val="dk1"/>
                </a:solidFill>
                <a:latin typeface="Trebuchet MS"/>
                <a:ea typeface="Trebuchet MS"/>
                <a:cs typeface="Trebuchet MS"/>
                <a:sym typeface="Trebuchet MS"/>
              </a:rPr>
              <a:t>every</a:t>
            </a:r>
            <a:r>
              <a:rPr lang="fr-CH" sz="2000">
                <a:solidFill>
                  <a:schemeClr val="dk1"/>
                </a:solidFill>
                <a:latin typeface="Trebuchet MS"/>
                <a:ea typeface="Trebuchet MS"/>
                <a:cs typeface="Trebuchet MS"/>
                <a:sym typeface="Trebuchet MS"/>
              </a:rPr>
              <a:t> </a:t>
            </a:r>
            <a:r>
              <a:rPr lang="fr-CH" sz="2000" err="1">
                <a:solidFill>
                  <a:schemeClr val="dk1"/>
                </a:solidFill>
                <a:latin typeface="Trebuchet MS"/>
                <a:ea typeface="Trebuchet MS"/>
                <a:cs typeface="Trebuchet MS"/>
                <a:sym typeface="Trebuchet MS"/>
              </a:rPr>
              <a:t>week</a:t>
            </a:r>
            <a:r>
              <a:rPr lang="fr-CH" sz="2000">
                <a:solidFill>
                  <a:schemeClr val="dk1"/>
                </a:solidFill>
                <a:latin typeface="Trebuchet MS"/>
                <a:ea typeface="Trebuchet MS"/>
                <a:cs typeface="Trebuchet MS"/>
                <a:sym typeface="Trebuchet MS"/>
              </a:rPr>
              <a:t> to </a:t>
            </a:r>
            <a:r>
              <a:rPr lang="fr-CH" sz="2000" err="1">
                <a:solidFill>
                  <a:schemeClr val="dk1"/>
                </a:solidFill>
                <a:latin typeface="Trebuchet MS"/>
                <a:ea typeface="Trebuchet MS"/>
                <a:cs typeface="Trebuchet MS"/>
                <a:sym typeface="Trebuchet MS"/>
              </a:rPr>
              <a:t>send</a:t>
            </a:r>
            <a:r>
              <a:rPr lang="fr-CH" sz="2000">
                <a:solidFill>
                  <a:schemeClr val="dk1"/>
                </a:solidFill>
                <a:latin typeface="Trebuchet MS"/>
                <a:ea typeface="Trebuchet MS"/>
                <a:cs typeface="Trebuchet MS"/>
                <a:sym typeface="Trebuchet MS"/>
              </a:rPr>
              <a:t> to a </a:t>
            </a:r>
            <a:r>
              <a:rPr lang="fr-CH" sz="2000" err="1">
                <a:solidFill>
                  <a:schemeClr val="dk1"/>
                </a:solidFill>
                <a:latin typeface="Trebuchet MS"/>
                <a:ea typeface="Trebuchet MS"/>
                <a:cs typeface="Trebuchet MS"/>
                <a:sym typeface="Trebuchet MS"/>
              </a:rPr>
              <a:t>laboratory</a:t>
            </a:r>
            <a:r>
              <a:rPr lang="fr-CH" sz="2000">
                <a:solidFill>
                  <a:schemeClr val="dk1"/>
                </a:solidFill>
                <a:latin typeface="Trebuchet MS"/>
                <a:ea typeface="Trebuchet MS"/>
                <a:cs typeface="Trebuchet MS"/>
                <a:sym typeface="Trebuchet MS"/>
              </a:rPr>
              <a:t> for confirmation (up to 3, per area)</a:t>
            </a:r>
            <a:endParaRPr sz="2000">
              <a:solidFill>
                <a:schemeClr val="dk1"/>
              </a:solidFill>
              <a:latin typeface="Trebuchet MS"/>
              <a:ea typeface="Trebuchet MS"/>
              <a:cs typeface="Trebuchet MS"/>
              <a:sym typeface="Trebuchet MS"/>
            </a:endParaRPr>
          </a:p>
          <a:p>
            <a:pPr marL="342900" marR="0" lvl="0" indent="-203200" algn="l" rtl="0">
              <a:lnSpc>
                <a:spcPct val="90000"/>
              </a:lnSpc>
              <a:spcBef>
                <a:spcPts val="1000"/>
              </a:spcBef>
              <a:spcAft>
                <a:spcPts val="0"/>
              </a:spcAft>
              <a:buClr>
                <a:schemeClr val="accent1"/>
              </a:buClr>
              <a:buSzPts val="2200"/>
              <a:buFont typeface="Arial"/>
              <a:buNone/>
            </a:pPr>
            <a:endParaRPr sz="220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C5727CED-B493-CDB6-96A0-41BBD94E9FF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23</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CF48970E-B757-1C7C-627B-A7726C938DEC}"/>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0">
              <a:spcBef>
                <a:spcPts val="0"/>
              </a:spcBef>
              <a:spcAft>
                <a:spcPts val="0"/>
              </a:spcAft>
              <a:buNone/>
            </a:pPr>
            <a:r>
              <a:rPr lang="en-US" sz="2400" b="1">
                <a:latin typeface="Trebuchet MS"/>
                <a:ea typeface="Trebuchet MS"/>
                <a:cs typeface="Trebuchet MS"/>
                <a:sym typeface="Trebuchet MS"/>
              </a:rPr>
              <a:t>NO confirmed </a:t>
            </a:r>
            <a:br>
              <a:rPr lang="en-US" sz="2400" b="1">
                <a:latin typeface="Trebuchet MS"/>
                <a:ea typeface="Trebuchet MS"/>
                <a:cs typeface="Trebuchet MS"/>
              </a:rPr>
            </a:br>
            <a:r>
              <a:rPr lang="en-US" sz="2400" b="1"/>
              <a:t>No</a:t>
            </a:r>
            <a:r>
              <a:rPr lang="en-US" sz="2400" b="1">
                <a:latin typeface="Trebuchet MS"/>
                <a:ea typeface="Trebuchet MS"/>
                <a:cs typeface="Trebuchet MS"/>
                <a:sym typeface="Trebuchet MS"/>
              </a:rPr>
              <a:t> probable outbreak</a:t>
            </a:r>
            <a:endParaRPr lang="en-US" sz="2400"/>
          </a:p>
        </p:txBody>
      </p:sp>
      <p:sp>
        <p:nvSpPr>
          <p:cNvPr id="3" name="Google Shape;556;p25">
            <a:extLst>
              <a:ext uri="{FF2B5EF4-FFF2-40B4-BE49-F238E27FC236}">
                <a16:creationId xmlns:a16="http://schemas.microsoft.com/office/drawing/2014/main" id="{D8746617-19AC-1113-6FDB-25AF312B94DF}"/>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0">
              <a:spcBef>
                <a:spcPts val="0"/>
              </a:spcBef>
              <a:spcAft>
                <a:spcPts val="0"/>
              </a:spcAft>
              <a:buNone/>
            </a:pPr>
            <a:r>
              <a:rPr lang="en-US" sz="2400" b="1">
                <a:solidFill>
                  <a:schemeClr val="bg1"/>
                </a:solidFill>
                <a:latin typeface="Trebuchet MS"/>
                <a:ea typeface="Trebuchet MS"/>
                <a:cs typeface="Trebuchet MS"/>
                <a:sym typeface="Trebuchet MS"/>
              </a:rPr>
              <a:t>CONFIRMED </a:t>
            </a:r>
            <a:br>
              <a:rPr lang="en-US" sz="2400" b="1">
                <a:solidFill>
                  <a:schemeClr val="bg1"/>
                </a:solidFill>
                <a:latin typeface="Trebuchet MS"/>
                <a:ea typeface="Trebuchet MS"/>
                <a:cs typeface="Trebuchet MS"/>
                <a:sym typeface="Trebuchet MS"/>
              </a:rPr>
            </a:br>
            <a:r>
              <a:rPr lang="en-US" sz="2400" b="1">
                <a:solidFill>
                  <a:schemeClr val="bg1"/>
                </a:solidFill>
                <a:latin typeface="Trebuchet MS"/>
                <a:ea typeface="Trebuchet MS"/>
                <a:cs typeface="Trebuchet MS"/>
                <a:sym typeface="Trebuchet MS"/>
              </a:rPr>
              <a:t>or probable outbreak</a:t>
            </a:r>
            <a:endParaRPr lang="en-US" sz="2400">
              <a:solidFill>
                <a:schemeClr val="bg1"/>
              </a:solidFill>
            </a:endParaRPr>
          </a:p>
        </p:txBody>
      </p:sp>
      <p:sp>
        <p:nvSpPr>
          <p:cNvPr id="5" name="Google Shape;429;p17">
            <a:extLst>
              <a:ext uri="{FF2B5EF4-FFF2-40B4-BE49-F238E27FC236}">
                <a16:creationId xmlns:a16="http://schemas.microsoft.com/office/drawing/2014/main" id="{D55250FA-0CF6-2054-8FED-9EEE098BE5C3}"/>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3250C04E-7383-CE88-8F52-007003D3A07E}"/>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771E1DF3-FBEA-BBF9-1948-4D4CC92572B6}"/>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Test </a:t>
            </a:r>
            <a:r>
              <a:rPr lang="en-US" sz="2400" b="1" u="sng">
                <a:solidFill>
                  <a:schemeClr val="bg1"/>
                </a:solidFill>
              </a:rPr>
              <a:t>ALL</a:t>
            </a:r>
            <a:r>
              <a:rPr lang="en-US" sz="2400" b="1">
                <a:solidFill>
                  <a:schemeClr val="bg1"/>
                </a:solidFill>
              </a:rPr>
              <a:t> suspected </a:t>
            </a:r>
            <a:br>
              <a:rPr lang="en-US" sz="2400" b="1">
                <a:solidFill>
                  <a:schemeClr val="bg1"/>
                </a:solidFill>
              </a:rPr>
            </a:br>
            <a:r>
              <a:rPr lang="en-US" sz="2400" b="1">
                <a:solidFill>
                  <a:schemeClr val="bg1"/>
                </a:solidFill>
              </a:rPr>
              <a:t>cholera cases</a:t>
            </a:r>
            <a:endParaRPr lang="en-US" sz="2400">
              <a:solidFill>
                <a:schemeClr val="bg1"/>
              </a:solidFill>
            </a:endParaRPr>
          </a:p>
        </p:txBody>
      </p:sp>
      <p:sp>
        <p:nvSpPr>
          <p:cNvPr id="8" name="Google Shape;527;p24">
            <a:extLst>
              <a:ext uri="{FF2B5EF4-FFF2-40B4-BE49-F238E27FC236}">
                <a16:creationId xmlns:a16="http://schemas.microsoft.com/office/drawing/2014/main" id="{24849AA9-FBA8-310C-46BC-30DF07240A7C}"/>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en-US" sz="2400" b="1">
                <a:solidFill>
                  <a:schemeClr val="bg1"/>
                </a:solidFill>
              </a:rPr>
              <a:t>Test </a:t>
            </a:r>
            <a:r>
              <a:rPr lang="en-US" sz="2400" b="1" u="sng">
                <a:solidFill>
                  <a:schemeClr val="bg1"/>
                </a:solidFill>
              </a:rPr>
              <a:t>A SUBSET</a:t>
            </a:r>
            <a:r>
              <a:rPr lang="en-US" sz="2400" b="1">
                <a:solidFill>
                  <a:schemeClr val="bg1"/>
                </a:solidFill>
              </a:rPr>
              <a:t> of suspected </a:t>
            </a:r>
            <a:br>
              <a:rPr lang="en-US" sz="2400" b="1">
                <a:solidFill>
                  <a:schemeClr val="bg1"/>
                </a:solidFill>
              </a:rPr>
            </a:br>
            <a:r>
              <a:rPr lang="en-US" sz="2400" b="1">
                <a:solidFill>
                  <a:schemeClr val="bg1"/>
                </a:solidFill>
              </a:rPr>
              <a:t>cholera cases</a:t>
            </a:r>
            <a:endParaRPr lang="en-US" sz="2400">
              <a:solidFill>
                <a:schemeClr val="bg1"/>
              </a:solidFill>
            </a:endParaRPr>
          </a:p>
        </p:txBody>
      </p:sp>
      <p:sp>
        <p:nvSpPr>
          <p:cNvPr id="9" name="Google Shape;410;p16">
            <a:extLst>
              <a:ext uri="{FF2B5EF4-FFF2-40B4-BE49-F238E27FC236}">
                <a16:creationId xmlns:a16="http://schemas.microsoft.com/office/drawing/2014/main" id="{9DBB7E4F-A87A-D9EF-5889-FE3D282E1BF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96BC8634-CFA4-C398-B320-5CACD6361222}"/>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1EEC408E-7237-145E-B9A9-6DCCE1B77AA1}"/>
              </a:ext>
            </a:extLst>
          </p:cNvPr>
          <p:cNvSpPr txBox="1">
            <a:spLocks noGrp="1"/>
          </p:cNvSpPr>
          <p:nvPr/>
        </p:nvSpPr>
        <p:spPr>
          <a:xfrm>
            <a:off x="873919" y="26557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accent4"/>
              </a:buClr>
              <a:buSzPts val="4000"/>
              <a:buFont typeface="Trebuchet MS"/>
              <a:buNone/>
            </a:pPr>
            <a:r>
              <a:rPr lang="en-US" sz="4000" b="1"/>
              <a:t>Test according to epidemiological situation</a:t>
            </a:r>
          </a:p>
          <a:p>
            <a:pPr>
              <a:buSzPts val="4000"/>
            </a:pPr>
            <a:r>
              <a:rPr lang="en-US" sz="2800" b="1"/>
              <a:t>RDT available</a:t>
            </a:r>
          </a:p>
        </p:txBody>
      </p:sp>
    </p:spTree>
    <p:extLst>
      <p:ext uri="{BB962C8B-B14F-4D97-AF65-F5344CB8AC3E}">
        <p14:creationId xmlns:p14="http://schemas.microsoft.com/office/powerpoint/2010/main" val="2212749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8" name="Oval 7">
            <a:extLst>
              <a:ext uri="{FF2B5EF4-FFF2-40B4-BE49-F238E27FC236}">
                <a16:creationId xmlns:a16="http://schemas.microsoft.com/office/drawing/2014/main" id="{4AB07CDA-31D6-A708-C278-8E22ABA4C787}"/>
              </a:ext>
            </a:extLst>
          </p:cNvPr>
          <p:cNvSpPr/>
          <p:nvPr/>
        </p:nvSpPr>
        <p:spPr>
          <a:xfrm>
            <a:off x="1165583" y="1488147"/>
            <a:ext cx="4325355" cy="432535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624969" y="428309"/>
            <a:ext cx="10942062" cy="10440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Font typeface="Trebuchet MS"/>
              <a:buNone/>
            </a:pPr>
            <a:r>
              <a:rPr lang="en-US" sz="3500" b="1"/>
              <a:t>Report according to epidemiological situation</a:t>
            </a:r>
            <a:endParaRPr sz="3500" b="1"/>
          </a:p>
        </p:txBody>
      </p:sp>
      <p:sp>
        <p:nvSpPr>
          <p:cNvPr id="5" name="Oval 4">
            <a:extLst>
              <a:ext uri="{FF2B5EF4-FFF2-40B4-BE49-F238E27FC236}">
                <a16:creationId xmlns:a16="http://schemas.microsoft.com/office/drawing/2014/main" id="{EBEAA135-442C-10B4-EAAB-33D4D78DFCAF}"/>
              </a:ext>
            </a:extLst>
          </p:cNvPr>
          <p:cNvSpPr/>
          <p:nvPr/>
        </p:nvSpPr>
        <p:spPr>
          <a:xfrm>
            <a:off x="6701060" y="1488147"/>
            <a:ext cx="4325355" cy="432535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p:cNvSpPr txBox="1">
            <a:spLocks noGrp="1"/>
          </p:cNvSpPr>
          <p:nvPr>
            <p:ph type="body" idx="3"/>
          </p:nvPr>
        </p:nvSpPr>
        <p:spPr>
          <a:xfrm>
            <a:off x="875654" y="3175905"/>
            <a:ext cx="4905214" cy="20625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spcAft>
                <a:spcPts val="1200"/>
              </a:spcAft>
              <a:buSzPts val="2000"/>
              <a:buFont typeface="Arial"/>
              <a:buChar char="•"/>
            </a:pPr>
            <a:r>
              <a:rPr lang="en-US" dirty="0"/>
              <a:t>Record immediately in results register</a:t>
            </a:r>
          </a:p>
          <a:p>
            <a:pPr marL="342900" indent="-342900">
              <a:spcBef>
                <a:spcPts val="0"/>
              </a:spcBef>
              <a:buSzPts val="2000"/>
              <a:buFont typeface="Arial"/>
              <a:buChar char="•"/>
            </a:pPr>
            <a:r>
              <a:rPr lang="en-US">
                <a:latin typeface="Trebuchet MS"/>
                <a:ea typeface="Trebuchet MS"/>
                <a:cs typeface="Trebuchet MS"/>
                <a:sym typeface="Trebuchet MS"/>
              </a:rPr>
              <a:t>Report suspect cases and</a:t>
            </a:r>
            <a:r>
              <a:rPr lang="en-US"/>
              <a:t> reactive</a:t>
            </a:r>
            <a:r>
              <a:rPr lang="en-US">
                <a:latin typeface="Trebuchet MS"/>
                <a:ea typeface="Trebuchet MS"/>
                <a:cs typeface="Trebuchet MS"/>
                <a:sym typeface="Trebuchet MS"/>
              </a:rPr>
              <a:t> RDT</a:t>
            </a:r>
            <a:r>
              <a:rPr lang="en-US"/>
              <a:t>+</a:t>
            </a:r>
            <a:r>
              <a:rPr lang="en-US">
                <a:latin typeface="Trebuchet MS"/>
                <a:ea typeface="Trebuchet MS"/>
                <a:cs typeface="Trebuchet MS"/>
                <a:sym typeface="Trebuchet MS"/>
              </a:rPr>
              <a:t> results </a:t>
            </a:r>
            <a:r>
              <a:rPr lang="en-US" u="sng">
                <a:latin typeface="Trebuchet MS"/>
                <a:ea typeface="Trebuchet MS"/>
                <a:cs typeface="Trebuchet MS"/>
                <a:sym typeface="Trebuchet MS"/>
              </a:rPr>
              <a:t>daily</a:t>
            </a:r>
            <a:r>
              <a:rPr lang="en-US" dirty="0">
                <a:latin typeface="Trebuchet MS"/>
                <a:ea typeface="Trebuchet MS"/>
                <a:cs typeface="Trebuchet MS"/>
                <a:sym typeface="Trebuchet MS"/>
              </a:rPr>
              <a:t> </a:t>
            </a:r>
            <a:r>
              <a:rPr lang="en-US">
                <a:latin typeface="Trebuchet MS"/>
                <a:ea typeface="Trebuchet MS"/>
                <a:cs typeface="Trebuchet MS"/>
                <a:sym typeface="Trebuchet MS"/>
              </a:rPr>
              <a:t>to local health authorities</a:t>
            </a:r>
            <a:endParaRPr lang="en-US">
              <a:latin typeface="Trebuchet MS"/>
              <a:ea typeface="Trebuchet MS"/>
              <a:cs typeface="Trebuchet MS"/>
            </a:endParaRPr>
          </a:p>
        </p:txBody>
      </p:sp>
      <p:sp>
        <p:nvSpPr>
          <p:cNvPr id="612" name="Google Shape;612;p27"/>
          <p:cNvSpPr txBox="1"/>
          <p:nvPr/>
        </p:nvSpPr>
        <p:spPr>
          <a:xfrm>
            <a:off x="6411132" y="3175904"/>
            <a:ext cx="4905215" cy="20625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spcBef>
                <a:spcPts val="0"/>
              </a:spcBef>
              <a:spcAft>
                <a:spcPts val="1200"/>
              </a:spcAft>
              <a:buClr>
                <a:schemeClr val="accent1"/>
              </a:buClr>
              <a:buSzPts val="2000"/>
              <a:buFont typeface="Arial"/>
              <a:buChar char="•"/>
            </a:pPr>
            <a:r>
              <a:rPr lang="en-US" sz="2200" dirty="0">
                <a:solidFill>
                  <a:schemeClr val="dk1"/>
                </a:solidFill>
                <a:latin typeface="Trebuchet MS"/>
                <a:sym typeface="Trebuchet MS"/>
              </a:rPr>
              <a:t>Record immediately in results register</a:t>
            </a:r>
          </a:p>
          <a:p>
            <a:pPr marL="342900" indent="-342900">
              <a:lnSpc>
                <a:spcPct val="90000"/>
              </a:lnSpc>
              <a:spcBef>
                <a:spcPts val="0"/>
              </a:spcBef>
              <a:buClr>
                <a:schemeClr val="accent1"/>
              </a:buClr>
              <a:buSzPts val="2000"/>
              <a:buFont typeface="Arial"/>
              <a:buChar char="•"/>
            </a:pPr>
            <a:r>
              <a:rPr lang="en-US" sz="2200">
                <a:solidFill>
                  <a:schemeClr val="dk1"/>
                </a:solidFill>
                <a:latin typeface="Trebuchet MS"/>
                <a:sym typeface="Trebuchet MS"/>
              </a:rPr>
              <a:t>Report suspect cases and all RDT results weekly to local health authorities</a:t>
            </a:r>
          </a:p>
        </p:txBody>
      </p:sp>
      <p:sp>
        <p:nvSpPr>
          <p:cNvPr id="4" name="Google Shape;18;p31">
            <a:extLst>
              <a:ext uri="{FF2B5EF4-FFF2-40B4-BE49-F238E27FC236}">
                <a16:creationId xmlns:a16="http://schemas.microsoft.com/office/drawing/2014/main" id="{90165EC5-39B5-4060-AD6A-E3CB61A559A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24</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5C7C3FF8-878D-E27C-D71E-B890A6FF80D7}"/>
              </a:ext>
            </a:extLst>
          </p:cNvPr>
          <p:cNvSpPr txBox="1">
            <a:spLocks/>
          </p:cNvSpPr>
          <p:nvPr/>
        </p:nvSpPr>
        <p:spPr>
          <a:xfrm>
            <a:off x="875654" y="2025380"/>
            <a:ext cx="4905214"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en-US" sz="2400" b="1"/>
              <a:t>NO confirmed</a:t>
            </a:r>
            <a:br>
              <a:rPr lang="en-US" sz="2400" b="1"/>
            </a:br>
            <a:r>
              <a:rPr lang="en-US" sz="2400" b="1"/>
              <a:t>NO probable outbreak</a:t>
            </a:r>
            <a:endParaRPr lang="en-US"/>
          </a:p>
        </p:txBody>
      </p:sp>
      <p:sp>
        <p:nvSpPr>
          <p:cNvPr id="3" name="Google Shape;556;p25">
            <a:extLst>
              <a:ext uri="{FF2B5EF4-FFF2-40B4-BE49-F238E27FC236}">
                <a16:creationId xmlns:a16="http://schemas.microsoft.com/office/drawing/2014/main" id="{58C5BC49-26E8-F359-EBCF-D51180C8E349}"/>
              </a:ext>
            </a:extLst>
          </p:cNvPr>
          <p:cNvSpPr txBox="1">
            <a:spLocks/>
          </p:cNvSpPr>
          <p:nvPr/>
        </p:nvSpPr>
        <p:spPr>
          <a:xfrm>
            <a:off x="6411133" y="2025380"/>
            <a:ext cx="4905213"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en-US" sz="2400" b="1">
                <a:solidFill>
                  <a:schemeClr val="bg1"/>
                </a:solidFill>
              </a:rPr>
              <a:t>CONFIRMED </a:t>
            </a:r>
            <a:br>
              <a:rPr lang="en-US" sz="2400" b="1">
                <a:solidFill>
                  <a:schemeClr val="bg1"/>
                </a:solidFill>
              </a:rPr>
            </a:br>
            <a:r>
              <a:rPr lang="en-US" sz="2400" b="1">
                <a:solidFill>
                  <a:schemeClr val="bg1"/>
                </a:solidFill>
              </a:rPr>
              <a:t>or probable outbreak</a:t>
            </a:r>
            <a:endParaRPr lang="en-US">
              <a:solidFill>
                <a:schemeClr val="bg1"/>
              </a:solidFill>
            </a:endParaRPr>
          </a:p>
        </p:txBody>
      </p:sp>
      <p:sp>
        <p:nvSpPr>
          <p:cNvPr id="6" name="Google Shape;410;p16">
            <a:extLst>
              <a:ext uri="{FF2B5EF4-FFF2-40B4-BE49-F238E27FC236}">
                <a16:creationId xmlns:a16="http://schemas.microsoft.com/office/drawing/2014/main" id="{8D8AACAF-8994-3673-DD95-20FE191B20B6}"/>
              </a:ext>
            </a:extLst>
          </p:cNvPr>
          <p:cNvSpPr/>
          <p:nvPr/>
        </p:nvSpPr>
        <p:spPr>
          <a:xfrm rot="10800000">
            <a:off x="8630681" y="2765147"/>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410;p16">
            <a:extLst>
              <a:ext uri="{FF2B5EF4-FFF2-40B4-BE49-F238E27FC236}">
                <a16:creationId xmlns:a16="http://schemas.microsoft.com/office/drawing/2014/main" id="{28314074-6B10-4154-DF70-672F0AC6588A}"/>
              </a:ext>
            </a:extLst>
          </p:cNvPr>
          <p:cNvSpPr/>
          <p:nvPr/>
        </p:nvSpPr>
        <p:spPr>
          <a:xfrm rot="10800000">
            <a:off x="3095204" y="2765147"/>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9741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10301" y="280355"/>
            <a:ext cx="12181699" cy="806388"/>
          </a:xfrm>
          <a:prstGeom prst="rect">
            <a:avLst/>
          </a:prstGeom>
          <a:noFill/>
          <a:ln>
            <a:noFill/>
          </a:ln>
        </p:spPr>
        <p:txBody>
          <a:bodyPr spcFirstLastPara="1" wrap="square" lIns="91425" tIns="45700" rIns="91425" bIns="45700" anchor="ctr" anchorCtr="0">
            <a:normAutofit/>
          </a:bodyPr>
          <a:lstStyle/>
          <a:p>
            <a:pPr>
              <a:buSzPts val="4400"/>
            </a:pPr>
            <a:r>
              <a:rPr lang="en-US" b="1"/>
              <a:t>Summary</a:t>
            </a:r>
            <a:endParaRPr lang="en-US" b="1">
              <a:solidFill>
                <a:srgbClr val="D99228"/>
              </a:solidFill>
            </a:endParaRPr>
          </a:p>
        </p:txBody>
      </p:sp>
      <p:sp>
        <p:nvSpPr>
          <p:cNvPr id="15" name="Google Shape;606;p27">
            <a:extLst>
              <a:ext uri="{FF2B5EF4-FFF2-40B4-BE49-F238E27FC236}">
                <a16:creationId xmlns:a16="http://schemas.microsoft.com/office/drawing/2014/main" id="{21307248-2B02-FB5D-F715-9140507219FB}"/>
              </a:ext>
            </a:extLst>
          </p:cNvPr>
          <p:cNvSpPr txBox="1">
            <a:spLocks noGrp="1"/>
          </p:cNvSpPr>
          <p:nvPr>
            <p:ph type="body" idx="1"/>
          </p:nvPr>
        </p:nvSpPr>
        <p:spPr>
          <a:xfrm>
            <a:off x="5062817" y="1241208"/>
            <a:ext cx="3108090" cy="35011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dk1"/>
                </a:solidFill>
                <a:latin typeface="Trebuchet MS"/>
                <a:ea typeface="Trebuchet MS"/>
                <a:cs typeface="Trebuchet MS"/>
                <a:sym typeface="Trebuchet MS"/>
              </a:rPr>
              <a:t>No outbreak</a:t>
            </a:r>
            <a:endParaRPr lang="en-US" sz="2200">
              <a:solidFill>
                <a:schemeClr val="dk1"/>
              </a:solidFill>
            </a:endParaRPr>
          </a:p>
        </p:txBody>
      </p:sp>
      <p:sp>
        <p:nvSpPr>
          <p:cNvPr id="23" name="Google Shape;613;p27">
            <a:extLst>
              <a:ext uri="{FF2B5EF4-FFF2-40B4-BE49-F238E27FC236}">
                <a16:creationId xmlns:a16="http://schemas.microsoft.com/office/drawing/2014/main" id="{BE98CE39-0C01-3885-BE7C-0EDAFAF7B736}"/>
              </a:ext>
            </a:extLst>
          </p:cNvPr>
          <p:cNvSpPr txBox="1"/>
          <p:nvPr/>
        </p:nvSpPr>
        <p:spPr>
          <a:xfrm>
            <a:off x="8404656" y="1241208"/>
            <a:ext cx="3192611" cy="35386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200"/>
              <a:buFont typeface="Trebuchet MS"/>
              <a:buNone/>
            </a:pPr>
            <a:r>
              <a:rPr lang="en-US" sz="2200" b="1">
                <a:solidFill>
                  <a:schemeClr val="bg1"/>
                </a:solidFill>
                <a:latin typeface="Trebuchet MS"/>
                <a:ea typeface="Trebuchet MS"/>
                <a:cs typeface="Trebuchet MS"/>
                <a:sym typeface="Trebuchet MS"/>
              </a:rPr>
              <a:t>Outbreak</a:t>
            </a:r>
            <a:endParaRPr sz="2200">
              <a:solidFill>
                <a:schemeClr val="bg1"/>
              </a:solidFill>
              <a:latin typeface="Trebuchet MS"/>
              <a:ea typeface="Trebuchet MS"/>
              <a:cs typeface="Trebuchet MS"/>
              <a:sym typeface="Trebuchet MS"/>
            </a:endParaRPr>
          </a:p>
        </p:txBody>
      </p:sp>
      <p:sp>
        <p:nvSpPr>
          <p:cNvPr id="6" name="Google Shape;18;p31">
            <a:extLst>
              <a:ext uri="{FF2B5EF4-FFF2-40B4-BE49-F238E27FC236}">
                <a16:creationId xmlns:a16="http://schemas.microsoft.com/office/drawing/2014/main" id="{C245F2C7-4835-1E8D-1F4D-C1A480CD1F6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25</a:t>
            </a:fld>
            <a:endParaRPr b="1">
              <a:solidFill>
                <a:schemeClr val="tx1">
                  <a:lumMod val="40000"/>
                  <a:lumOff val="60000"/>
                </a:schemeClr>
              </a:solidFill>
            </a:endParaRPr>
          </a:p>
        </p:txBody>
      </p:sp>
      <p:grpSp>
        <p:nvGrpSpPr>
          <p:cNvPr id="17" name="Group 16">
            <a:extLst>
              <a:ext uri="{FF2B5EF4-FFF2-40B4-BE49-F238E27FC236}">
                <a16:creationId xmlns:a16="http://schemas.microsoft.com/office/drawing/2014/main" id="{B6EC3E91-444B-E808-687B-375D24E6933B}"/>
              </a:ext>
            </a:extLst>
          </p:cNvPr>
          <p:cNvGrpSpPr/>
          <p:nvPr/>
        </p:nvGrpSpPr>
        <p:grpSpPr>
          <a:xfrm>
            <a:off x="445069" y="2376160"/>
            <a:ext cx="11156715" cy="1140194"/>
            <a:chOff x="445069" y="1623177"/>
            <a:chExt cx="11156715" cy="1140194"/>
          </a:xfrm>
        </p:grpSpPr>
        <p:cxnSp>
          <p:nvCxnSpPr>
            <p:cNvPr id="18" name="Straight Connector 17">
              <a:extLst>
                <a:ext uri="{FF2B5EF4-FFF2-40B4-BE49-F238E27FC236}">
                  <a16:creationId xmlns:a16="http://schemas.microsoft.com/office/drawing/2014/main" id="{7EF65ACA-9075-8819-2437-E4185866ABE3}"/>
                </a:ext>
              </a:extLst>
            </p:cNvPr>
            <p:cNvCxnSpPr>
              <a:cxnSpLocks/>
            </p:cNvCxnSpPr>
            <p:nvPr/>
          </p:nvCxnSpPr>
          <p:spPr>
            <a:xfrm>
              <a:off x="4067735" y="2199916"/>
              <a:ext cx="4867836"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Google Shape;590;p26">
              <a:extLst>
                <a:ext uri="{FF2B5EF4-FFF2-40B4-BE49-F238E27FC236}">
                  <a16:creationId xmlns:a16="http://schemas.microsoft.com/office/drawing/2014/main" id="{067C54D6-B996-569B-D3CD-F3731429A749}"/>
                </a:ext>
              </a:extLst>
            </p:cNvPr>
            <p:cNvSpPr/>
            <p:nvPr/>
          </p:nvSpPr>
          <p:spPr>
            <a:xfrm>
              <a:off x="5062818" y="1623177"/>
              <a:ext cx="310809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en-US" sz="2000">
                  <a:solidFill>
                    <a:schemeClr val="dk1"/>
                  </a:solidFill>
                  <a:latin typeface="Trebuchet MS"/>
                </a:rPr>
                <a:t>≥ 2 y/o, with AWD and severe dehydration, </a:t>
              </a:r>
              <a:br>
                <a:rPr lang="en-US" sz="2000">
                  <a:latin typeface="Trebuchet MS"/>
                </a:rPr>
              </a:br>
              <a:r>
                <a:rPr lang="en-US" sz="2000">
                  <a:solidFill>
                    <a:schemeClr val="dk1"/>
                  </a:solidFill>
                  <a:latin typeface="Trebuchet MS"/>
                </a:rPr>
                <a:t>or died from AWD</a:t>
              </a:r>
              <a:endParaRPr lang="en-US" sz="2000">
                <a:solidFill>
                  <a:schemeClr val="dk1"/>
                </a:solidFill>
              </a:endParaRPr>
            </a:p>
          </p:txBody>
        </p:sp>
        <p:sp>
          <p:nvSpPr>
            <p:cNvPr id="29" name="Google Shape;590;p26">
              <a:extLst>
                <a:ext uri="{FF2B5EF4-FFF2-40B4-BE49-F238E27FC236}">
                  <a16:creationId xmlns:a16="http://schemas.microsoft.com/office/drawing/2014/main" id="{F6C35B40-17C4-3566-B54E-6817A3AF8EE7}"/>
                </a:ext>
              </a:extLst>
            </p:cNvPr>
            <p:cNvSpPr/>
            <p:nvPr/>
          </p:nvSpPr>
          <p:spPr>
            <a:xfrm>
              <a:off x="8404984" y="1623177"/>
              <a:ext cx="319680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en-US" sz="2000">
                  <a:solidFill>
                    <a:schemeClr val="dk1"/>
                  </a:solidFill>
                  <a:latin typeface="Trebuchet MS"/>
                </a:rPr>
                <a:t>Any age, with AWD  </a:t>
              </a:r>
              <a:br>
                <a:rPr lang="en-US" sz="2000">
                  <a:solidFill>
                    <a:schemeClr val="dk1"/>
                  </a:solidFill>
                  <a:latin typeface="Trebuchet MS"/>
                </a:rPr>
              </a:br>
              <a:r>
                <a:rPr lang="en-US" sz="2000">
                  <a:solidFill>
                    <a:schemeClr val="dk1"/>
                  </a:solidFill>
                  <a:latin typeface="Trebuchet MS"/>
                </a:rPr>
                <a:t>or died from AWD</a:t>
              </a:r>
            </a:p>
            <a:p>
              <a:endParaRPr lang="en-US" sz="2200">
                <a:solidFill>
                  <a:schemeClr val="dk1"/>
                </a:solidFill>
                <a:latin typeface="Trebuchet MS"/>
              </a:endParaRPr>
            </a:p>
          </p:txBody>
        </p:sp>
        <p:grpSp>
          <p:nvGrpSpPr>
            <p:cNvPr id="14" name="Group 13">
              <a:extLst>
                <a:ext uri="{FF2B5EF4-FFF2-40B4-BE49-F238E27FC236}">
                  <a16:creationId xmlns:a16="http://schemas.microsoft.com/office/drawing/2014/main" id="{E94245AB-64F0-5479-D6F5-FF22E8694C21}"/>
                </a:ext>
              </a:extLst>
            </p:cNvPr>
            <p:cNvGrpSpPr/>
            <p:nvPr/>
          </p:nvGrpSpPr>
          <p:grpSpPr>
            <a:xfrm>
              <a:off x="445069" y="1948618"/>
              <a:ext cx="4089760" cy="453183"/>
              <a:chOff x="177442" y="1948618"/>
              <a:chExt cx="4089760" cy="453183"/>
            </a:xfrm>
          </p:grpSpPr>
          <p:sp>
            <p:nvSpPr>
              <p:cNvPr id="9" name="Google Shape;590;p26">
                <a:extLst>
                  <a:ext uri="{FF2B5EF4-FFF2-40B4-BE49-F238E27FC236}">
                    <a16:creationId xmlns:a16="http://schemas.microsoft.com/office/drawing/2014/main" id="{E394B43E-9D8E-F2C8-12B9-ED675C665DB3}"/>
                  </a:ext>
                </a:extLst>
              </p:cNvPr>
              <p:cNvSpPr/>
              <p:nvPr/>
            </p:nvSpPr>
            <p:spPr>
              <a:xfrm>
                <a:off x="452974" y="1948618"/>
                <a:ext cx="3814228" cy="453183"/>
              </a:xfrm>
              <a:prstGeom prst="rect">
                <a:avLst/>
              </a:prstGeom>
              <a:solidFill>
                <a:srgbClr val="C8EBEB"/>
              </a:solidFill>
              <a:ln w="9525" cap="flat" cmpd="sng">
                <a:noFill/>
                <a:prstDash val="solid"/>
                <a:round/>
                <a:headEnd type="none" w="sm" len="sm"/>
                <a:tailEnd type="none" w="sm" len="sm"/>
              </a:ln>
            </p:spPr>
            <p:txBody>
              <a:bodyPr spcFirstLastPara="1" wrap="square" lIns="216000" tIns="0" rIns="72000" bIns="0" anchor="ctr" anchorCtr="0">
                <a:noAutofit/>
              </a:bodyPr>
              <a:lstStyle/>
              <a:p>
                <a:r>
                  <a:rPr lang="en-US" sz="2000">
                    <a:solidFill>
                      <a:schemeClr val="dk1"/>
                    </a:solidFill>
                    <a:latin typeface="Trebuchet MS"/>
                    <a:sym typeface="Trebuchet MS"/>
                  </a:rPr>
                  <a:t>Identify a cholera suspect case</a:t>
                </a:r>
                <a:endParaRPr lang="en-US" sz="2000">
                  <a:solidFill>
                    <a:schemeClr val="dk1"/>
                  </a:solidFill>
                  <a:latin typeface="Trebuchet MS"/>
                </a:endParaRPr>
              </a:p>
            </p:txBody>
          </p:sp>
          <p:sp>
            <p:nvSpPr>
              <p:cNvPr id="2" name="Oval 1">
                <a:extLst>
                  <a:ext uri="{FF2B5EF4-FFF2-40B4-BE49-F238E27FC236}">
                    <a16:creationId xmlns:a16="http://schemas.microsoft.com/office/drawing/2014/main" id="{8A13CB87-83D8-18AB-6CE8-73D99B39C342}"/>
                  </a:ext>
                </a:extLst>
              </p:cNvPr>
              <p:cNvSpPr/>
              <p:nvPr/>
            </p:nvSpPr>
            <p:spPr>
              <a:xfrm>
                <a:off x="177442" y="1979094"/>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2</a:t>
                </a:r>
              </a:p>
            </p:txBody>
          </p:sp>
        </p:grpSp>
      </p:grpSp>
      <p:grpSp>
        <p:nvGrpSpPr>
          <p:cNvPr id="4" name="Group 3">
            <a:extLst>
              <a:ext uri="{FF2B5EF4-FFF2-40B4-BE49-F238E27FC236}">
                <a16:creationId xmlns:a16="http://schemas.microsoft.com/office/drawing/2014/main" id="{9A49C646-2F52-E092-887A-669013CCB619}"/>
              </a:ext>
            </a:extLst>
          </p:cNvPr>
          <p:cNvGrpSpPr/>
          <p:nvPr/>
        </p:nvGrpSpPr>
        <p:grpSpPr>
          <a:xfrm>
            <a:off x="435196" y="1713361"/>
            <a:ext cx="11189885" cy="453734"/>
            <a:chOff x="445069" y="3095334"/>
            <a:chExt cx="11189885" cy="453734"/>
          </a:xfrm>
        </p:grpSpPr>
        <p:cxnSp>
          <p:nvCxnSpPr>
            <p:cNvPr id="19" name="Straight Connector 18">
              <a:extLst>
                <a:ext uri="{FF2B5EF4-FFF2-40B4-BE49-F238E27FC236}">
                  <a16:creationId xmlns:a16="http://schemas.microsoft.com/office/drawing/2014/main" id="{4F5DC9D3-CA3C-6C6B-6ABC-E704CD6CFECF}"/>
                </a:ext>
              </a:extLst>
            </p:cNvPr>
            <p:cNvCxnSpPr/>
            <p:nvPr/>
          </p:nvCxnSpPr>
          <p:spPr>
            <a:xfrm>
              <a:off x="4067735" y="3328513"/>
              <a:ext cx="2556481"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0" name="Google Shape;590;p26">
              <a:extLst>
                <a:ext uri="{FF2B5EF4-FFF2-40B4-BE49-F238E27FC236}">
                  <a16:creationId xmlns:a16="http://schemas.microsoft.com/office/drawing/2014/main" id="{77805696-2014-ADB9-C49F-A08B9E1226EF}"/>
                </a:ext>
              </a:extLst>
            </p:cNvPr>
            <p:cNvSpPr/>
            <p:nvPr/>
          </p:nvSpPr>
          <p:spPr>
            <a:xfrm>
              <a:off x="5062818" y="3095885"/>
              <a:ext cx="6572136" cy="453183"/>
            </a:xfrm>
            <a:prstGeom prst="rect">
              <a:avLst/>
            </a:prstGeom>
            <a:pattFill prst="ltDnDiag">
              <a:fgClr>
                <a:srgbClr val="C8EBEB"/>
              </a:fgClr>
              <a:bgClr>
                <a:schemeClr val="bg1"/>
              </a:bgClr>
            </a:pattFill>
            <a:ln w="9525" cap="flat" cmpd="sng">
              <a:noFill/>
              <a:prstDash val="dash"/>
              <a:round/>
              <a:headEnd type="none" w="sm" len="sm"/>
              <a:tailEnd type="none" w="sm" len="sm"/>
            </a:ln>
          </p:spPr>
          <p:txBody>
            <a:bodyPr spcFirstLastPara="1" wrap="square" lIns="216000" tIns="0" rIns="72000" bIns="0" anchor="ctr" anchorCtr="0">
              <a:noAutofit/>
            </a:bodyPr>
            <a:lstStyle/>
            <a:p>
              <a:r>
                <a:rPr lang="en-US" sz="2000">
                  <a:solidFill>
                    <a:schemeClr val="tx1"/>
                  </a:solidFill>
                  <a:latin typeface="Trebuchet MS"/>
                </a:rPr>
                <a:t>Treat all, rehydration protocols (ATB)</a:t>
              </a:r>
            </a:p>
          </p:txBody>
        </p:sp>
        <p:grpSp>
          <p:nvGrpSpPr>
            <p:cNvPr id="13" name="Group 12">
              <a:extLst>
                <a:ext uri="{FF2B5EF4-FFF2-40B4-BE49-F238E27FC236}">
                  <a16:creationId xmlns:a16="http://schemas.microsoft.com/office/drawing/2014/main" id="{7F25982C-C0BA-057F-B685-D8FECE6A743A}"/>
                </a:ext>
              </a:extLst>
            </p:cNvPr>
            <p:cNvGrpSpPr/>
            <p:nvPr/>
          </p:nvGrpSpPr>
          <p:grpSpPr>
            <a:xfrm>
              <a:off x="445069" y="3095334"/>
              <a:ext cx="4089760" cy="453183"/>
              <a:chOff x="177442" y="3055787"/>
              <a:chExt cx="4089760" cy="453183"/>
            </a:xfrm>
          </p:grpSpPr>
          <p:sp>
            <p:nvSpPr>
              <p:cNvPr id="590" name="Google Shape;590;p26"/>
              <p:cNvSpPr/>
              <p:nvPr/>
            </p:nvSpPr>
            <p:spPr>
              <a:xfrm>
                <a:off x="452974" y="3055787"/>
                <a:ext cx="3814228" cy="453183"/>
              </a:xfrm>
              <a:prstGeom prst="rect">
                <a:avLst/>
              </a:prstGeom>
              <a:pattFill prst="ltDnDiag">
                <a:fgClr>
                  <a:srgbClr val="C8EBEB"/>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buFont typeface="Arial"/>
                  <a:buNone/>
                </a:pPr>
                <a:r>
                  <a:rPr lang="en-US" sz="2000">
                    <a:solidFill>
                      <a:schemeClr val="tx1"/>
                    </a:solidFill>
                    <a:latin typeface="Trebuchet MS"/>
                    <a:sym typeface="Trebuchet MS"/>
                  </a:rPr>
                  <a:t>Treat the patient</a:t>
                </a:r>
                <a:endParaRPr sz="2000">
                  <a:solidFill>
                    <a:schemeClr val="tx1"/>
                  </a:solidFill>
                  <a:latin typeface="Trebuchet MS"/>
                </a:endParaRPr>
              </a:p>
            </p:txBody>
          </p:sp>
          <p:sp>
            <p:nvSpPr>
              <p:cNvPr id="3" name="Oval 2">
                <a:extLst>
                  <a:ext uri="{FF2B5EF4-FFF2-40B4-BE49-F238E27FC236}">
                    <a16:creationId xmlns:a16="http://schemas.microsoft.com/office/drawing/2014/main" id="{F6937CBF-4006-CCC1-E5C1-EFFDBFDDE32D}"/>
                  </a:ext>
                </a:extLst>
              </p:cNvPr>
              <p:cNvSpPr/>
              <p:nvPr/>
            </p:nvSpPr>
            <p:spPr>
              <a:xfrm>
                <a:off x="177442" y="308626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Trebuchet MS" panose="020B0703020202090204" pitchFamily="34" charset="0"/>
                  </a:rPr>
                  <a:t>1</a:t>
                </a:r>
              </a:p>
            </p:txBody>
          </p:sp>
        </p:grpSp>
      </p:grpSp>
      <p:grpSp>
        <p:nvGrpSpPr>
          <p:cNvPr id="8" name="Group 7">
            <a:extLst>
              <a:ext uri="{FF2B5EF4-FFF2-40B4-BE49-F238E27FC236}">
                <a16:creationId xmlns:a16="http://schemas.microsoft.com/office/drawing/2014/main" id="{BC797BD4-8FD6-8D3C-96AB-A6893AA7B201}"/>
              </a:ext>
            </a:extLst>
          </p:cNvPr>
          <p:cNvGrpSpPr/>
          <p:nvPr/>
        </p:nvGrpSpPr>
        <p:grpSpPr>
          <a:xfrm>
            <a:off x="459777" y="5564363"/>
            <a:ext cx="11152200" cy="760959"/>
            <a:chOff x="459777" y="5564363"/>
            <a:chExt cx="11152200" cy="760959"/>
          </a:xfrm>
        </p:grpSpPr>
        <p:cxnSp>
          <p:nvCxnSpPr>
            <p:cNvPr id="22" name="Straight Connector 21">
              <a:extLst>
                <a:ext uri="{FF2B5EF4-FFF2-40B4-BE49-F238E27FC236}">
                  <a16:creationId xmlns:a16="http://schemas.microsoft.com/office/drawing/2014/main" id="{0E37530D-DD7D-08FD-2E14-635E2D59C0C2}"/>
                </a:ext>
              </a:extLst>
            </p:cNvPr>
            <p:cNvCxnSpPr>
              <a:cxnSpLocks/>
            </p:cNvCxnSpPr>
            <p:nvPr/>
          </p:nvCxnSpPr>
          <p:spPr>
            <a:xfrm>
              <a:off x="4067735" y="5924750"/>
              <a:ext cx="4659406"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3" name="Google Shape;590;p26">
              <a:extLst>
                <a:ext uri="{FF2B5EF4-FFF2-40B4-BE49-F238E27FC236}">
                  <a16:creationId xmlns:a16="http://schemas.microsoft.com/office/drawing/2014/main" id="{91327904-C405-EA33-2E0D-EC86638B1C3A}"/>
                </a:ext>
              </a:extLst>
            </p:cNvPr>
            <p:cNvSpPr/>
            <p:nvPr/>
          </p:nvSpPr>
          <p:spPr>
            <a:xfrm>
              <a:off x="5062818" y="5564363"/>
              <a:ext cx="3122797" cy="7609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en-US" sz="2000">
                  <a:solidFill>
                    <a:schemeClr val="tx1"/>
                  </a:solidFill>
                  <a:latin typeface="Trebuchet MS"/>
                </a:rPr>
                <a:t>Record immediately</a:t>
              </a:r>
            </a:p>
            <a:p>
              <a:r>
                <a:rPr lang="en-US" sz="2000">
                  <a:solidFill>
                    <a:schemeClr val="tx1"/>
                  </a:solidFill>
                  <a:latin typeface="Trebuchet MS"/>
                </a:rPr>
                <a:t>Report daily on RDT+</a:t>
              </a:r>
            </a:p>
          </p:txBody>
        </p:sp>
        <p:sp>
          <p:nvSpPr>
            <p:cNvPr id="34" name="Google Shape;590;p26">
              <a:extLst>
                <a:ext uri="{FF2B5EF4-FFF2-40B4-BE49-F238E27FC236}">
                  <a16:creationId xmlns:a16="http://schemas.microsoft.com/office/drawing/2014/main" id="{9BB33CDB-EB65-D315-DF1A-84FC4AA2CE44}"/>
                </a:ext>
              </a:extLst>
            </p:cNvPr>
            <p:cNvSpPr/>
            <p:nvPr/>
          </p:nvSpPr>
          <p:spPr>
            <a:xfrm>
              <a:off x="8436471" y="5564363"/>
              <a:ext cx="3175506" cy="7609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en-US" sz="2000">
                  <a:solidFill>
                    <a:schemeClr val="tx1"/>
                  </a:solidFill>
                  <a:latin typeface="Trebuchet MS"/>
                </a:rPr>
                <a:t>Record immediately</a:t>
              </a:r>
            </a:p>
            <a:p>
              <a:r>
                <a:rPr lang="en-US" sz="2000">
                  <a:solidFill>
                    <a:schemeClr val="tx1"/>
                  </a:solidFill>
                  <a:latin typeface="Trebuchet MS"/>
                </a:rPr>
                <a:t>Report weekly</a:t>
              </a:r>
            </a:p>
          </p:txBody>
        </p:sp>
        <p:grpSp>
          <p:nvGrpSpPr>
            <p:cNvPr id="11" name="Group 10">
              <a:extLst>
                <a:ext uri="{FF2B5EF4-FFF2-40B4-BE49-F238E27FC236}">
                  <a16:creationId xmlns:a16="http://schemas.microsoft.com/office/drawing/2014/main" id="{26A1F439-EF03-FB76-FC46-3BC29D488031}"/>
                </a:ext>
              </a:extLst>
            </p:cNvPr>
            <p:cNvGrpSpPr/>
            <p:nvPr/>
          </p:nvGrpSpPr>
          <p:grpSpPr>
            <a:xfrm>
              <a:off x="459777" y="5718251"/>
              <a:ext cx="4089760" cy="453183"/>
              <a:chOff x="177442" y="5956407"/>
              <a:chExt cx="4089760" cy="453183"/>
            </a:xfrm>
          </p:grpSpPr>
          <p:sp>
            <p:nvSpPr>
              <p:cNvPr id="596" name="Google Shape;596;p26"/>
              <p:cNvSpPr txBox="1"/>
              <p:nvPr/>
            </p:nvSpPr>
            <p:spPr>
              <a:xfrm>
                <a:off x="452974" y="5956407"/>
                <a:ext cx="3814228" cy="453183"/>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buFont typeface="Arial"/>
                  <a:buNone/>
                </a:pPr>
                <a:r>
                  <a:rPr lang="en-US" sz="2000">
                    <a:solidFill>
                      <a:schemeClr val="tx1"/>
                    </a:solidFill>
                    <a:latin typeface="Trebuchet MS"/>
                    <a:sym typeface="Trebuchet MS"/>
                  </a:rPr>
                  <a:t>Document and report</a:t>
                </a:r>
                <a:endParaRPr sz="2000">
                  <a:solidFill>
                    <a:schemeClr val="tx1"/>
                  </a:solidFill>
                  <a:latin typeface="Trebuchet MS"/>
                </a:endParaRPr>
              </a:p>
            </p:txBody>
          </p:sp>
          <p:sp>
            <p:nvSpPr>
              <p:cNvPr id="7" name="Oval 6">
                <a:extLst>
                  <a:ext uri="{FF2B5EF4-FFF2-40B4-BE49-F238E27FC236}">
                    <a16:creationId xmlns:a16="http://schemas.microsoft.com/office/drawing/2014/main" id="{44A88C25-7532-1849-04EB-B021F1EDDA3E}"/>
                  </a:ext>
                </a:extLst>
              </p:cNvPr>
              <p:cNvSpPr/>
              <p:nvPr/>
            </p:nvSpPr>
            <p:spPr>
              <a:xfrm>
                <a:off x="177442" y="598688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solidFill>
                      <a:schemeClr val="bg1"/>
                    </a:solidFill>
                    <a:latin typeface="Trebuchet MS" panose="020B0703020202090204" pitchFamily="34" charset="0"/>
                  </a:rPr>
                  <a:t>4</a:t>
                </a:r>
              </a:p>
            </p:txBody>
          </p:sp>
        </p:grpSp>
      </p:grpSp>
      <p:grpSp>
        <p:nvGrpSpPr>
          <p:cNvPr id="10" name="Group 9">
            <a:extLst>
              <a:ext uri="{FF2B5EF4-FFF2-40B4-BE49-F238E27FC236}">
                <a16:creationId xmlns:a16="http://schemas.microsoft.com/office/drawing/2014/main" id="{4D906F83-1D32-1FCD-30A0-C2C6B3E03114}"/>
              </a:ext>
            </a:extLst>
          </p:cNvPr>
          <p:cNvGrpSpPr/>
          <p:nvPr/>
        </p:nvGrpSpPr>
        <p:grpSpPr>
          <a:xfrm>
            <a:off x="445069" y="3719359"/>
            <a:ext cx="11152198" cy="1644675"/>
            <a:chOff x="445069" y="3771906"/>
            <a:chExt cx="11152198" cy="1644675"/>
          </a:xfrm>
        </p:grpSpPr>
        <p:cxnSp>
          <p:nvCxnSpPr>
            <p:cNvPr id="20" name="Straight Connector 19">
              <a:extLst>
                <a:ext uri="{FF2B5EF4-FFF2-40B4-BE49-F238E27FC236}">
                  <a16:creationId xmlns:a16="http://schemas.microsoft.com/office/drawing/2014/main" id="{0D3B1D7D-9A51-3EE3-C50D-AFDE8A82090D}"/>
                </a:ext>
              </a:extLst>
            </p:cNvPr>
            <p:cNvCxnSpPr>
              <a:cxnSpLocks/>
            </p:cNvCxnSpPr>
            <p:nvPr/>
          </p:nvCxnSpPr>
          <p:spPr>
            <a:xfrm>
              <a:off x="4067735" y="4594243"/>
              <a:ext cx="4955241"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Google Shape;590;p26">
              <a:extLst>
                <a:ext uri="{FF2B5EF4-FFF2-40B4-BE49-F238E27FC236}">
                  <a16:creationId xmlns:a16="http://schemas.microsoft.com/office/drawing/2014/main" id="{73815C3E-B5A6-9112-A1D1-6D35A778C0D5}"/>
                </a:ext>
              </a:extLst>
            </p:cNvPr>
            <p:cNvSpPr/>
            <p:nvPr/>
          </p:nvSpPr>
          <p:spPr>
            <a:xfrm>
              <a:off x="8436471" y="3771906"/>
              <a:ext cx="3160796" cy="1644675"/>
            </a:xfrm>
            <a:prstGeom prst="rect">
              <a:avLst/>
            </a:prstGeom>
            <a:pattFill prst="ltDnDiag">
              <a:fgClr>
                <a:schemeClr val="accent3">
                  <a:lumMod val="40000"/>
                  <a:lumOff val="60000"/>
                </a:schemeClr>
              </a:fgClr>
              <a:bgClr>
                <a:schemeClr val="bg1"/>
              </a:bgClr>
            </a:pattFill>
            <a:ln w="9525" cap="flat" cmpd="sng">
              <a:noFill/>
              <a:prstDash val="dash"/>
              <a:round/>
              <a:headEnd type="none" w="sm" len="sm"/>
              <a:tailEnd type="none" w="sm" len="sm"/>
            </a:ln>
          </p:spPr>
          <p:txBody>
            <a:bodyPr spcFirstLastPara="1" wrap="square" lIns="216000" tIns="36000" rIns="72000" bIns="108000" anchor="t" anchorCtr="0">
              <a:noAutofit/>
            </a:bodyPr>
            <a:lstStyle/>
            <a:p>
              <a:r>
                <a:rPr lang="en-US" sz="2000">
                  <a:solidFill>
                    <a:schemeClr val="dk1"/>
                  </a:solidFill>
                  <a:latin typeface="Trebuchet MS"/>
                </a:rPr>
                <a:t>RDT on first 3 suspected cases of the day</a:t>
              </a:r>
            </a:p>
            <a:p>
              <a:r>
                <a:rPr lang="en-US" sz="2000">
                  <a:solidFill>
                    <a:schemeClr val="dk1"/>
                  </a:solidFill>
                  <a:latin typeface="Trebuchet MS"/>
                </a:rPr>
                <a:t>Collect and send 3 RDT+ samples per week from the area to laboratory</a:t>
              </a:r>
            </a:p>
          </p:txBody>
        </p:sp>
        <p:grpSp>
          <p:nvGrpSpPr>
            <p:cNvPr id="12" name="Group 11">
              <a:extLst>
                <a:ext uri="{FF2B5EF4-FFF2-40B4-BE49-F238E27FC236}">
                  <a16:creationId xmlns:a16="http://schemas.microsoft.com/office/drawing/2014/main" id="{A014D38A-7C7F-1CFB-D593-8B58163DB79F}"/>
                </a:ext>
              </a:extLst>
            </p:cNvPr>
            <p:cNvGrpSpPr/>
            <p:nvPr/>
          </p:nvGrpSpPr>
          <p:grpSpPr>
            <a:xfrm>
              <a:off x="445069" y="4367651"/>
              <a:ext cx="4089760" cy="453183"/>
              <a:chOff x="177442" y="4394424"/>
              <a:chExt cx="4089760" cy="453183"/>
            </a:xfrm>
          </p:grpSpPr>
          <p:sp>
            <p:nvSpPr>
              <p:cNvPr id="593" name="Google Shape;593;p26"/>
              <p:cNvSpPr txBox="1"/>
              <p:nvPr/>
            </p:nvSpPr>
            <p:spPr>
              <a:xfrm>
                <a:off x="452974" y="4394424"/>
                <a:ext cx="3814228" cy="453183"/>
              </a:xfrm>
              <a:prstGeom prst="rect">
                <a:avLst/>
              </a:prstGeom>
              <a:pattFill prst="ltDnDiag">
                <a:fgClr>
                  <a:schemeClr val="accent3">
                    <a:lumMod val="40000"/>
                    <a:lumOff val="60000"/>
                  </a:schemeClr>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r>
                  <a:rPr lang="en-US" sz="2000">
                    <a:solidFill>
                      <a:schemeClr val="dk1"/>
                    </a:solidFill>
                    <a:latin typeface="Trebuchet MS"/>
                    <a:sym typeface="Trebuchet MS"/>
                  </a:rPr>
                  <a:t>Test for cholera</a:t>
                </a:r>
                <a:endParaRPr sz="2000">
                  <a:solidFill>
                    <a:schemeClr val="dk1"/>
                  </a:solidFill>
                  <a:latin typeface="Trebuchet MS"/>
                </a:endParaRPr>
              </a:p>
            </p:txBody>
          </p:sp>
          <p:sp>
            <p:nvSpPr>
              <p:cNvPr id="5" name="Oval 4">
                <a:extLst>
                  <a:ext uri="{FF2B5EF4-FFF2-40B4-BE49-F238E27FC236}">
                    <a16:creationId xmlns:a16="http://schemas.microsoft.com/office/drawing/2014/main" id="{6C7F1417-BC90-98E6-116E-B78A04668501}"/>
                  </a:ext>
                </a:extLst>
              </p:cNvPr>
              <p:cNvSpPr/>
              <p:nvPr/>
            </p:nvSpPr>
            <p:spPr>
              <a:xfrm>
                <a:off x="177442" y="4424900"/>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sp>
          <p:nvSpPr>
            <p:cNvPr id="16" name="TextBox 15">
              <a:extLst>
                <a:ext uri="{FF2B5EF4-FFF2-40B4-BE49-F238E27FC236}">
                  <a16:creationId xmlns:a16="http://schemas.microsoft.com/office/drawing/2014/main" id="{B205DB1D-AE36-573E-2766-2EF8E2CBC530}"/>
                </a:ext>
              </a:extLst>
            </p:cNvPr>
            <p:cNvSpPr txBox="1"/>
            <p:nvPr/>
          </p:nvSpPr>
          <p:spPr>
            <a:xfrm>
              <a:off x="5062818" y="3771906"/>
              <a:ext cx="3108089" cy="1644675"/>
            </a:xfrm>
            <a:prstGeom prst="rect">
              <a:avLst/>
            </a:prstGeom>
            <a:pattFill prst="ltDnDiag">
              <a:fgClr>
                <a:schemeClr val="accent3">
                  <a:lumMod val="40000"/>
                  <a:lumOff val="60000"/>
                </a:schemeClr>
              </a:fgClr>
              <a:bgClr>
                <a:schemeClr val="bg1"/>
              </a:bgClr>
            </a:pattFill>
            <a:ln>
              <a:noFill/>
              <a:prstDash val="dash"/>
            </a:ln>
          </p:spPr>
          <p:txBody>
            <a:bodyPr wrap="square" tIns="36000" rtlCol="0">
              <a:noAutofit/>
            </a:bodyPr>
            <a:lstStyle/>
            <a:p>
              <a:r>
                <a:rPr lang="en-US" sz="2000">
                  <a:solidFill>
                    <a:schemeClr val="dk1"/>
                  </a:solidFill>
                  <a:latin typeface="Trebuchet MS"/>
                </a:rPr>
                <a:t>RDT on all suspect cases</a:t>
              </a:r>
            </a:p>
            <a:p>
              <a:r>
                <a:rPr lang="en-US" sz="2000">
                  <a:solidFill>
                    <a:schemeClr val="dk1"/>
                  </a:solidFill>
                  <a:latin typeface="Trebuchet MS"/>
                </a:rPr>
                <a:t>Collect and send sample from all RDT+ to laboratory</a:t>
              </a:r>
            </a:p>
          </p:txBody>
        </p:sp>
      </p:grpSp>
    </p:spTree>
    <p:extLst>
      <p:ext uri="{BB962C8B-B14F-4D97-AF65-F5344CB8AC3E}">
        <p14:creationId xmlns:p14="http://schemas.microsoft.com/office/powerpoint/2010/main" val="89734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Rectangle 1">
            <a:extLst>
              <a:ext uri="{FF2B5EF4-FFF2-40B4-BE49-F238E27FC236}">
                <a16:creationId xmlns:a16="http://schemas.microsoft.com/office/drawing/2014/main" id="{079E798C-A020-34F7-1932-484C2A433C3A}"/>
              </a:ext>
            </a:extLst>
          </p:cNvPr>
          <p:cNvSpPr/>
          <p:nvPr/>
        </p:nvSpPr>
        <p:spPr>
          <a:xfrm>
            <a:off x="0" y="1"/>
            <a:ext cx="60493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Google Shape;630;p29"/>
          <p:cNvSpPr txBox="1">
            <a:spLocks noGrp="1"/>
          </p:cNvSpPr>
          <p:nvPr>
            <p:ph type="title" idx="4294967295"/>
          </p:nvPr>
        </p:nvSpPr>
        <p:spPr>
          <a:xfrm>
            <a:off x="1244084" y="280748"/>
            <a:ext cx="10335206" cy="1463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b="1"/>
              <a:t>Links to </a:t>
            </a:r>
            <a:r>
              <a:rPr lang="en-US" b="1">
                <a:solidFill>
                  <a:schemeClr val="accent1"/>
                </a:solidFill>
              </a:rPr>
              <a:t>GTFCC </a:t>
            </a:r>
            <a:r>
              <a:rPr lang="en-US" b="1"/>
              <a:t>support material</a:t>
            </a:r>
            <a:endParaRPr b="1"/>
          </a:p>
        </p:txBody>
      </p:sp>
      <p:sp>
        <p:nvSpPr>
          <p:cNvPr id="631" name="Google Shape;631;p29"/>
          <p:cNvSpPr txBox="1"/>
          <p:nvPr/>
        </p:nvSpPr>
        <p:spPr>
          <a:xfrm>
            <a:off x="1244084" y="1535531"/>
            <a:ext cx="10577802" cy="5003381"/>
          </a:xfrm>
          <a:prstGeom prst="rect">
            <a:avLst/>
          </a:prstGeom>
          <a:noFill/>
          <a:ln>
            <a:noFill/>
          </a:ln>
        </p:spPr>
        <p:txBody>
          <a:bodyPr spcFirstLastPara="1" wrap="square" lIns="91425" tIns="45700" rIns="91425" bIns="45700" anchor="t" anchorCtr="0">
            <a:spAutoFit/>
          </a:bodyPr>
          <a:lstStyle/>
          <a:p>
            <a:pPr indent="-228600">
              <a:lnSpc>
                <a:spcPct val="90000"/>
              </a:lnSpc>
              <a:spcBef>
                <a:spcPts val="1000"/>
              </a:spcBef>
            </a:pPr>
            <a:r>
              <a:rPr lang="en-US" sz="2200">
                <a:solidFill>
                  <a:schemeClr val="dk1"/>
                </a:solidFill>
                <a:latin typeface="Trebuchet MS"/>
              </a:rPr>
              <a:t>The next two modules of this course will focus on:</a:t>
            </a:r>
            <a:endParaRPr lang="en-US">
              <a:solidFill>
                <a:schemeClr val="dk1"/>
              </a:solidFill>
            </a:endParaRPr>
          </a:p>
          <a:p>
            <a:pPr marL="571500" indent="-342900">
              <a:lnSpc>
                <a:spcPct val="90000"/>
              </a:lnSpc>
              <a:spcBef>
                <a:spcPts val="1000"/>
              </a:spcBef>
              <a:buClr>
                <a:schemeClr val="accent1"/>
              </a:buClr>
              <a:buFont typeface="Arial,Sans-Serif"/>
              <a:buChar char="•"/>
            </a:pPr>
            <a:r>
              <a:rPr lang="en-US" sz="2200">
                <a:solidFill>
                  <a:schemeClr val="dk1"/>
                </a:solidFill>
                <a:latin typeface="Trebuchet MS"/>
              </a:rPr>
              <a:t>Sample Collection, Preparation and Transport for Cholera (Module 2)</a:t>
            </a:r>
          </a:p>
          <a:p>
            <a:pPr marL="571500" indent="-342900">
              <a:lnSpc>
                <a:spcPct val="90000"/>
              </a:lnSpc>
              <a:spcBef>
                <a:spcPts val="1000"/>
              </a:spcBef>
              <a:buClr>
                <a:schemeClr val="accent1"/>
              </a:buClr>
              <a:buFont typeface="Arial,Sans-Serif"/>
              <a:buChar char="•"/>
            </a:pPr>
            <a:r>
              <a:rPr lang="en-US" sz="2200">
                <a:solidFill>
                  <a:schemeClr val="dk1"/>
                </a:solidFill>
                <a:latin typeface="Trebuchet MS"/>
              </a:rPr>
              <a:t>Cholera Rapid Diagnostic Tests (RDTs) (Module 3)</a:t>
            </a:r>
          </a:p>
          <a:p>
            <a:pPr marL="457200" indent="-228600">
              <a:lnSpc>
                <a:spcPct val="90000"/>
              </a:lnSpc>
              <a:spcBef>
                <a:spcPts val="1000"/>
              </a:spcBef>
            </a:pPr>
            <a:endParaRPr lang="en-US" sz="2200">
              <a:solidFill>
                <a:schemeClr val="dk1"/>
              </a:solidFill>
              <a:latin typeface="Trebuchet MS"/>
            </a:endParaRPr>
          </a:p>
          <a:p>
            <a:pPr indent="-228600">
              <a:lnSpc>
                <a:spcPct val="90000"/>
              </a:lnSpc>
              <a:spcBef>
                <a:spcPts val="1000"/>
              </a:spcBef>
            </a:pPr>
            <a:r>
              <a:rPr lang="en-US" sz="2200">
                <a:solidFill>
                  <a:schemeClr val="dk1"/>
                </a:solidFill>
                <a:latin typeface="Trebuchet MS"/>
              </a:rPr>
              <a:t>For more information:</a:t>
            </a:r>
          </a:p>
          <a:p>
            <a:pPr marL="571500" indent="-342900">
              <a:lnSpc>
                <a:spcPct val="90000"/>
              </a:lnSpc>
              <a:spcBef>
                <a:spcPts val="1000"/>
              </a:spcBef>
              <a:buClr>
                <a:schemeClr val="accent1"/>
              </a:buClr>
              <a:buFont typeface="Arial" panose="020B0604020202020204" pitchFamily="34" charset="0"/>
              <a:buChar char="•"/>
            </a:pPr>
            <a:r>
              <a:rPr lang="en-US" sz="2200">
                <a:solidFill>
                  <a:schemeClr val="dk1"/>
                </a:solidFill>
                <a:latin typeface="Trebuchet MS"/>
              </a:rPr>
              <a:t>About cholera </a:t>
            </a:r>
            <a:r>
              <a:rPr lang="en-US" sz="2200">
                <a:solidFill>
                  <a:schemeClr val="accent1"/>
                </a:solidFill>
                <a:latin typeface="Trebuchet MS"/>
                <a:hlinkClick r:id="rId3">
                  <a:extLst>
                    <a:ext uri="{A12FA001-AC4F-418D-AE19-62706E023703}">
                      <ahyp:hlinkClr xmlns:ahyp="http://schemas.microsoft.com/office/drawing/2018/hyperlinkcolor" val="tx"/>
                    </a:ext>
                  </a:extLst>
                </a:hlinkClick>
              </a:rPr>
              <a:t>OpenWHO course “Cholera: Introduction”</a:t>
            </a:r>
            <a:endParaRPr lang="en-US" sz="2200">
              <a:solidFill>
                <a:schemeClr val="accent1"/>
              </a:solidFill>
              <a:latin typeface="Trebuchet MS"/>
            </a:endParaRPr>
          </a:p>
          <a:p>
            <a:pPr marL="571500" indent="-342900">
              <a:lnSpc>
                <a:spcPct val="90000"/>
              </a:lnSpc>
              <a:spcBef>
                <a:spcPts val="1000"/>
              </a:spcBef>
              <a:buClr>
                <a:schemeClr val="accent1"/>
              </a:buClr>
              <a:buFont typeface="Arial" panose="020B0604020202020204" pitchFamily="34" charset="0"/>
              <a:buChar char="•"/>
            </a:pPr>
            <a:r>
              <a:rPr lang="en-US" sz="2200">
                <a:solidFill>
                  <a:schemeClr val="dk1"/>
                </a:solidFill>
                <a:latin typeface="Trebuchet MS"/>
              </a:rPr>
              <a:t>About the treatment of cholera patients </a:t>
            </a:r>
            <a:r>
              <a:rPr lang="en-US" sz="2200">
                <a:solidFill>
                  <a:schemeClr val="accent1"/>
                </a:solidFill>
                <a:latin typeface="Trebuchet MS"/>
                <a:hlinkClick r:id="rId4">
                  <a:extLst>
                    <a:ext uri="{A12FA001-AC4F-418D-AE19-62706E023703}">
                      <ahyp:hlinkClr xmlns:ahyp="http://schemas.microsoft.com/office/drawing/2018/hyperlinkcolor" val="tx"/>
                    </a:ext>
                  </a:extLst>
                </a:hlinkClick>
              </a:rPr>
              <a:t>GTFCC Clinical job aids</a:t>
            </a:r>
          </a:p>
          <a:p>
            <a:pPr marL="571500" indent="-342900">
              <a:lnSpc>
                <a:spcPct val="90000"/>
              </a:lnSpc>
              <a:spcBef>
                <a:spcPts val="1000"/>
              </a:spcBef>
              <a:buClr>
                <a:schemeClr val="accent1"/>
              </a:buClr>
              <a:buChar char="•"/>
            </a:pPr>
            <a:r>
              <a:rPr lang="en-US" sz="2200">
                <a:solidFill>
                  <a:schemeClr val="dk1"/>
                </a:solidFill>
                <a:latin typeface="Trebuchet MS"/>
                <a:ea typeface="Trebuchet MS"/>
              </a:rPr>
              <a:t>About the surveillance and surveillance strategies</a:t>
            </a:r>
            <a:endParaRPr lang="en-US" sz="2200">
              <a:solidFill>
                <a:schemeClr val="dk1"/>
              </a:solidFill>
              <a:ea typeface="Trebuchet MS"/>
            </a:endParaRPr>
          </a:p>
          <a:p>
            <a:pPr marL="1028700" lvl="1" indent="-342900">
              <a:lnSpc>
                <a:spcPct val="90000"/>
              </a:lnSpc>
              <a:spcBef>
                <a:spcPts val="1000"/>
              </a:spcBef>
              <a:buClr>
                <a:schemeClr val="accent1"/>
              </a:buClr>
              <a:buSzPct val="80000"/>
              <a:buFont typeface="Courier New"/>
              <a:buChar char="o"/>
            </a:pPr>
            <a:r>
              <a:rPr lang="en-US" sz="2200">
                <a:solidFill>
                  <a:schemeClr val="dk1"/>
                </a:solidFill>
                <a:latin typeface="Trebuchet MS"/>
              </a:rPr>
              <a:t>Recommendations for </a:t>
            </a:r>
            <a:r>
              <a:rPr lang="en-US" sz="2200">
                <a:solidFill>
                  <a:schemeClr val="accent1"/>
                </a:solidFill>
                <a:latin typeface="Trebuchet MS"/>
                <a:hlinkClick r:id="rId5">
                  <a:extLst>
                    <a:ext uri="{A12FA001-AC4F-418D-AE19-62706E023703}">
                      <ahyp:hlinkClr xmlns:ahyp="http://schemas.microsoft.com/office/drawing/2018/hyperlinkcolor" val="tx"/>
                    </a:ext>
                  </a:extLst>
                </a:hlinkClick>
              </a:rPr>
              <a:t>“Public Health Surveillance for Cholera” : https://www.gtfcc.org/resources/public-health-surveillance-for-cholera/</a:t>
            </a:r>
            <a:endParaRPr lang="en-US" sz="2200">
              <a:solidFill>
                <a:schemeClr val="accent1"/>
              </a:solidFill>
            </a:endParaRPr>
          </a:p>
          <a:p>
            <a:pPr marL="1028700" lvl="1" indent="-342900">
              <a:lnSpc>
                <a:spcPct val="90000"/>
              </a:lnSpc>
              <a:spcBef>
                <a:spcPts val="1000"/>
              </a:spcBef>
              <a:buClr>
                <a:schemeClr val="accent1"/>
              </a:buClr>
              <a:buSzPct val="80000"/>
              <a:buFont typeface="Courier New"/>
              <a:buChar char="o"/>
            </a:pPr>
            <a:r>
              <a:rPr lang="en-US" sz="2200">
                <a:solidFill>
                  <a:schemeClr val="dk1"/>
                </a:solidFill>
                <a:latin typeface="Trebuchet MS"/>
                <a:ea typeface="Trebuchet MS"/>
              </a:rPr>
              <a:t>Course </a:t>
            </a:r>
            <a:r>
              <a:rPr lang="en-US" sz="2200" u="sng">
                <a:solidFill>
                  <a:schemeClr val="accent1"/>
                </a:solidFill>
                <a:latin typeface="Trebuchet MS"/>
                <a:ea typeface="Trebuchet MS"/>
                <a:hlinkClick r:id="rId5">
                  <a:extLst>
                    <a:ext uri="{A12FA001-AC4F-418D-AE19-62706E023703}">
                      <ahyp:hlinkClr xmlns:ahyp="http://schemas.microsoft.com/office/drawing/2018/hyperlinkcolor" val="tx"/>
                    </a:ext>
                  </a:extLst>
                </a:hlinkClick>
              </a:rPr>
              <a:t>"Cholera Surveillance for Health Care Workers"</a:t>
            </a:r>
          </a:p>
          <a:p>
            <a:endParaRPr lang="en-US" sz="1800">
              <a:solidFill>
                <a:schemeClr val="dk1"/>
              </a:solidFill>
              <a:latin typeface="Trebuchet MS"/>
              <a:ea typeface="Trebuchet MS"/>
              <a:cs typeface="Trebuchet MS"/>
            </a:endParaRPr>
          </a:p>
        </p:txBody>
      </p:sp>
      <p:sp>
        <p:nvSpPr>
          <p:cNvPr id="4" name="Google Shape;18;p31">
            <a:extLst>
              <a:ext uri="{FF2B5EF4-FFF2-40B4-BE49-F238E27FC236}">
                <a16:creationId xmlns:a16="http://schemas.microsoft.com/office/drawing/2014/main" id="{4AAC6E1F-172E-25E2-2341-BA6FC26E68E2}"/>
              </a:ext>
            </a:extLst>
          </p:cNvPr>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26</a:t>
            </a:fld>
            <a:endParaRPr b="1">
              <a:solidFill>
                <a:schemeClr val="tx1">
                  <a:lumMod val="40000"/>
                  <a:lumOff val="60000"/>
                </a:schemeClr>
              </a:solidFill>
            </a:endParaRPr>
          </a:p>
        </p:txBody>
      </p:sp>
      <p:pic>
        <p:nvPicPr>
          <p:cNvPr id="3" name="Picture 2">
            <a:extLst>
              <a:ext uri="{FF2B5EF4-FFF2-40B4-BE49-F238E27FC236}">
                <a16:creationId xmlns:a16="http://schemas.microsoft.com/office/drawing/2014/main" id="{2B8AB98D-1012-ECF4-78DA-580B64660E24}"/>
              </a:ext>
            </a:extLst>
          </p:cNvPr>
          <p:cNvPicPr>
            <a:picLocks noChangeAspect="1"/>
          </p:cNvPicPr>
          <p:nvPr/>
        </p:nvPicPr>
        <p:blipFill>
          <a:blip r:embed="rId6"/>
          <a:srcRect/>
          <a:stretch/>
        </p:blipFill>
        <p:spPr>
          <a:xfrm rot="21136134">
            <a:off x="-467115" y="188344"/>
            <a:ext cx="2144099" cy="21440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r>
              <a:rPr lang="en-GB">
                <a:latin typeface="Trebuchet MS"/>
              </a:rPr>
              <a:t>END OF MODULE ASSESSMENT</a:t>
            </a:r>
            <a:endParaRPr lang="en-GB" err="1"/>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009999"/>
              </a:buClr>
              <a:buFont typeface="+mj-lt"/>
              <a:buAutoNum type="arabicPeriod"/>
            </a:pPr>
            <a:r>
              <a:rPr lang="en-US" sz="2400">
                <a:ea typeface="Calibri"/>
              </a:rPr>
              <a:t>Only serogroups O1 and O139 of the bacteria called </a:t>
            </a:r>
            <a:r>
              <a:rPr lang="en-US" sz="2400" i="1">
                <a:ea typeface="Calibri"/>
              </a:rPr>
              <a:t>Vibrio cholerae</a:t>
            </a:r>
            <a:r>
              <a:rPr lang="en-US" sz="2400">
                <a:ea typeface="Calibri"/>
              </a:rPr>
              <a:t> can cause cholera outbreaks.</a:t>
            </a:r>
            <a:endParaRPr lang="en-US" sz="2400">
              <a:ea typeface="Calibri"/>
              <a:cs typeface="Arial"/>
            </a:endParaRPr>
          </a:p>
          <a:p>
            <a:pPr marL="457200" lvl="1" indent="0" algn="just">
              <a:lnSpc>
                <a:spcPct val="100000"/>
              </a:lnSpc>
              <a:spcBef>
                <a:spcPts val="0"/>
              </a:spcBef>
              <a:spcAft>
                <a:spcPts val="1800"/>
              </a:spcAft>
              <a:buClr>
                <a:srgbClr val="009999"/>
              </a:buClr>
              <a:buNone/>
            </a:pPr>
            <a:r>
              <a:rPr lang="en-US" sz="2400">
                <a:solidFill>
                  <a:schemeClr val="accent1"/>
                </a:solidFill>
                <a:ea typeface="Calibri"/>
              </a:rPr>
              <a:t>True</a:t>
            </a:r>
            <a:r>
              <a:rPr lang="en-US" sz="2400">
                <a:ea typeface="Calibri"/>
              </a:rPr>
              <a:t> or </a:t>
            </a:r>
            <a:r>
              <a:rPr lang="en-US" sz="2400">
                <a:solidFill>
                  <a:schemeClr val="accent1"/>
                </a:solidFill>
                <a:ea typeface="Calibri"/>
              </a:rPr>
              <a:t>False</a:t>
            </a:r>
          </a:p>
          <a:p>
            <a:pPr marL="457200" indent="-457200">
              <a:lnSpc>
                <a:spcPct val="100000"/>
              </a:lnSpc>
              <a:spcBef>
                <a:spcPts val="0"/>
              </a:spcBef>
              <a:spcAft>
                <a:spcPts val="600"/>
              </a:spcAft>
              <a:buClr>
                <a:srgbClr val="009999"/>
              </a:buClr>
              <a:buAutoNum type="arabicPeriod"/>
            </a:pPr>
            <a:r>
              <a:rPr lang="en-US" sz="2400">
                <a:ea typeface="Calibri"/>
              </a:rPr>
              <a:t>A patient who is suffering from constipation is likely to have cholera.</a:t>
            </a:r>
            <a:endParaRPr lang="en-US" sz="2400">
              <a:ea typeface="Calibri"/>
              <a:cs typeface="Arial"/>
            </a:endParaRPr>
          </a:p>
          <a:p>
            <a:pPr marL="457200" lvl="1" indent="0" algn="just">
              <a:lnSpc>
                <a:spcPct val="100000"/>
              </a:lnSpc>
              <a:spcBef>
                <a:spcPts val="0"/>
              </a:spcBef>
              <a:spcAft>
                <a:spcPts val="1800"/>
              </a:spcAft>
              <a:buClr>
                <a:srgbClr val="009999"/>
              </a:buClr>
              <a:buNone/>
            </a:pPr>
            <a:r>
              <a:rPr lang="en-US" sz="2400">
                <a:solidFill>
                  <a:schemeClr val="accent1"/>
                </a:solidFill>
                <a:ea typeface="Calibri"/>
              </a:rPr>
              <a:t>True</a:t>
            </a:r>
            <a:r>
              <a:rPr lang="en-US" sz="2400">
                <a:ea typeface="Calibri"/>
              </a:rPr>
              <a:t> or </a:t>
            </a:r>
            <a:r>
              <a:rPr lang="en-US" sz="2400">
                <a:solidFill>
                  <a:schemeClr val="accent1"/>
                </a:solidFill>
                <a:ea typeface="Calibri"/>
              </a:rPr>
              <a:t>False</a:t>
            </a:r>
          </a:p>
          <a:p>
            <a:pPr marL="457200" indent="-457200">
              <a:lnSpc>
                <a:spcPct val="100000"/>
              </a:lnSpc>
              <a:spcBef>
                <a:spcPts val="0"/>
              </a:spcBef>
              <a:spcAft>
                <a:spcPts val="600"/>
              </a:spcAft>
              <a:buClr>
                <a:srgbClr val="009999"/>
              </a:buClr>
              <a:buAutoNum type="arabicPeriod"/>
            </a:pPr>
            <a:r>
              <a:rPr lang="en-US" sz="2400">
                <a:ea typeface="Calibri"/>
              </a:rPr>
              <a:t>Only patients with a positive/reactive result for cholera RDT should be treated using rehydration protocols.</a:t>
            </a:r>
            <a:endParaRPr lang="en-US" sz="2400">
              <a:ea typeface="Calibri"/>
              <a:cs typeface="Arial"/>
            </a:endParaRPr>
          </a:p>
          <a:p>
            <a:pPr marL="457200" lvl="1" indent="0" algn="just">
              <a:lnSpc>
                <a:spcPct val="100000"/>
              </a:lnSpc>
              <a:spcBef>
                <a:spcPts val="0"/>
              </a:spcBef>
              <a:spcAft>
                <a:spcPts val="1800"/>
              </a:spcAft>
              <a:buClr>
                <a:srgbClr val="009999"/>
              </a:buClr>
              <a:buNone/>
            </a:pPr>
            <a:r>
              <a:rPr lang="en-US" sz="2400">
                <a:solidFill>
                  <a:schemeClr val="accent1"/>
                </a:solidFill>
                <a:ea typeface="Calibri"/>
              </a:rPr>
              <a:t>True</a:t>
            </a:r>
            <a:r>
              <a:rPr lang="en-US" sz="2400">
                <a:ea typeface="Calibri"/>
              </a:rPr>
              <a:t> or </a:t>
            </a:r>
            <a:r>
              <a:rPr lang="en-US" sz="2400">
                <a:solidFill>
                  <a:schemeClr val="accent1"/>
                </a:solidFill>
                <a:ea typeface="Calibri"/>
              </a:rPr>
              <a:t>False</a:t>
            </a:r>
          </a:p>
          <a:p>
            <a:pPr marL="457200" indent="-457200" algn="just">
              <a:lnSpc>
                <a:spcPct val="100000"/>
              </a:lnSpc>
              <a:spcBef>
                <a:spcPts val="0"/>
              </a:spcBef>
              <a:spcAft>
                <a:spcPts val="600"/>
              </a:spcAft>
              <a:buClr>
                <a:srgbClr val="009999"/>
              </a:buClr>
              <a:buFont typeface="+mj-lt"/>
              <a:buAutoNum type="arabicPeriod" startAt="4"/>
            </a:pPr>
            <a:r>
              <a:rPr lang="en-US" sz="2400"/>
              <a:t>Every cholera suspect case must be tested with RDT, if there is an outbreak in the area or not. </a:t>
            </a:r>
            <a:endParaRPr lang="en-US" sz="2400">
              <a:cs typeface="Arial"/>
            </a:endParaRPr>
          </a:p>
          <a:p>
            <a:pPr marL="457200" lvl="1" indent="0" algn="just">
              <a:lnSpc>
                <a:spcPct val="100000"/>
              </a:lnSpc>
              <a:spcBef>
                <a:spcPts val="0"/>
              </a:spcBef>
              <a:spcAft>
                <a:spcPts val="600"/>
              </a:spcAft>
              <a:buClr>
                <a:srgbClr val="009999"/>
              </a:buClr>
              <a:buNone/>
            </a:pPr>
            <a:r>
              <a:rPr lang="en-US" sz="2400">
                <a:solidFill>
                  <a:schemeClr val="accent1"/>
                </a:solidFill>
                <a:ea typeface="Calibri"/>
              </a:rPr>
              <a:t>True</a:t>
            </a:r>
            <a:r>
              <a:rPr lang="en-US" sz="2400">
                <a:ea typeface="Calibri"/>
              </a:rPr>
              <a:t> or </a:t>
            </a:r>
            <a:r>
              <a:rPr lang="en-US" sz="2400">
                <a:solidFill>
                  <a:schemeClr val="accent1"/>
                </a:solidFill>
                <a:ea typeface="Calibri"/>
              </a:rPr>
              <a:t>False</a:t>
            </a: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r>
              <a:rPr lang="en-GB" b="1"/>
              <a:t>Assessment</a:t>
            </a:r>
          </a:p>
        </p:txBody>
      </p:sp>
      <p:sp>
        <p:nvSpPr>
          <p:cNvPr id="4" name="Google Shape;18;p31">
            <a:extLst>
              <a:ext uri="{FF2B5EF4-FFF2-40B4-BE49-F238E27FC236}">
                <a16:creationId xmlns:a16="http://schemas.microsoft.com/office/drawing/2014/main" id="{A7391759-07B2-DD91-0441-A88286C2F1B9}"/>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009999"/>
              </a:buClr>
              <a:buFont typeface="+mj-lt"/>
              <a:buAutoNum type="arabicPeriod"/>
            </a:pPr>
            <a:r>
              <a:rPr lang="en-US" sz="2400">
                <a:ea typeface="Calibri"/>
              </a:rPr>
              <a:t>Only serogroups O1 and O139 of the bacteria called </a:t>
            </a:r>
            <a:r>
              <a:rPr lang="en-US" sz="2400" i="1">
                <a:ea typeface="Calibri"/>
              </a:rPr>
              <a:t>Vibrio cholerae</a:t>
            </a:r>
            <a:r>
              <a:rPr lang="en-US" sz="2400">
                <a:ea typeface="Calibri"/>
              </a:rPr>
              <a:t> can cause cholera outbreaks.</a:t>
            </a:r>
            <a:endParaRPr lang="en-US" sz="2400">
              <a:ea typeface="Calibri"/>
              <a:cs typeface="Arial"/>
            </a:endParaRPr>
          </a:p>
          <a:p>
            <a:pPr marL="457200" lvl="1" indent="0" algn="just">
              <a:lnSpc>
                <a:spcPct val="100000"/>
              </a:lnSpc>
              <a:spcBef>
                <a:spcPts val="0"/>
              </a:spcBef>
              <a:spcAft>
                <a:spcPts val="1800"/>
              </a:spcAft>
              <a:buClr>
                <a:srgbClr val="009999"/>
              </a:buClr>
              <a:buNone/>
            </a:pPr>
            <a:r>
              <a:rPr lang="en-US" sz="2400">
                <a:solidFill>
                  <a:schemeClr val="accent1"/>
                </a:solidFill>
                <a:ea typeface="Calibri"/>
              </a:rPr>
              <a:t>True</a:t>
            </a:r>
            <a:r>
              <a:rPr lang="en-US" sz="2400">
                <a:ea typeface="Calibri"/>
              </a:rPr>
              <a:t> to refresh your memory go to slide 7</a:t>
            </a:r>
            <a:endParaRPr lang="en-US" sz="2400">
              <a:solidFill>
                <a:schemeClr val="accent1"/>
              </a:solidFill>
              <a:ea typeface="Calibri"/>
              <a:cs typeface="Arial"/>
            </a:endParaRPr>
          </a:p>
          <a:p>
            <a:pPr marL="457200" indent="-457200">
              <a:lnSpc>
                <a:spcPct val="100000"/>
              </a:lnSpc>
              <a:spcBef>
                <a:spcPts val="0"/>
              </a:spcBef>
              <a:spcAft>
                <a:spcPts val="600"/>
              </a:spcAft>
              <a:buClr>
                <a:srgbClr val="009999"/>
              </a:buClr>
              <a:buAutoNum type="arabicPeriod"/>
            </a:pPr>
            <a:r>
              <a:rPr lang="en-US" sz="2400">
                <a:ea typeface="Calibri"/>
              </a:rPr>
              <a:t>A patient who is suffering from constipation is likely to have cholera.</a:t>
            </a:r>
            <a:endParaRPr lang="en-US" sz="2400">
              <a:ea typeface="Calibri"/>
              <a:cs typeface="Arial"/>
            </a:endParaRPr>
          </a:p>
          <a:p>
            <a:pPr marL="457200" lvl="1" indent="0" algn="just">
              <a:lnSpc>
                <a:spcPct val="100000"/>
              </a:lnSpc>
              <a:spcBef>
                <a:spcPts val="0"/>
              </a:spcBef>
              <a:spcAft>
                <a:spcPts val="1800"/>
              </a:spcAft>
              <a:buClr>
                <a:srgbClr val="009999"/>
              </a:buClr>
              <a:buNone/>
            </a:pPr>
            <a:r>
              <a:rPr lang="en-US" sz="2400">
                <a:solidFill>
                  <a:schemeClr val="accent1"/>
                </a:solidFill>
                <a:ea typeface="Calibri"/>
              </a:rPr>
              <a:t>False </a:t>
            </a:r>
            <a:r>
              <a:rPr lang="en-US" sz="2400">
                <a:solidFill>
                  <a:srgbClr val="414141"/>
                </a:solidFill>
                <a:ea typeface="Calibri"/>
              </a:rPr>
              <a:t>to refresh your memory go to slide 10</a:t>
            </a:r>
            <a:endParaRPr lang="en-US" sz="2400">
              <a:solidFill>
                <a:srgbClr val="000000"/>
              </a:solidFill>
              <a:ea typeface="Calibri"/>
              <a:cs typeface="Arial"/>
            </a:endParaRPr>
          </a:p>
          <a:p>
            <a:pPr marL="457200" indent="-457200">
              <a:lnSpc>
                <a:spcPct val="100000"/>
              </a:lnSpc>
              <a:spcBef>
                <a:spcPts val="0"/>
              </a:spcBef>
              <a:spcAft>
                <a:spcPts val="600"/>
              </a:spcAft>
              <a:buClr>
                <a:srgbClr val="009999"/>
              </a:buClr>
              <a:buAutoNum type="arabicPeriod"/>
            </a:pPr>
            <a:r>
              <a:rPr lang="en-US" sz="2400">
                <a:ea typeface="Calibri"/>
              </a:rPr>
              <a:t>Only patients with a positive/reactive result for cholera RDT should be treated using rehydration protocols.</a:t>
            </a:r>
            <a:endParaRPr lang="en-US" sz="2400">
              <a:ea typeface="Calibri"/>
              <a:cs typeface="Arial"/>
            </a:endParaRPr>
          </a:p>
          <a:p>
            <a:pPr marL="457200" lvl="1" indent="0" algn="just">
              <a:lnSpc>
                <a:spcPct val="100000"/>
              </a:lnSpc>
              <a:spcBef>
                <a:spcPts val="0"/>
              </a:spcBef>
              <a:spcAft>
                <a:spcPts val="1800"/>
              </a:spcAft>
              <a:buClr>
                <a:srgbClr val="009999"/>
              </a:buClr>
              <a:buNone/>
            </a:pPr>
            <a:r>
              <a:rPr lang="en-US" sz="2400">
                <a:solidFill>
                  <a:schemeClr val="accent1"/>
                </a:solidFill>
                <a:ea typeface="Calibri"/>
              </a:rPr>
              <a:t>False </a:t>
            </a:r>
            <a:r>
              <a:rPr lang="en-US" sz="2400">
                <a:solidFill>
                  <a:srgbClr val="414141"/>
                </a:solidFill>
                <a:ea typeface="Calibri"/>
              </a:rPr>
              <a:t>to refresh your memory go to slide 15</a:t>
            </a:r>
            <a:endParaRPr lang="en-US" sz="2400">
              <a:solidFill>
                <a:srgbClr val="000000"/>
              </a:solidFill>
              <a:ea typeface="Calibri"/>
              <a:cs typeface="Arial"/>
            </a:endParaRPr>
          </a:p>
          <a:p>
            <a:pPr marL="457200" indent="-457200" algn="just">
              <a:lnSpc>
                <a:spcPct val="100000"/>
              </a:lnSpc>
              <a:spcBef>
                <a:spcPts val="0"/>
              </a:spcBef>
              <a:spcAft>
                <a:spcPts val="600"/>
              </a:spcAft>
              <a:buClr>
                <a:srgbClr val="009999"/>
              </a:buClr>
              <a:buFont typeface="+mj-lt"/>
              <a:buAutoNum type="arabicPeriod" startAt="4"/>
            </a:pPr>
            <a:r>
              <a:rPr lang="en-US" sz="2400"/>
              <a:t>Every cholera suspect case must be tested with RDT, if there is an outbreak in the area or not. </a:t>
            </a:r>
            <a:endParaRPr lang="en-US" sz="2400">
              <a:cs typeface="Arial"/>
            </a:endParaRPr>
          </a:p>
          <a:p>
            <a:pPr marL="457200" lvl="1" indent="0" algn="just">
              <a:lnSpc>
                <a:spcPct val="100000"/>
              </a:lnSpc>
              <a:spcBef>
                <a:spcPts val="0"/>
              </a:spcBef>
              <a:spcAft>
                <a:spcPts val="600"/>
              </a:spcAft>
              <a:buClr>
                <a:srgbClr val="009999"/>
              </a:buClr>
              <a:buNone/>
            </a:pPr>
            <a:r>
              <a:rPr lang="en-US" sz="2400">
                <a:solidFill>
                  <a:schemeClr val="accent1"/>
                </a:solidFill>
                <a:ea typeface="Calibri"/>
              </a:rPr>
              <a:t>False </a:t>
            </a:r>
            <a:r>
              <a:rPr lang="en-US" sz="2400">
                <a:solidFill>
                  <a:srgbClr val="414141"/>
                </a:solidFill>
                <a:ea typeface="Calibri"/>
              </a:rPr>
              <a:t>to refresh your memory go to slide 23</a:t>
            </a:r>
            <a:endParaRPr lang="en-US" sz="2400">
              <a:solidFill>
                <a:srgbClr val="000000"/>
              </a:solidFill>
              <a:ea typeface="Calibri"/>
            </a:endParaRPr>
          </a:p>
          <a:p>
            <a:pPr marL="457200" lvl="1" indent="0" algn="just">
              <a:lnSpc>
                <a:spcPct val="100000"/>
              </a:lnSpc>
              <a:spcBef>
                <a:spcPts val="0"/>
              </a:spcBef>
              <a:spcAft>
                <a:spcPts val="600"/>
              </a:spcAft>
              <a:buNone/>
            </a:pPr>
            <a:endParaRPr lang="en-US" sz="2400">
              <a:solidFill>
                <a:schemeClr val="accent1"/>
              </a:solidFill>
              <a:ea typeface="Calibri"/>
              <a:cs typeface="Aria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r>
              <a:rPr lang="en-GB" b="1"/>
              <a:t>Assessment Answers</a:t>
            </a:r>
          </a:p>
        </p:txBody>
      </p:sp>
      <p:sp>
        <p:nvSpPr>
          <p:cNvPr id="5" name="Google Shape;18;p31">
            <a:extLst>
              <a:ext uri="{FF2B5EF4-FFF2-40B4-BE49-F238E27FC236}">
                <a16:creationId xmlns:a16="http://schemas.microsoft.com/office/drawing/2014/main" id="{ED927C81-7481-74BC-813B-ABAF50FB3838}"/>
              </a:ext>
            </a:extLst>
          </p:cNvPr>
          <p:cNvSpPr txBox="1">
            <a:spLocks noGrp="1"/>
          </p:cNvSpPr>
          <p:nvPr>
            <p:ph type="sldNum" sz="quarter"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533668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idx="4294967295"/>
          </p:nvPr>
        </p:nvSpPr>
        <p:spPr>
          <a:xfrm>
            <a:off x="688963" y="222250"/>
            <a:ext cx="10655300" cy="15001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b="1"/>
              <a:t>Outline</a:t>
            </a:r>
            <a:endParaRPr b="1"/>
          </a:p>
        </p:txBody>
      </p:sp>
      <p:grpSp>
        <p:nvGrpSpPr>
          <p:cNvPr id="3" name="Group 2">
            <a:extLst>
              <a:ext uri="{FF2B5EF4-FFF2-40B4-BE49-F238E27FC236}">
                <a16:creationId xmlns:a16="http://schemas.microsoft.com/office/drawing/2014/main" id="{6C9D3F32-A8E7-2218-316A-484289B735E6}"/>
              </a:ext>
            </a:extLst>
          </p:cNvPr>
          <p:cNvGrpSpPr/>
          <p:nvPr/>
        </p:nvGrpSpPr>
        <p:grpSpPr>
          <a:xfrm>
            <a:off x="2945597" y="2046199"/>
            <a:ext cx="6300807" cy="461665"/>
            <a:chOff x="2945597" y="2046199"/>
            <a:chExt cx="6300807" cy="461665"/>
          </a:xfrm>
        </p:grpSpPr>
        <p:sp>
          <p:nvSpPr>
            <p:cNvPr id="4" name="TextBox 3">
              <a:extLst>
                <a:ext uri="{FF2B5EF4-FFF2-40B4-BE49-F238E27FC236}">
                  <a16:creationId xmlns:a16="http://schemas.microsoft.com/office/drawing/2014/main" id="{909D27FD-ABDF-B884-0CB9-30D3D72D5D0E}"/>
                </a:ext>
              </a:extLst>
            </p:cNvPr>
            <p:cNvSpPr txBox="1"/>
            <p:nvPr/>
          </p:nvSpPr>
          <p:spPr>
            <a:xfrm>
              <a:off x="3175586" y="2046199"/>
              <a:ext cx="6070818" cy="461665"/>
            </a:xfrm>
            <a:prstGeom prst="rect">
              <a:avLst/>
            </a:prstGeom>
            <a:noFill/>
            <a:ln w="6350">
              <a:solidFill>
                <a:schemeClr val="tx1"/>
              </a:solidFill>
            </a:ln>
          </p:spPr>
          <p:txBody>
            <a:bodyPr wrap="square" lIns="91440" tIns="45720" rIns="91440" bIns="45720" rtlCol="0" anchor="t">
              <a:noAutofit/>
            </a:bodyPr>
            <a:lstStyle/>
            <a:p>
              <a:pPr marL="360000">
                <a:buClr>
                  <a:schemeClr val="accent3"/>
                </a:buClr>
              </a:pPr>
              <a:r>
                <a:rPr lang="en-US" sz="2400">
                  <a:latin typeface="Trebuchet MS" panose="020B0703020202090204" pitchFamily="34" charset="0"/>
                </a:rPr>
                <a:t>Introduction</a:t>
              </a:r>
            </a:p>
          </p:txBody>
        </p:sp>
        <p:sp>
          <p:nvSpPr>
            <p:cNvPr id="5" name="Oval 4">
              <a:extLst>
                <a:ext uri="{FF2B5EF4-FFF2-40B4-BE49-F238E27FC236}">
                  <a16:creationId xmlns:a16="http://schemas.microsoft.com/office/drawing/2014/main" id="{9034B775-4966-985D-F9D7-70D647B43950}"/>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grpSp>
      <p:grpSp>
        <p:nvGrpSpPr>
          <p:cNvPr id="6" name="Group 5">
            <a:extLst>
              <a:ext uri="{FF2B5EF4-FFF2-40B4-BE49-F238E27FC236}">
                <a16:creationId xmlns:a16="http://schemas.microsoft.com/office/drawing/2014/main" id="{C0EA179F-852E-0DF3-E1D8-EC935E02C29B}"/>
              </a:ext>
            </a:extLst>
          </p:cNvPr>
          <p:cNvGrpSpPr/>
          <p:nvPr/>
        </p:nvGrpSpPr>
        <p:grpSpPr>
          <a:xfrm>
            <a:off x="2945596" y="2785584"/>
            <a:ext cx="6300806" cy="461665"/>
            <a:chOff x="2945597" y="2785584"/>
            <a:chExt cx="6300806" cy="461665"/>
          </a:xfrm>
        </p:grpSpPr>
        <p:sp>
          <p:nvSpPr>
            <p:cNvPr id="7" name="TextBox 6">
              <a:extLst>
                <a:ext uri="{FF2B5EF4-FFF2-40B4-BE49-F238E27FC236}">
                  <a16:creationId xmlns:a16="http://schemas.microsoft.com/office/drawing/2014/main" id="{884D2BFA-1D0C-2CD8-F5C2-32BEDD2D4778}"/>
                </a:ext>
              </a:extLst>
            </p:cNvPr>
            <p:cNvSpPr txBox="1"/>
            <p:nvPr/>
          </p:nvSpPr>
          <p:spPr>
            <a:xfrm>
              <a:off x="3175585" y="2785584"/>
              <a:ext cx="6070818"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panose="020B0703020202090204" pitchFamily="34" charset="0"/>
                </a:rPr>
                <a:t>Introduction to testing for cholera</a:t>
              </a:r>
            </a:p>
          </p:txBody>
        </p:sp>
        <p:sp>
          <p:nvSpPr>
            <p:cNvPr id="8" name="Oval 7">
              <a:extLst>
                <a:ext uri="{FF2B5EF4-FFF2-40B4-BE49-F238E27FC236}">
                  <a16:creationId xmlns:a16="http://schemas.microsoft.com/office/drawing/2014/main" id="{B46AC525-774A-F724-972F-3763D19E4993}"/>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grpSp>
      <p:grpSp>
        <p:nvGrpSpPr>
          <p:cNvPr id="9" name="Group 8">
            <a:extLst>
              <a:ext uri="{FF2B5EF4-FFF2-40B4-BE49-F238E27FC236}">
                <a16:creationId xmlns:a16="http://schemas.microsoft.com/office/drawing/2014/main" id="{5C995114-460F-EF53-156A-DF6CA9D0A9F2}"/>
              </a:ext>
            </a:extLst>
          </p:cNvPr>
          <p:cNvGrpSpPr/>
          <p:nvPr/>
        </p:nvGrpSpPr>
        <p:grpSpPr>
          <a:xfrm>
            <a:off x="2945596" y="3495900"/>
            <a:ext cx="6300806" cy="461665"/>
            <a:chOff x="2945597" y="3495900"/>
            <a:chExt cx="6300806" cy="461665"/>
          </a:xfrm>
        </p:grpSpPr>
        <p:sp>
          <p:nvSpPr>
            <p:cNvPr id="10" name="TextBox 9">
              <a:extLst>
                <a:ext uri="{FF2B5EF4-FFF2-40B4-BE49-F238E27FC236}">
                  <a16:creationId xmlns:a16="http://schemas.microsoft.com/office/drawing/2014/main" id="{82D82B36-1903-EAAA-937E-583B5B6CCE25}"/>
                </a:ext>
              </a:extLst>
            </p:cNvPr>
            <p:cNvSpPr txBox="1"/>
            <p:nvPr/>
          </p:nvSpPr>
          <p:spPr>
            <a:xfrm>
              <a:off x="3175585" y="3495900"/>
              <a:ext cx="6070818"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panose="020B0703020202090204" pitchFamily="34" charset="0"/>
                </a:rPr>
                <a:t>End of module assessment</a:t>
              </a:r>
            </a:p>
          </p:txBody>
        </p:sp>
        <p:sp>
          <p:nvSpPr>
            <p:cNvPr id="11" name="Oval 10">
              <a:extLst>
                <a:ext uri="{FF2B5EF4-FFF2-40B4-BE49-F238E27FC236}">
                  <a16:creationId xmlns:a16="http://schemas.microsoft.com/office/drawing/2014/main" id="{588F3FB5-515A-727B-E9C1-44EAD2B2056F}"/>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sp>
        <p:nvSpPr>
          <p:cNvPr id="20" name="Google Shape;18;p31">
            <a:extLst>
              <a:ext uri="{FF2B5EF4-FFF2-40B4-BE49-F238E27FC236}">
                <a16:creationId xmlns:a16="http://schemas.microsoft.com/office/drawing/2014/main" id="{5DCB4A44-C45F-C1BB-BF9A-F42AC48456D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164601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3562709" y="5046863"/>
            <a:ext cx="4577681" cy="1289588"/>
          </a:xfrm>
          <a:prstGeom prst="rect">
            <a:avLst/>
          </a:prstGeom>
          <a:noFill/>
          <a:ln>
            <a:noFill/>
          </a:ln>
        </p:spPr>
        <p:txBody>
          <a:bodyPr spcFirstLastPara="1" wrap="square" lIns="91425" tIns="45700" rIns="91425" bIns="45700" anchor="ctr" anchorCtr="0">
            <a:normAutofit fontScale="90000"/>
          </a:bodyPr>
          <a:lstStyle/>
          <a:p>
            <a:pPr>
              <a:buSzPct val="100000"/>
            </a:pPr>
            <a:r>
              <a:rPr lang="en-US"/>
              <a:t>INTRODUCTION TO CHOLERA</a:t>
            </a:r>
            <a:endParaRPr/>
          </a:p>
        </p:txBody>
      </p:sp>
      <p:pic>
        <p:nvPicPr>
          <p:cNvPr id="227" name="Google Shape;227;p8"/>
          <p:cNvPicPr preferRelativeResize="0">
            <a:picLocks noGrp="1"/>
          </p:cNvPicPr>
          <p:nvPr>
            <p:ph type="pic" idx="2"/>
          </p:nvPr>
        </p:nvPicPr>
        <p:blipFill rotWithShape="1">
          <a:blip r:embed="rId3">
            <a:alphaModFix/>
          </a:blip>
          <a:srcRect t="1231" b="1232"/>
          <a:stretch/>
        </p:blipFill>
        <p:spPr>
          <a:xfrm>
            <a:off x="8482443" y="2684999"/>
            <a:ext cx="2694942" cy="389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9"/>
          <p:cNvSpPr txBox="1">
            <a:spLocks noGrp="1"/>
          </p:cNvSpPr>
          <p:nvPr>
            <p:ph type="title" idx="4294967295"/>
          </p:nvPr>
        </p:nvSpPr>
        <p:spPr>
          <a:xfrm>
            <a:off x="4430714" y="260350"/>
            <a:ext cx="7162800" cy="1498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b="1"/>
              <a:t>Cholera, the disease</a:t>
            </a:r>
            <a:endParaRPr b="1"/>
          </a:p>
        </p:txBody>
      </p:sp>
      <p:sp>
        <p:nvSpPr>
          <p:cNvPr id="239" name="Google Shape;239;p9"/>
          <p:cNvSpPr txBox="1">
            <a:spLocks noGrp="1"/>
          </p:cNvSpPr>
          <p:nvPr>
            <p:ph type="body" idx="4294967295"/>
          </p:nvPr>
        </p:nvSpPr>
        <p:spPr>
          <a:xfrm>
            <a:off x="4724400" y="1892300"/>
            <a:ext cx="6869114" cy="3727450"/>
          </a:xfrm>
          <a:prstGeom prst="rect">
            <a:avLst/>
          </a:prstGeom>
          <a:noFill/>
          <a:ln>
            <a:noFill/>
          </a:ln>
        </p:spPr>
        <p:txBody>
          <a:bodyPr spcFirstLastPara="1" wrap="square" lIns="91425" tIns="45700" rIns="91425" bIns="45700" anchor="t" anchorCtr="0">
            <a:normAutofit fontScale="77500" lnSpcReduction="20000"/>
          </a:bodyPr>
          <a:lstStyle/>
          <a:p>
            <a:pPr marL="215900" indent="-215900">
              <a:lnSpc>
                <a:spcPct val="150000"/>
              </a:lnSpc>
              <a:spcBef>
                <a:spcPts val="0"/>
              </a:spcBef>
              <a:buSzPct val="100000"/>
              <a:buFont typeface="Arial"/>
              <a:buChar char="•"/>
            </a:pPr>
            <a:r>
              <a:rPr lang="en-GB" sz="2600"/>
              <a:t>Is an </a:t>
            </a:r>
            <a:r>
              <a:rPr lang="en-GB" sz="2600" b="1">
                <a:solidFill>
                  <a:schemeClr val="accent2">
                    <a:lumMod val="76000"/>
                  </a:schemeClr>
                </a:solidFill>
              </a:rPr>
              <a:t>acute diarrheal disease</a:t>
            </a:r>
            <a:r>
              <a:rPr lang="en-GB" sz="2600"/>
              <a:t>. It is caused by bacterium that is ingested through contaminated water or food.</a:t>
            </a:r>
            <a:endParaRPr lang="en-GB"/>
          </a:p>
          <a:p>
            <a:pPr marL="215900" lvl="0" indent="-215900" algn="l" rtl="0">
              <a:lnSpc>
                <a:spcPct val="150000"/>
              </a:lnSpc>
              <a:spcBef>
                <a:spcPts val="1000"/>
              </a:spcBef>
              <a:spcAft>
                <a:spcPts val="0"/>
              </a:spcAft>
              <a:buSzPct val="100000"/>
              <a:buFont typeface="Arial"/>
              <a:buChar char="•"/>
            </a:pPr>
            <a:r>
              <a:rPr lang="en-GB" sz="2600" b="1">
                <a:solidFill>
                  <a:schemeClr val="accent2">
                    <a:lumMod val="76000"/>
                  </a:schemeClr>
                </a:solidFill>
              </a:rPr>
              <a:t>Spreads rapidly</a:t>
            </a:r>
            <a:r>
              <a:rPr lang="en-GB" sz="2600"/>
              <a:t> in the community.</a:t>
            </a:r>
            <a:endParaRPr lang="en-GB"/>
          </a:p>
          <a:p>
            <a:pPr marL="215900" indent="-215900">
              <a:lnSpc>
                <a:spcPct val="150000"/>
              </a:lnSpc>
              <a:buSzPct val="100000"/>
              <a:buFont typeface="Arial"/>
              <a:buChar char="•"/>
            </a:pPr>
            <a:r>
              <a:rPr lang="en-GB" sz="2600"/>
              <a:t>Can infect </a:t>
            </a:r>
            <a:r>
              <a:rPr lang="en-GB" sz="2600" b="1">
                <a:solidFill>
                  <a:schemeClr val="accent2">
                    <a:lumMod val="76000"/>
                  </a:schemeClr>
                </a:solidFill>
              </a:rPr>
              <a:t>both children and adults</a:t>
            </a:r>
            <a:r>
              <a:rPr lang="en-GB" sz="2600"/>
              <a:t>.</a:t>
            </a:r>
            <a:endParaRPr lang="en-GB"/>
          </a:p>
          <a:p>
            <a:pPr marL="215900" indent="-215900">
              <a:lnSpc>
                <a:spcPct val="150000"/>
              </a:lnSpc>
              <a:buSzPct val="100000"/>
              <a:buFont typeface="Arial"/>
              <a:buChar char="•"/>
            </a:pPr>
            <a:r>
              <a:rPr lang="en-GB" sz="2600"/>
              <a:t>Can lead to </a:t>
            </a:r>
            <a:r>
              <a:rPr lang="en-GB" sz="2600" b="1">
                <a:solidFill>
                  <a:schemeClr val="accent2">
                    <a:lumMod val="76000"/>
                  </a:schemeClr>
                </a:solidFill>
              </a:rPr>
              <a:t>severe dehydration and death</a:t>
            </a:r>
            <a:r>
              <a:rPr lang="en-GB" sz="2600"/>
              <a:t> in patients with severe forms of the disease; if left untreated, a patient with a severe form may have up to a 50% risk of dying from cholera and this can happen in a few hours.</a:t>
            </a:r>
            <a:endParaRPr lang="en-GB"/>
          </a:p>
          <a:p>
            <a:pPr marL="0" lvl="0" indent="0" algn="l" rtl="0">
              <a:lnSpc>
                <a:spcPct val="90000"/>
              </a:lnSpc>
              <a:spcBef>
                <a:spcPts val="1000"/>
              </a:spcBef>
              <a:spcAft>
                <a:spcPts val="0"/>
              </a:spcAft>
              <a:buSzPct val="100000"/>
              <a:buFont typeface="Trebuchet MS"/>
              <a:buNone/>
            </a:pPr>
            <a:endParaRPr sz="2400"/>
          </a:p>
          <a:p>
            <a:pPr marL="0" lvl="0" indent="0" algn="l" rtl="0">
              <a:lnSpc>
                <a:spcPct val="90000"/>
              </a:lnSpc>
              <a:spcBef>
                <a:spcPts val="1000"/>
              </a:spcBef>
              <a:spcAft>
                <a:spcPts val="0"/>
              </a:spcAft>
              <a:buSzPct val="100000"/>
              <a:buFont typeface="Trebuchet MS"/>
              <a:buNone/>
            </a:pPr>
            <a:endParaRPr sz="2400"/>
          </a:p>
        </p:txBody>
      </p:sp>
      <p:sp>
        <p:nvSpPr>
          <p:cNvPr id="241" name="Google Shape;241;p9"/>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 name="Picture 3" descr="A person in protective gear and a person in a white tent&#10;&#10;Description automatically generated">
            <a:extLst>
              <a:ext uri="{FF2B5EF4-FFF2-40B4-BE49-F238E27FC236}">
                <a16:creationId xmlns:a16="http://schemas.microsoft.com/office/drawing/2014/main" id="{19072012-99FA-4031-A67C-F5328BA7C261}"/>
              </a:ext>
            </a:extLst>
          </p:cNvPr>
          <p:cNvPicPr>
            <a:picLocks noChangeAspect="1"/>
          </p:cNvPicPr>
          <p:nvPr/>
        </p:nvPicPr>
        <p:blipFill rotWithShape="1">
          <a:blip r:embed="rId3"/>
          <a:srcRect l="5127" t="241" r="56781" b="-241"/>
          <a:stretch/>
        </p:blipFill>
        <p:spPr>
          <a:xfrm>
            <a:off x="0" y="-143886"/>
            <a:ext cx="4010452" cy="7018808"/>
          </a:xfrm>
          <a:prstGeom prst="rect">
            <a:avLst/>
          </a:prstGeom>
        </p:spPr>
      </p:pic>
      <p:sp>
        <p:nvSpPr>
          <p:cNvPr id="3" name="TextBox 2">
            <a:extLst>
              <a:ext uri="{FF2B5EF4-FFF2-40B4-BE49-F238E27FC236}">
                <a16:creationId xmlns:a16="http://schemas.microsoft.com/office/drawing/2014/main" id="{2469EA78-62F3-A793-5CF0-D78C623FF563}"/>
              </a:ext>
            </a:extLst>
          </p:cNvPr>
          <p:cNvSpPr txBox="1"/>
          <p:nvPr/>
        </p:nvSpPr>
        <p:spPr>
          <a:xfrm>
            <a:off x="-80961" y="22390"/>
            <a:ext cx="196902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a:t>
            </a:r>
            <a:r>
              <a:rPr lang="en-GB" sz="1200">
                <a:latin typeface="Trebuchet MS" panose="020B0703020202090204" pitchFamily="34" charset="0"/>
                <a:cs typeface="Segoe UI"/>
              </a:rPr>
              <a:t>Mulugeta </a:t>
            </a:r>
            <a:r>
              <a:rPr lang="en-GB" sz="1200" err="1">
                <a:latin typeface="Trebuchet MS" panose="020B0703020202090204" pitchFamily="34" charset="0"/>
                <a:cs typeface="Segoe UI"/>
              </a:rPr>
              <a:t>Ayene</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
        <p:nvSpPr>
          <p:cNvPr id="12" name="Google Shape;18;p31">
            <a:extLst>
              <a:ext uri="{FF2B5EF4-FFF2-40B4-BE49-F238E27FC236}">
                <a16:creationId xmlns:a16="http://schemas.microsoft.com/office/drawing/2014/main" id="{C1272AA3-0026-FA35-666A-FBE37C70EE3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5</a:t>
            </a:fld>
            <a:endParaRPr b="1">
              <a:solidFill>
                <a:schemeClr val="tx1">
                  <a:lumMod val="40000"/>
                  <a:lumOff val="6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rot="5400000">
            <a:off x="5857038" y="1201871"/>
            <a:ext cx="4181905" cy="575267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48" name="Google Shape;248;p10"/>
          <p:cNvSpPr/>
          <p:nvPr/>
        </p:nvSpPr>
        <p:spPr>
          <a:xfrm rot="5400000">
            <a:off x="7370216" y="1476852"/>
            <a:ext cx="1712199" cy="5141247"/>
          </a:xfrm>
          <a:prstGeom prst="blockArc">
            <a:avLst>
              <a:gd name="adj1" fmla="val 10849003"/>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49" name="Google Shape;249;p10"/>
          <p:cNvSpPr/>
          <p:nvPr/>
        </p:nvSpPr>
        <p:spPr>
          <a:xfrm>
            <a:off x="0" y="-1"/>
            <a:ext cx="12188952" cy="274320"/>
          </a:xfrm>
          <a:prstGeom prst="rect">
            <a:avLst/>
          </a:prstGeom>
          <a:solidFill>
            <a:srgbClr val="199E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99E95"/>
              </a:solidFill>
              <a:latin typeface="Trebuchet MS"/>
              <a:ea typeface="Trebuchet MS"/>
              <a:cs typeface="Trebuchet MS"/>
              <a:sym typeface="Trebuchet MS"/>
            </a:endParaRPr>
          </a:p>
        </p:txBody>
      </p:sp>
      <p:sp>
        <p:nvSpPr>
          <p:cNvPr id="250" name="Google Shape;250;p10"/>
          <p:cNvSpPr txBox="1"/>
          <p:nvPr/>
        </p:nvSpPr>
        <p:spPr>
          <a:xfrm>
            <a:off x="3743838" y="339656"/>
            <a:ext cx="844511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DF9219"/>
                </a:solidFill>
                <a:latin typeface="Trebuchet MS"/>
                <a:ea typeface="Trebuchet MS"/>
                <a:cs typeface="Trebuchet MS"/>
                <a:sym typeface="Trebuchet MS"/>
              </a:rPr>
              <a:t>Cholera transmission</a:t>
            </a:r>
            <a:endParaRPr b="1"/>
          </a:p>
        </p:txBody>
      </p:sp>
      <p:sp>
        <p:nvSpPr>
          <p:cNvPr id="251" name="Google Shape;251;p10"/>
          <p:cNvSpPr txBox="1"/>
          <p:nvPr/>
        </p:nvSpPr>
        <p:spPr>
          <a:xfrm>
            <a:off x="4497703" y="6348055"/>
            <a:ext cx="241375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i="1">
                <a:solidFill>
                  <a:schemeClr val="dk1"/>
                </a:solidFill>
                <a:latin typeface="Arial"/>
                <a:ea typeface="Arial"/>
                <a:cs typeface="Arial"/>
                <a:sym typeface="Arial"/>
              </a:rPr>
              <a:t>Adapted from </a:t>
            </a:r>
            <a:r>
              <a:rPr lang="en-US" i="1" err="1">
                <a:solidFill>
                  <a:schemeClr val="dk1"/>
                </a:solidFill>
                <a:latin typeface="Arial"/>
                <a:ea typeface="Arial"/>
                <a:cs typeface="Arial"/>
                <a:sym typeface="Arial"/>
              </a:rPr>
              <a:t>Kawata</a:t>
            </a:r>
            <a:r>
              <a:rPr lang="en-US" i="1">
                <a:solidFill>
                  <a:schemeClr val="dk1"/>
                </a:solidFill>
                <a:latin typeface="Arial"/>
                <a:ea typeface="Arial"/>
                <a:cs typeface="Arial"/>
                <a:sym typeface="Arial"/>
              </a:rPr>
              <a:t> 1978</a:t>
            </a:r>
            <a:endParaRPr/>
          </a:p>
        </p:txBody>
      </p:sp>
      <p:sp>
        <p:nvSpPr>
          <p:cNvPr id="252" name="Google Shape;252;p10"/>
          <p:cNvSpPr txBox="1"/>
          <p:nvPr/>
        </p:nvSpPr>
        <p:spPr>
          <a:xfrm>
            <a:off x="3743838" y="1005231"/>
            <a:ext cx="844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3F4141"/>
                </a:solidFill>
                <a:latin typeface="Arial"/>
                <a:ea typeface="Arial"/>
                <a:cs typeface="Arial"/>
                <a:sym typeface="Arial"/>
              </a:rPr>
              <a:t>Faeco-oral route </a:t>
            </a:r>
            <a:endParaRPr/>
          </a:p>
        </p:txBody>
      </p:sp>
      <p:sp>
        <p:nvSpPr>
          <p:cNvPr id="254" name="Google Shape;254;p10"/>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5" name="Google Shape;255;p10"/>
          <p:cNvSpPr/>
          <p:nvPr/>
        </p:nvSpPr>
        <p:spPr>
          <a:xfrm rot="5400000">
            <a:off x="6815976" y="253828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6" name="Google Shape;256;p10"/>
          <p:cNvSpPr/>
          <p:nvPr/>
        </p:nvSpPr>
        <p:spPr>
          <a:xfrm rot="-5400000">
            <a:off x="7176289" y="255732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7" name="Google Shape;257;p10"/>
          <p:cNvSpPr/>
          <p:nvPr/>
        </p:nvSpPr>
        <p:spPr>
          <a:xfrm rot="-5400000">
            <a:off x="5340131" y="3402932"/>
            <a:ext cx="3931736" cy="1368260"/>
          </a:xfrm>
          <a:prstGeom prst="blockArc">
            <a:avLst>
              <a:gd name="adj1" fmla="val 1087171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8" name="Google Shape;258;p10"/>
          <p:cNvSpPr/>
          <p:nvPr/>
        </p:nvSpPr>
        <p:spPr>
          <a:xfrm>
            <a:off x="9980167" y="3379579"/>
            <a:ext cx="1216152" cy="1216152"/>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New host</a:t>
            </a:r>
            <a:endParaRPr sz="1800">
              <a:solidFill>
                <a:srgbClr val="FFFFFF"/>
              </a:solidFill>
              <a:latin typeface="Arial"/>
              <a:ea typeface="Arial"/>
              <a:cs typeface="Arial"/>
              <a:sym typeface="Arial"/>
            </a:endParaRPr>
          </a:p>
        </p:txBody>
      </p:sp>
      <p:sp>
        <p:nvSpPr>
          <p:cNvPr id="259" name="Google Shape;259;p10"/>
          <p:cNvSpPr/>
          <p:nvPr/>
        </p:nvSpPr>
        <p:spPr>
          <a:xfrm>
            <a:off x="8596997" y="335511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Food</a:t>
            </a:r>
            <a:endParaRPr sz="1800">
              <a:solidFill>
                <a:srgbClr val="FFFFFF"/>
              </a:solidFill>
              <a:latin typeface="Arial"/>
              <a:ea typeface="Arial"/>
              <a:cs typeface="Arial"/>
              <a:sym typeface="Arial"/>
            </a:endParaRPr>
          </a:p>
        </p:txBody>
      </p:sp>
      <p:sp>
        <p:nvSpPr>
          <p:cNvPr id="260" name="Google Shape;260;p10"/>
          <p:cNvSpPr/>
          <p:nvPr/>
        </p:nvSpPr>
        <p:spPr>
          <a:xfrm>
            <a:off x="7228738" y="2809429"/>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Fingers</a:t>
            </a:r>
            <a:endParaRPr sz="1800">
              <a:solidFill>
                <a:srgbClr val="FFFFFF"/>
              </a:solidFill>
              <a:latin typeface="Arial"/>
              <a:ea typeface="Arial"/>
              <a:cs typeface="Arial"/>
              <a:sym typeface="Arial"/>
            </a:endParaRPr>
          </a:p>
        </p:txBody>
      </p:sp>
      <p:sp>
        <p:nvSpPr>
          <p:cNvPr id="261" name="Google Shape;261;p10"/>
          <p:cNvSpPr/>
          <p:nvPr/>
        </p:nvSpPr>
        <p:spPr>
          <a:xfrm>
            <a:off x="5845568" y="336964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Faeces</a:t>
            </a:r>
            <a:endParaRPr sz="1800">
              <a:solidFill>
                <a:srgbClr val="FFFFFF"/>
              </a:solidFill>
              <a:latin typeface="Arial"/>
              <a:ea typeface="Arial"/>
              <a:cs typeface="Arial"/>
              <a:sym typeface="Arial"/>
            </a:endParaRPr>
          </a:p>
        </p:txBody>
      </p:sp>
      <p:sp>
        <p:nvSpPr>
          <p:cNvPr id="262" name="Google Shape;262;p10"/>
          <p:cNvSpPr/>
          <p:nvPr/>
        </p:nvSpPr>
        <p:spPr>
          <a:xfrm>
            <a:off x="7267255" y="5402057"/>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Fields</a:t>
            </a:r>
            <a:endParaRPr sz="1800">
              <a:solidFill>
                <a:srgbClr val="FFFFFF"/>
              </a:solidFill>
              <a:latin typeface="Arial"/>
              <a:ea typeface="Arial"/>
              <a:cs typeface="Arial"/>
              <a:sym typeface="Arial"/>
            </a:endParaRPr>
          </a:p>
        </p:txBody>
      </p:sp>
      <p:sp>
        <p:nvSpPr>
          <p:cNvPr id="263" name="Google Shape;263;p10"/>
          <p:cNvSpPr/>
          <p:nvPr/>
        </p:nvSpPr>
        <p:spPr>
          <a:xfrm>
            <a:off x="7267255" y="1513115"/>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Fluids</a:t>
            </a:r>
            <a:endParaRPr sz="1800">
              <a:solidFill>
                <a:srgbClr val="FFFFFF"/>
              </a:solidFill>
              <a:latin typeface="Arial"/>
              <a:ea typeface="Arial"/>
              <a:cs typeface="Arial"/>
              <a:sym typeface="Arial"/>
            </a:endParaRPr>
          </a:p>
        </p:txBody>
      </p:sp>
      <p:sp>
        <p:nvSpPr>
          <p:cNvPr id="264" name="Google Shape;264;p10"/>
          <p:cNvSpPr/>
          <p:nvPr/>
        </p:nvSpPr>
        <p:spPr>
          <a:xfrm>
            <a:off x="7267255" y="4105743"/>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200">
              <a:solidFill>
                <a:srgbClr val="FFFFFF"/>
              </a:solidFill>
              <a:latin typeface="Arial"/>
              <a:ea typeface="Arial"/>
              <a:cs typeface="Arial"/>
              <a:sym typeface="Arial"/>
            </a:endParaRPr>
          </a:p>
          <a:p>
            <a:pPr marL="0" marR="0" lvl="0" indent="0" algn="ctr" rtl="0">
              <a:spcBef>
                <a:spcPts val="0"/>
              </a:spcBef>
              <a:spcAft>
                <a:spcPts val="0"/>
              </a:spcAft>
              <a:buNone/>
            </a:pPr>
            <a:endParaRPr sz="22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latin typeface="Arial"/>
                <a:ea typeface="Arial"/>
                <a:cs typeface="Arial"/>
                <a:sym typeface="Arial"/>
              </a:rPr>
              <a:t>Flies</a:t>
            </a:r>
            <a:endParaRPr sz="1800">
              <a:solidFill>
                <a:srgbClr val="FFFFFF"/>
              </a:solidFill>
              <a:latin typeface="Arial"/>
              <a:ea typeface="Arial"/>
              <a:cs typeface="Arial"/>
              <a:sym typeface="Arial"/>
            </a:endParaRPr>
          </a:p>
        </p:txBody>
      </p:sp>
      <p:pic>
        <p:nvPicPr>
          <p:cNvPr id="265" name="Google Shape;265;p10" descr="Kauss"/>
          <p:cNvPicPr preferRelativeResize="0"/>
          <p:nvPr/>
        </p:nvPicPr>
        <p:blipFill rotWithShape="1">
          <a:blip r:embed="rId3">
            <a:alphaModFix/>
          </a:blip>
          <a:srcRect/>
          <a:stretch/>
        </p:blipFill>
        <p:spPr>
          <a:xfrm>
            <a:off x="8897296" y="3491951"/>
            <a:ext cx="615553" cy="615553"/>
          </a:xfrm>
          <a:prstGeom prst="rect">
            <a:avLst/>
          </a:prstGeom>
          <a:noFill/>
          <a:ln>
            <a:noFill/>
          </a:ln>
        </p:spPr>
      </p:pic>
      <p:pic>
        <p:nvPicPr>
          <p:cNvPr id="266" name="Google Shape;266;p10" descr="Kahvel"/>
          <p:cNvPicPr preferRelativeResize="0"/>
          <p:nvPr/>
        </p:nvPicPr>
        <p:blipFill rotWithShape="1">
          <a:blip r:embed="rId4">
            <a:alphaModFix/>
          </a:blip>
          <a:srcRect/>
          <a:stretch/>
        </p:blipFill>
        <p:spPr>
          <a:xfrm rot="-2715938">
            <a:off x="9369360" y="3597551"/>
            <a:ext cx="404353" cy="404353"/>
          </a:xfrm>
          <a:prstGeom prst="rect">
            <a:avLst/>
          </a:prstGeom>
          <a:noFill/>
          <a:ln>
            <a:noFill/>
          </a:ln>
        </p:spPr>
      </p:pic>
      <p:pic>
        <p:nvPicPr>
          <p:cNvPr id="267" name="Google Shape;267;p10" descr="Mesilane"/>
          <p:cNvPicPr preferRelativeResize="0"/>
          <p:nvPr/>
        </p:nvPicPr>
        <p:blipFill rotWithShape="1">
          <a:blip r:embed="rId5">
            <a:alphaModFix/>
          </a:blip>
          <a:srcRect/>
          <a:stretch/>
        </p:blipFill>
        <p:spPr>
          <a:xfrm>
            <a:off x="7439932" y="4185116"/>
            <a:ext cx="786384" cy="786384"/>
          </a:xfrm>
          <a:prstGeom prst="rect">
            <a:avLst/>
          </a:prstGeom>
          <a:noFill/>
          <a:ln>
            <a:noFill/>
          </a:ln>
        </p:spPr>
      </p:pic>
      <p:pic>
        <p:nvPicPr>
          <p:cNvPr id="268" name="Google Shape;268;p10"/>
          <p:cNvPicPr preferRelativeResize="0"/>
          <p:nvPr/>
        </p:nvPicPr>
        <p:blipFill rotWithShape="1">
          <a:blip r:embed="rId6">
            <a:alphaModFix/>
          </a:blip>
          <a:srcRect/>
          <a:stretch/>
        </p:blipFill>
        <p:spPr>
          <a:xfrm>
            <a:off x="7487676" y="1460786"/>
            <a:ext cx="786384" cy="786384"/>
          </a:xfrm>
          <a:prstGeom prst="rect">
            <a:avLst/>
          </a:prstGeom>
          <a:noFill/>
          <a:ln>
            <a:noFill/>
          </a:ln>
        </p:spPr>
      </p:pic>
      <p:pic>
        <p:nvPicPr>
          <p:cNvPr id="269" name="Google Shape;269;p10" descr="Viipekeel"/>
          <p:cNvPicPr preferRelativeResize="0"/>
          <p:nvPr/>
        </p:nvPicPr>
        <p:blipFill rotWithShape="1">
          <a:blip r:embed="rId7">
            <a:alphaModFix/>
          </a:blip>
          <a:srcRect/>
          <a:stretch/>
        </p:blipFill>
        <p:spPr>
          <a:xfrm>
            <a:off x="7491853" y="2911993"/>
            <a:ext cx="783008" cy="783008"/>
          </a:xfrm>
          <a:prstGeom prst="rect">
            <a:avLst/>
          </a:prstGeom>
          <a:noFill/>
          <a:ln>
            <a:noFill/>
          </a:ln>
        </p:spPr>
      </p:pic>
      <p:pic>
        <p:nvPicPr>
          <p:cNvPr id="270" name="Google Shape;270;p10"/>
          <p:cNvPicPr preferRelativeResize="0"/>
          <p:nvPr/>
        </p:nvPicPr>
        <p:blipFill rotWithShape="1">
          <a:blip r:embed="rId8">
            <a:alphaModFix/>
          </a:blip>
          <a:srcRect/>
          <a:stretch/>
        </p:blipFill>
        <p:spPr>
          <a:xfrm>
            <a:off x="6204910" y="3476893"/>
            <a:ext cx="495053" cy="647547"/>
          </a:xfrm>
          <a:prstGeom prst="rect">
            <a:avLst/>
          </a:prstGeom>
          <a:noFill/>
          <a:ln>
            <a:noFill/>
          </a:ln>
        </p:spPr>
      </p:pic>
      <p:pic>
        <p:nvPicPr>
          <p:cNvPr id="271" name="Google Shape;271;p10"/>
          <p:cNvPicPr preferRelativeResize="0"/>
          <p:nvPr/>
        </p:nvPicPr>
        <p:blipFill rotWithShape="1">
          <a:blip r:embed="rId8">
            <a:alphaModFix/>
          </a:blip>
          <a:srcRect/>
          <a:stretch/>
        </p:blipFill>
        <p:spPr>
          <a:xfrm>
            <a:off x="10338864" y="3445073"/>
            <a:ext cx="495053" cy="647547"/>
          </a:xfrm>
          <a:prstGeom prst="rect">
            <a:avLst/>
          </a:prstGeom>
          <a:noFill/>
          <a:ln>
            <a:noFill/>
          </a:ln>
        </p:spPr>
      </p:pic>
      <p:pic>
        <p:nvPicPr>
          <p:cNvPr id="272" name="Google Shape;272;p10"/>
          <p:cNvPicPr preferRelativeResize="0"/>
          <p:nvPr/>
        </p:nvPicPr>
        <p:blipFill rotWithShape="1">
          <a:blip r:embed="rId9">
            <a:alphaModFix/>
          </a:blip>
          <a:srcRect/>
          <a:stretch/>
        </p:blipFill>
        <p:spPr>
          <a:xfrm>
            <a:off x="7501677" y="5579193"/>
            <a:ext cx="775252" cy="685800"/>
          </a:xfrm>
          <a:prstGeom prst="rect">
            <a:avLst/>
          </a:prstGeom>
          <a:noFill/>
          <a:ln>
            <a:noFill/>
          </a:ln>
        </p:spPr>
      </p:pic>
      <p:cxnSp>
        <p:nvCxnSpPr>
          <p:cNvPr id="273" name="Google Shape;273;p10"/>
          <p:cNvCxnSpPr/>
          <p:nvPr/>
        </p:nvCxnSpPr>
        <p:spPr>
          <a:xfrm>
            <a:off x="6998686" y="4055720"/>
            <a:ext cx="1898610" cy="0"/>
          </a:xfrm>
          <a:prstGeom prst="straightConnector1">
            <a:avLst/>
          </a:prstGeom>
          <a:noFill/>
          <a:ln w="19050" cap="flat" cmpd="sng">
            <a:solidFill>
              <a:srgbClr val="199E95"/>
            </a:solidFill>
            <a:prstDash val="solid"/>
            <a:miter lim="800000"/>
            <a:headEnd type="none" w="sm" len="sm"/>
            <a:tailEnd type="triangle" w="med" len="med"/>
          </a:ln>
        </p:spPr>
      </p:cxnSp>
      <p:cxnSp>
        <p:nvCxnSpPr>
          <p:cNvPr id="274" name="Google Shape;274;p10"/>
          <p:cNvCxnSpPr/>
          <p:nvPr/>
        </p:nvCxnSpPr>
        <p:spPr>
          <a:xfrm>
            <a:off x="9736947" y="4025581"/>
            <a:ext cx="454128" cy="0"/>
          </a:xfrm>
          <a:prstGeom prst="straightConnector1">
            <a:avLst/>
          </a:prstGeom>
          <a:noFill/>
          <a:ln w="19050" cap="flat" cmpd="sng">
            <a:solidFill>
              <a:srgbClr val="199E95"/>
            </a:solidFill>
            <a:prstDash val="solid"/>
            <a:miter lim="800000"/>
            <a:headEnd type="none" w="sm" len="sm"/>
            <a:tailEnd type="triangle" w="med" len="med"/>
          </a:ln>
        </p:spPr>
      </p:cxnSp>
      <p:sp>
        <p:nvSpPr>
          <p:cNvPr id="275" name="Google Shape;275;p10"/>
          <p:cNvSpPr/>
          <p:nvPr/>
        </p:nvSpPr>
        <p:spPr>
          <a:xfrm rot="6883525">
            <a:off x="7060415" y="206798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6" name="Google Shape;276;p10"/>
          <p:cNvSpPr/>
          <p:nvPr/>
        </p:nvSpPr>
        <p:spPr>
          <a:xfrm rot="7040101">
            <a:off x="7038391" y="3232287"/>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7" name="Google Shape;277;p10"/>
          <p:cNvSpPr/>
          <p:nvPr/>
        </p:nvSpPr>
        <p:spPr>
          <a:xfrm rot="9845276">
            <a:off x="7071301" y="469408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8" name="Google Shape;278;p10"/>
          <p:cNvSpPr/>
          <p:nvPr/>
        </p:nvSpPr>
        <p:spPr>
          <a:xfrm rot="9405547">
            <a:off x="7049276" y="5921772"/>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9" name="Google Shape;279;p10"/>
          <p:cNvSpPr/>
          <p:nvPr/>
        </p:nvSpPr>
        <p:spPr>
          <a:xfrm rot="8214155">
            <a:off x="8387517" y="39520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0" name="Google Shape;280;p10"/>
          <p:cNvSpPr/>
          <p:nvPr/>
        </p:nvSpPr>
        <p:spPr>
          <a:xfrm rot="8214155">
            <a:off x="9762489" y="3925528"/>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1" name="Google Shape;281;p10"/>
          <p:cNvSpPr/>
          <p:nvPr/>
        </p:nvSpPr>
        <p:spPr>
          <a:xfrm rot="9829231">
            <a:off x="8714033" y="328966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2" name="Google Shape;282;p10"/>
          <p:cNvSpPr/>
          <p:nvPr/>
        </p:nvSpPr>
        <p:spPr>
          <a:xfrm rot="-8958279">
            <a:off x="9088521" y="304344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3" name="Google Shape;283;p10"/>
          <p:cNvSpPr/>
          <p:nvPr/>
        </p:nvSpPr>
        <p:spPr>
          <a:xfrm rot="5400000">
            <a:off x="8859350" y="452990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4" name="Google Shape;284;p10"/>
          <p:cNvSpPr/>
          <p:nvPr/>
        </p:nvSpPr>
        <p:spPr>
          <a:xfrm rot="3300148">
            <a:off x="9081706" y="489625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5" name="Google Shape;285;p10"/>
          <p:cNvSpPr/>
          <p:nvPr/>
        </p:nvSpPr>
        <p:spPr>
          <a:xfrm rot="3815241">
            <a:off x="10611268" y="46016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6" name="Google Shape;286;p10"/>
          <p:cNvSpPr/>
          <p:nvPr/>
        </p:nvSpPr>
        <p:spPr>
          <a:xfrm rot="-8958279">
            <a:off x="10527738" y="3162435"/>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7" name="Google Shape;287;p10"/>
          <p:cNvSpPr/>
          <p:nvPr/>
        </p:nvSpPr>
        <p:spPr>
          <a:xfrm rot="5595164">
            <a:off x="10156028" y="452206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8" name="Google Shape;288;p10"/>
          <p:cNvSpPr/>
          <p:nvPr/>
        </p:nvSpPr>
        <p:spPr>
          <a:xfrm rot="10509326">
            <a:off x="10032575" y="3331123"/>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9" name="Google Shape;289;p10"/>
          <p:cNvSpPr/>
          <p:nvPr/>
        </p:nvSpPr>
        <p:spPr>
          <a:xfrm>
            <a:off x="7918546" y="2058511"/>
            <a:ext cx="1282926" cy="2376861"/>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90" name="Google Shape;290;p10"/>
          <p:cNvSpPr/>
          <p:nvPr/>
        </p:nvSpPr>
        <p:spPr>
          <a:xfrm rot="5597199">
            <a:off x="7264626" y="4183387"/>
            <a:ext cx="2528673" cy="1328834"/>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3" name="Picture 2" descr="A person standing on a wooden bridge&#10;&#10;Description automatically generated">
            <a:extLst>
              <a:ext uri="{FF2B5EF4-FFF2-40B4-BE49-F238E27FC236}">
                <a16:creationId xmlns:a16="http://schemas.microsoft.com/office/drawing/2014/main" id="{10C5DE8E-A6A5-45A4-8B59-C298C447CD20}"/>
              </a:ext>
            </a:extLst>
          </p:cNvPr>
          <p:cNvPicPr>
            <a:picLocks noChangeAspect="1"/>
          </p:cNvPicPr>
          <p:nvPr/>
        </p:nvPicPr>
        <p:blipFill>
          <a:blip r:embed="rId10"/>
          <a:stretch>
            <a:fillRect/>
          </a:stretch>
        </p:blipFill>
        <p:spPr>
          <a:xfrm>
            <a:off x="3135" y="278687"/>
            <a:ext cx="4377913" cy="6567818"/>
          </a:xfrm>
          <a:prstGeom prst="rect">
            <a:avLst/>
          </a:prstGeom>
        </p:spPr>
      </p:pic>
      <p:sp>
        <p:nvSpPr>
          <p:cNvPr id="46" name="TextBox 45">
            <a:extLst>
              <a:ext uri="{FF2B5EF4-FFF2-40B4-BE49-F238E27FC236}">
                <a16:creationId xmlns:a16="http://schemas.microsoft.com/office/drawing/2014/main" id="{3A539B4B-5D3F-4D86-8EC2-2F272740495C}"/>
              </a:ext>
            </a:extLst>
          </p:cNvPr>
          <p:cNvSpPr txBox="1"/>
          <p:nvPr/>
        </p:nvSpPr>
        <p:spPr>
          <a:xfrm>
            <a:off x="0" y="6263282"/>
            <a:ext cx="1820333" cy="274320"/>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Fid Thompson</a:t>
            </a:r>
            <a:endParaRPr lang="en-GB" sz="1200" u="none" strike="noStrike" kern="1200" cap="none" spc="0" normalizeH="0" baseline="0" noProof="0">
              <a:ln>
                <a:noFill/>
              </a:ln>
              <a:effectLst/>
              <a:uLnTx/>
              <a:uFillTx/>
              <a:latin typeface="Trebuchet MS" panose="020B0703020202090204" pitchFamily="34" charset="0"/>
              <a:cs typeface="Segoe UI"/>
            </a:endParaRPr>
          </a:p>
        </p:txBody>
      </p:sp>
      <p:sp>
        <p:nvSpPr>
          <p:cNvPr id="6" name="Google Shape;18;p31">
            <a:extLst>
              <a:ext uri="{FF2B5EF4-FFF2-40B4-BE49-F238E27FC236}">
                <a16:creationId xmlns:a16="http://schemas.microsoft.com/office/drawing/2014/main" id="{6BF5214B-9976-1B6E-298F-964139F6AAAC}"/>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6</a:t>
            </a:fld>
            <a:endParaRPr b="1">
              <a:solidFill>
                <a:schemeClr val="tx1">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1" name="Google Shape;321;p12"/>
          <p:cNvSpPr/>
          <p:nvPr/>
        </p:nvSpPr>
        <p:spPr>
          <a:xfrm>
            <a:off x="752475" y="1247775"/>
            <a:ext cx="10637043" cy="495300"/>
          </a:xfrm>
          <a:prstGeom prst="rect">
            <a:avLst/>
          </a:prstGeom>
          <a:solidFill>
            <a:srgbClr val="61E9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22" name="Google Shape;322;p12"/>
          <p:cNvSpPr txBox="1">
            <a:spLocks noGrp="1"/>
          </p:cNvSpPr>
          <p:nvPr>
            <p:ph type="title"/>
          </p:nvPr>
        </p:nvSpPr>
        <p:spPr>
          <a:xfrm>
            <a:off x="873918" y="13804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600"/>
              <a:buFont typeface="Trebuchet MS"/>
              <a:buNone/>
            </a:pPr>
            <a:r>
              <a:rPr lang="en-US" sz="4000" b="1"/>
              <a:t>Introduction to </a:t>
            </a:r>
            <a:r>
              <a:rPr lang="en-US" sz="4000" b="1" i="1"/>
              <a:t>Vibrio cholerae</a:t>
            </a:r>
            <a:endParaRPr sz="4000" b="1"/>
          </a:p>
        </p:txBody>
      </p:sp>
      <p:sp>
        <p:nvSpPr>
          <p:cNvPr id="323" name="Google Shape;323;p12"/>
          <p:cNvSpPr txBox="1">
            <a:spLocks noGrp="1"/>
          </p:cNvSpPr>
          <p:nvPr>
            <p:ph type="body" idx="1"/>
          </p:nvPr>
        </p:nvSpPr>
        <p:spPr>
          <a:xfrm>
            <a:off x="752475" y="1308493"/>
            <a:ext cx="10663237" cy="54451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Font typeface="Trebuchet MS"/>
              <a:buNone/>
            </a:pPr>
            <a:r>
              <a:rPr lang="en-US" sz="2400">
                <a:solidFill>
                  <a:schemeClr val="dk1"/>
                </a:solidFill>
              </a:rPr>
              <a:t>The bacterium</a:t>
            </a:r>
            <a:endParaRPr/>
          </a:p>
        </p:txBody>
      </p:sp>
      <p:sp>
        <p:nvSpPr>
          <p:cNvPr id="324" name="Google Shape;324;p12"/>
          <p:cNvSpPr txBox="1">
            <a:spLocks noGrp="1"/>
          </p:cNvSpPr>
          <p:nvPr>
            <p:ph type="body" idx="3"/>
          </p:nvPr>
        </p:nvSpPr>
        <p:spPr>
          <a:xfrm>
            <a:off x="752475" y="2204835"/>
            <a:ext cx="331779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l" rtl="0">
              <a:lnSpc>
                <a:spcPct val="90000"/>
              </a:lnSpc>
              <a:spcBef>
                <a:spcPts val="0"/>
              </a:spcBef>
              <a:spcAft>
                <a:spcPts val="0"/>
              </a:spcAft>
              <a:buSzPts val="2200"/>
              <a:buFont typeface="Trebuchet MS"/>
              <a:buNone/>
            </a:pPr>
            <a:r>
              <a:rPr lang="en-US"/>
              <a:t>Cholera is caused by bacteria</a:t>
            </a:r>
            <a:endParaRPr/>
          </a:p>
          <a:p>
            <a:pPr marL="285750" lvl="5" indent="-285750" algn="l" rtl="0">
              <a:lnSpc>
                <a:spcPct val="90000"/>
              </a:lnSpc>
              <a:spcBef>
                <a:spcPts val="500"/>
              </a:spcBef>
              <a:spcAft>
                <a:spcPts val="0"/>
              </a:spcAft>
              <a:buClr>
                <a:schemeClr val="accent1"/>
              </a:buClr>
              <a:buSzPts val="2200"/>
              <a:buChar char="•"/>
            </a:pPr>
            <a:r>
              <a:rPr lang="en-US" sz="2200"/>
              <a:t>Genus -&gt; </a:t>
            </a:r>
            <a:r>
              <a:rPr lang="en-US" sz="2200" b="1" i="1"/>
              <a:t>Vibrio</a:t>
            </a:r>
            <a:endParaRPr b="1"/>
          </a:p>
          <a:p>
            <a:pPr marL="285750" lvl="5" indent="-285750" algn="l" rtl="0">
              <a:lnSpc>
                <a:spcPct val="90000"/>
              </a:lnSpc>
              <a:spcBef>
                <a:spcPts val="500"/>
              </a:spcBef>
              <a:spcAft>
                <a:spcPts val="0"/>
              </a:spcAft>
              <a:buClr>
                <a:schemeClr val="accent1"/>
              </a:buClr>
              <a:buSzPts val="2200"/>
              <a:buChar char="•"/>
            </a:pPr>
            <a:r>
              <a:rPr lang="en-US" sz="2200"/>
              <a:t>Species - &gt; </a:t>
            </a:r>
            <a:r>
              <a:rPr lang="en-US" sz="2200" b="1" i="1"/>
              <a:t>cholerae</a:t>
            </a:r>
            <a:endParaRPr b="1"/>
          </a:p>
          <a:p>
            <a:pPr marL="0" lvl="0" indent="0" algn="l" rtl="0">
              <a:lnSpc>
                <a:spcPct val="90000"/>
              </a:lnSpc>
              <a:spcBef>
                <a:spcPts val="1000"/>
              </a:spcBef>
              <a:spcAft>
                <a:spcPts val="0"/>
              </a:spcAft>
              <a:buSzPts val="2200"/>
              <a:buFont typeface="Trebuchet MS"/>
              <a:buNone/>
            </a:pPr>
            <a:endParaRPr/>
          </a:p>
        </p:txBody>
      </p:sp>
      <p:sp>
        <p:nvSpPr>
          <p:cNvPr id="325" name="Google Shape;325;p12"/>
          <p:cNvSpPr txBox="1">
            <a:spLocks noGrp="1"/>
          </p:cNvSpPr>
          <p:nvPr>
            <p:ph type="body" idx="4"/>
          </p:nvPr>
        </p:nvSpPr>
        <p:spPr>
          <a:xfrm>
            <a:off x="4410877" y="2199793"/>
            <a:ext cx="340191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en-US" i="1"/>
              <a:t>Vibrio cholerae </a:t>
            </a:r>
            <a:r>
              <a:rPr lang="en-US"/>
              <a:t>is a bacterial species which includes more than 200 serogroups described so far</a:t>
            </a:r>
            <a:endParaRPr/>
          </a:p>
          <a:p>
            <a:pPr marL="0" lvl="0" indent="0" algn="l" rtl="0">
              <a:lnSpc>
                <a:spcPct val="90000"/>
              </a:lnSpc>
              <a:spcBef>
                <a:spcPts val="1000"/>
              </a:spcBef>
              <a:spcAft>
                <a:spcPts val="0"/>
              </a:spcAft>
              <a:buSzPts val="2200"/>
              <a:buFont typeface="Trebuchet MS"/>
              <a:buNone/>
            </a:pPr>
            <a:endParaRPr/>
          </a:p>
        </p:txBody>
      </p:sp>
      <p:sp>
        <p:nvSpPr>
          <p:cNvPr id="326" name="Google Shape;326;p12"/>
          <p:cNvSpPr txBox="1">
            <a:spLocks noGrp="1"/>
          </p:cNvSpPr>
          <p:nvPr>
            <p:ph type="body" idx="5"/>
          </p:nvPr>
        </p:nvSpPr>
        <p:spPr>
          <a:xfrm>
            <a:off x="8153400" y="2195310"/>
            <a:ext cx="3253764"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l" rtl="0">
              <a:lnSpc>
                <a:spcPct val="90000"/>
              </a:lnSpc>
              <a:spcBef>
                <a:spcPts val="0"/>
              </a:spcBef>
              <a:spcAft>
                <a:spcPts val="0"/>
              </a:spcAft>
              <a:buSzPts val="2200"/>
              <a:buFont typeface="Trebuchet MS"/>
              <a:buNone/>
            </a:pPr>
            <a:r>
              <a:rPr lang="en-US"/>
              <a:t>Only </a:t>
            </a:r>
            <a:r>
              <a:rPr lang="en-US" b="1"/>
              <a:t>toxigenic strains of serogroups O1 and O139</a:t>
            </a:r>
            <a:r>
              <a:rPr lang="en-US"/>
              <a:t> can cause cholera outbreaks</a:t>
            </a:r>
            <a:endParaRPr/>
          </a:p>
          <a:p>
            <a:pPr marL="0" lvl="0" indent="0" algn="l" rtl="0">
              <a:lnSpc>
                <a:spcPct val="90000"/>
              </a:lnSpc>
              <a:spcBef>
                <a:spcPts val="1000"/>
              </a:spcBef>
              <a:spcAft>
                <a:spcPts val="0"/>
              </a:spcAft>
              <a:buSzPts val="2200"/>
              <a:buFont typeface="Trebuchet MS"/>
              <a:buNone/>
            </a:pPr>
            <a:endParaRPr/>
          </a:p>
        </p:txBody>
      </p:sp>
      <p:sp>
        <p:nvSpPr>
          <p:cNvPr id="327" name="Google Shape;327;p12"/>
          <p:cNvSpPr txBox="1"/>
          <p:nvPr/>
        </p:nvSpPr>
        <p:spPr>
          <a:xfrm>
            <a:off x="784836" y="4886950"/>
            <a:ext cx="6209103" cy="1446550"/>
          </a:xfrm>
          <a:prstGeom prst="rect">
            <a:avLst/>
          </a:prstGeom>
          <a:solidFill>
            <a:schemeClr val="accent5"/>
          </a:solidFill>
          <a:ln>
            <a:noFill/>
          </a:ln>
        </p:spPr>
        <p:txBody>
          <a:bodyPr spcFirstLastPara="1" wrap="square" lIns="91425" tIns="45700" rIns="91425" bIns="45700" anchor="t" anchorCtr="0">
            <a:spAutoFit/>
          </a:bodyPr>
          <a:lstStyle/>
          <a:p>
            <a:r>
              <a:rPr lang="en-US" sz="2200" b="1">
                <a:solidFill>
                  <a:schemeClr val="dk1"/>
                </a:solidFill>
                <a:latin typeface="Trebuchet MS"/>
                <a:ea typeface="Trebuchet MS"/>
                <a:cs typeface="Trebuchet MS"/>
                <a:sym typeface="Trebuchet MS"/>
              </a:rPr>
              <a:t>Obtaining a proper laboratory diagnosis on a first suspected</a:t>
            </a:r>
            <a:r>
              <a:rPr lang="en-US" sz="2200" b="1">
                <a:solidFill>
                  <a:srgbClr val="FF0000"/>
                </a:solidFill>
                <a:latin typeface="Trebuchet MS"/>
                <a:ea typeface="Trebuchet MS"/>
                <a:cs typeface="Trebuchet MS"/>
                <a:sym typeface="Trebuchet MS"/>
              </a:rPr>
              <a:t> </a:t>
            </a:r>
            <a:r>
              <a:rPr lang="en-US" sz="2200" b="1">
                <a:solidFill>
                  <a:schemeClr val="dk1"/>
                </a:solidFill>
                <a:latin typeface="Trebuchet MS"/>
                <a:ea typeface="Trebuchet MS"/>
                <a:cs typeface="Trebuchet MS"/>
                <a:sym typeface="Trebuchet MS"/>
              </a:rPr>
              <a:t>case is critical to know whether you are facing a strain that can cause an outbreak of cholera or not!</a:t>
            </a:r>
            <a:endParaRPr>
              <a:solidFill>
                <a:schemeClr val="dk1"/>
              </a:solidFill>
            </a:endParaRPr>
          </a:p>
        </p:txBody>
      </p:sp>
      <p:grpSp>
        <p:nvGrpSpPr>
          <p:cNvPr id="328" name="Google Shape;328;p12"/>
          <p:cNvGrpSpPr/>
          <p:nvPr/>
        </p:nvGrpSpPr>
        <p:grpSpPr>
          <a:xfrm>
            <a:off x="8153399" y="4165878"/>
            <a:ext cx="3387739" cy="2409731"/>
            <a:chOff x="8264745" y="3805326"/>
            <a:chExt cx="3387739" cy="2409731"/>
          </a:xfrm>
        </p:grpSpPr>
        <p:grpSp>
          <p:nvGrpSpPr>
            <p:cNvPr id="329" name="Google Shape;329;p12"/>
            <p:cNvGrpSpPr/>
            <p:nvPr/>
          </p:nvGrpSpPr>
          <p:grpSpPr>
            <a:xfrm>
              <a:off x="8264745" y="3805326"/>
              <a:ext cx="3387739" cy="2409731"/>
              <a:chOff x="1824042" y="1063229"/>
              <a:chExt cx="4355302" cy="2982999"/>
            </a:xfrm>
          </p:grpSpPr>
          <p:sp>
            <p:nvSpPr>
              <p:cNvPr id="330" name="Google Shape;330;p12"/>
              <p:cNvSpPr/>
              <p:nvPr/>
            </p:nvSpPr>
            <p:spPr>
              <a:xfrm>
                <a:off x="1824042" y="1063229"/>
                <a:ext cx="3126576" cy="298299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1" name="Google Shape;331;p12"/>
              <p:cNvSpPr/>
              <p:nvPr/>
            </p:nvSpPr>
            <p:spPr>
              <a:xfrm>
                <a:off x="3071813" y="2128837"/>
                <a:ext cx="1228726" cy="1180954"/>
              </a:xfrm>
              <a:prstGeom prst="ellipse">
                <a:avLst/>
              </a:prstGeom>
              <a:solidFill>
                <a:schemeClr val="accent5">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2" name="Google Shape;332;p12"/>
              <p:cNvSpPr/>
              <p:nvPr/>
            </p:nvSpPr>
            <p:spPr>
              <a:xfrm>
                <a:off x="3071813" y="2634059"/>
                <a:ext cx="1228726" cy="1180954"/>
              </a:xfrm>
              <a:prstGeom prst="ellipse">
                <a:avLst/>
              </a:prstGeom>
              <a:solidFill>
                <a:srgbClr val="3A3A3A">
                  <a:alpha val="3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3" name="Google Shape;333;p12"/>
              <p:cNvSpPr txBox="1"/>
              <p:nvPr/>
            </p:nvSpPr>
            <p:spPr>
              <a:xfrm>
                <a:off x="2326685" y="1453142"/>
                <a:ext cx="2104522" cy="4571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000000"/>
                    </a:solidFill>
                    <a:latin typeface="Calibri"/>
                    <a:ea typeface="Calibri"/>
                    <a:cs typeface="Calibri"/>
                    <a:sym typeface="Calibri"/>
                  </a:rPr>
                  <a:t>Vibrio cholerae</a:t>
                </a:r>
                <a:endParaRPr/>
              </a:p>
            </p:txBody>
          </p:sp>
          <p:sp>
            <p:nvSpPr>
              <p:cNvPr id="334" name="Google Shape;334;p12"/>
              <p:cNvSpPr txBox="1"/>
              <p:nvPr/>
            </p:nvSpPr>
            <p:spPr>
              <a:xfrm>
                <a:off x="3215689" y="2276709"/>
                <a:ext cx="1120138" cy="342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Calibri"/>
                    <a:ea typeface="Calibri"/>
                    <a:cs typeface="Calibri"/>
                    <a:sym typeface="Calibri"/>
                  </a:rPr>
                  <a:t>O1/O139</a:t>
                </a:r>
                <a:endParaRPr/>
              </a:p>
            </p:txBody>
          </p:sp>
          <p:sp>
            <p:nvSpPr>
              <p:cNvPr id="335" name="Google Shape;335;p12"/>
              <p:cNvSpPr txBox="1"/>
              <p:nvPr/>
            </p:nvSpPr>
            <p:spPr>
              <a:xfrm>
                <a:off x="3184774" y="3253616"/>
                <a:ext cx="1288977" cy="3428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Calibri"/>
                    <a:ea typeface="Calibri"/>
                    <a:cs typeface="Calibri"/>
                    <a:sym typeface="Calibri"/>
                  </a:rPr>
                  <a:t>Toxigenic</a:t>
                </a:r>
                <a:endParaRPr/>
              </a:p>
            </p:txBody>
          </p:sp>
          <p:sp>
            <p:nvSpPr>
              <p:cNvPr id="336" name="Google Shape;336;p12"/>
              <p:cNvSpPr txBox="1"/>
              <p:nvPr/>
            </p:nvSpPr>
            <p:spPr>
              <a:xfrm>
                <a:off x="4950618" y="2253931"/>
                <a:ext cx="1228726" cy="7238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rgbClr val="000000"/>
                    </a:solidFill>
                    <a:latin typeface="Calibri"/>
                    <a:ea typeface="Calibri"/>
                    <a:cs typeface="Calibri"/>
                    <a:sym typeface="Calibri"/>
                  </a:rPr>
                  <a:t>Epidemic Strains</a:t>
                </a:r>
                <a:endParaRPr/>
              </a:p>
            </p:txBody>
          </p:sp>
        </p:grpSp>
        <p:cxnSp>
          <p:nvCxnSpPr>
            <p:cNvPr id="337" name="Google Shape;337;p12"/>
            <p:cNvCxnSpPr/>
            <p:nvPr/>
          </p:nvCxnSpPr>
          <p:spPr>
            <a:xfrm rot="10800000">
              <a:off x="9713190" y="5305138"/>
              <a:ext cx="1880947" cy="0"/>
            </a:xfrm>
            <a:prstGeom prst="straightConnector1">
              <a:avLst/>
            </a:prstGeom>
            <a:noFill/>
            <a:ln w="28575" cap="flat" cmpd="sng">
              <a:solidFill>
                <a:srgbClr val="000000"/>
              </a:solidFill>
              <a:prstDash val="solid"/>
              <a:miter lim="800000"/>
              <a:headEnd type="none" w="sm" len="sm"/>
              <a:tailEnd type="triangle" w="med" len="med"/>
            </a:ln>
          </p:spPr>
        </p:cxnSp>
      </p:grpSp>
      <p:sp>
        <p:nvSpPr>
          <p:cNvPr id="338" name="Google Shape;338;p12"/>
          <p:cNvSpPr/>
          <p:nvPr/>
        </p:nvSpPr>
        <p:spPr>
          <a:xfrm rot="10800000">
            <a:off x="87391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9" name="Google Shape;339;p12"/>
          <p:cNvSpPr/>
          <p:nvPr/>
        </p:nvSpPr>
        <p:spPr>
          <a:xfrm rot="10800000">
            <a:off x="451776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40" name="Google Shape;340;p12"/>
          <p:cNvSpPr/>
          <p:nvPr/>
        </p:nvSpPr>
        <p:spPr>
          <a:xfrm rot="10800000">
            <a:off x="8264745"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8FAD7244-49C8-8DF3-CD54-555462E8B47E}"/>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7</a:t>
            </a:fld>
            <a:endParaRPr b="1">
              <a:solidFill>
                <a:schemeClr val="tx1">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idx="4294967295"/>
          </p:nvPr>
        </p:nvSpPr>
        <p:spPr>
          <a:xfrm>
            <a:off x="4419600" y="244475"/>
            <a:ext cx="7772400" cy="1463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000"/>
              <a:buFont typeface="Trebuchet MS"/>
              <a:buNone/>
            </a:pPr>
            <a:r>
              <a:rPr lang="en-US" sz="4000"/>
              <a:t>Introduction to </a:t>
            </a:r>
            <a:r>
              <a:rPr lang="en-US" sz="4000" i="1"/>
              <a:t>Vibrio cholerae</a:t>
            </a:r>
            <a:r>
              <a:rPr lang="en-US" sz="4000"/>
              <a:t>, the bacterium</a:t>
            </a:r>
            <a:endParaRPr sz="4000"/>
          </a:p>
        </p:txBody>
      </p:sp>
      <p:pic>
        <p:nvPicPr>
          <p:cNvPr id="347" name="Google Shape;347;p13"/>
          <p:cNvPicPr preferRelativeResize="0"/>
          <p:nvPr/>
        </p:nvPicPr>
        <p:blipFill rotWithShape="1">
          <a:blip r:embed="rId3">
            <a:alphaModFix/>
          </a:blip>
          <a:srcRect t="-2209" r="230"/>
          <a:stretch/>
        </p:blipFill>
        <p:spPr>
          <a:xfrm>
            <a:off x="-54370" y="114300"/>
            <a:ext cx="12300739" cy="6743700"/>
          </a:xfrm>
          <a:prstGeom prst="rect">
            <a:avLst/>
          </a:prstGeom>
          <a:noFill/>
          <a:ln>
            <a:noFill/>
          </a:ln>
        </p:spPr>
      </p:pic>
      <p:sp>
        <p:nvSpPr>
          <p:cNvPr id="348" name="Google Shape;348;p13"/>
          <p:cNvSpPr txBox="1"/>
          <p:nvPr/>
        </p:nvSpPr>
        <p:spPr>
          <a:xfrm>
            <a:off x="0" y="5836434"/>
            <a:ext cx="592277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Trebuchet MS"/>
                <a:ea typeface="Trebuchet MS"/>
                <a:cs typeface="Trebuchet MS"/>
                <a:sym typeface="Trebuchet MS"/>
              </a:rPr>
              <a:t>Image of </a:t>
            </a:r>
            <a:r>
              <a:rPr lang="en-US" sz="1600" i="1">
                <a:solidFill>
                  <a:schemeClr val="lt1"/>
                </a:solidFill>
                <a:latin typeface="Trebuchet MS"/>
                <a:ea typeface="Trebuchet MS"/>
                <a:cs typeface="Trebuchet MS"/>
                <a:sym typeface="Trebuchet MS"/>
              </a:rPr>
              <a:t>Vibrio cholerae </a:t>
            </a:r>
            <a:r>
              <a:rPr lang="en-US" sz="1600">
                <a:solidFill>
                  <a:schemeClr val="lt1"/>
                </a:solidFill>
                <a:latin typeface="Trebuchet MS"/>
                <a:ea typeface="Trebuchet MS"/>
                <a:cs typeface="Trebuchet MS"/>
                <a:sym typeface="Trebuchet MS"/>
              </a:rPr>
              <a:t>bacterium</a:t>
            </a:r>
            <a:endParaRPr sz="1600" u="sng">
              <a:solidFill>
                <a:schemeClr val="lt1"/>
              </a:solidFill>
              <a:latin typeface="Trebuchet MS"/>
              <a:ea typeface="Trebuchet MS"/>
              <a:cs typeface="Trebuchet MS"/>
              <a:sym typeface="Trebuchet MS"/>
            </a:endParaRPr>
          </a:p>
        </p:txBody>
      </p:sp>
      <p:sp>
        <p:nvSpPr>
          <p:cNvPr id="349" name="Google Shape;349;p13"/>
          <p:cNvSpPr/>
          <p:nvPr/>
        </p:nvSpPr>
        <p:spPr>
          <a:xfrm>
            <a:off x="-71562" y="-52678"/>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TextBox 5">
            <a:extLst>
              <a:ext uri="{FF2B5EF4-FFF2-40B4-BE49-F238E27FC236}">
                <a16:creationId xmlns:a16="http://schemas.microsoft.com/office/drawing/2014/main" id="{E4839C03-EF0D-4E25-888F-E60212071EA5}"/>
              </a:ext>
            </a:extLst>
          </p:cNvPr>
          <p:cNvSpPr txBox="1"/>
          <p:nvPr/>
        </p:nvSpPr>
        <p:spPr>
          <a:xfrm>
            <a:off x="-54370" y="6377974"/>
            <a:ext cx="647037"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GB" sz="1200" b="0" i="0" u="none" strike="noStrike" kern="1200" cap="none" spc="0" normalizeH="0" baseline="0" noProof="0">
                <a:ln>
                  <a:noFill/>
                </a:ln>
                <a:solidFill>
                  <a:prstClr val="black"/>
                </a:solidFill>
                <a:uLnTx/>
                <a:uFillTx/>
                <a:latin typeface="Trebuchet MS" panose="020B0703020202090204" pitchFamily="34" charset="0"/>
                <a:ea typeface="Calibri"/>
                <a:cs typeface="Segoe UI"/>
              </a:rPr>
              <a:t>CDC</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14"/>
          <p:cNvSpPr txBox="1">
            <a:spLocks noGrp="1"/>
          </p:cNvSpPr>
          <p:nvPr>
            <p:ph type="title"/>
          </p:nvPr>
        </p:nvSpPr>
        <p:spPr>
          <a:xfrm>
            <a:off x="800098" y="224292"/>
            <a:ext cx="1066323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b="1"/>
              <a:t>Symptoms of cholera</a:t>
            </a:r>
            <a:endParaRPr b="1"/>
          </a:p>
        </p:txBody>
      </p:sp>
      <p:sp>
        <p:nvSpPr>
          <p:cNvPr id="357" name="Google Shape;357;p14"/>
          <p:cNvSpPr txBox="1">
            <a:spLocks noGrp="1"/>
          </p:cNvSpPr>
          <p:nvPr>
            <p:ph type="body" idx="4"/>
          </p:nvPr>
        </p:nvSpPr>
        <p:spPr>
          <a:xfrm>
            <a:off x="800100" y="1400860"/>
            <a:ext cx="10663237" cy="716552"/>
          </a:xfrm>
          <a:prstGeom prst="rect">
            <a:avLst/>
          </a:prstGeom>
          <a:solidFill>
            <a:srgbClr val="61E9E2"/>
          </a:solidFill>
          <a:ln>
            <a:noFill/>
          </a:ln>
        </p:spPr>
        <p:txBody>
          <a:bodyPr spcFirstLastPara="1" wrap="square" lIns="91425" tIns="36000" rIns="91425" bIns="36000" anchor="ctr" anchorCtr="0">
            <a:normAutofit lnSpcReduction="10000"/>
          </a:bodyPr>
          <a:lstStyle/>
          <a:p>
            <a:pPr marL="0" indent="0" algn="ctr">
              <a:spcBef>
                <a:spcPts val="0"/>
              </a:spcBef>
            </a:pPr>
            <a:r>
              <a:rPr lang="en-US" sz="2400"/>
              <a:t>There is no difference in the disease or the symptoms </a:t>
            </a:r>
            <a:br>
              <a:rPr lang="en-US" sz="2400"/>
            </a:br>
            <a:r>
              <a:rPr lang="en-US" sz="2400"/>
              <a:t>when cholera is caused by VC O1 or VC O139.</a:t>
            </a:r>
            <a:endParaRPr/>
          </a:p>
        </p:txBody>
      </p:sp>
      <p:sp>
        <p:nvSpPr>
          <p:cNvPr id="359" name="Google Shape;359;p14"/>
          <p:cNvSpPr txBox="1"/>
          <p:nvPr/>
        </p:nvSpPr>
        <p:spPr>
          <a:xfrm>
            <a:off x="2793900" y="2410899"/>
            <a:ext cx="2129343" cy="1170000"/>
          </a:xfrm>
          <a:prstGeom prst="rect">
            <a:avLst/>
          </a:prstGeom>
          <a:noFill/>
          <a:ln>
            <a:solidFill>
              <a:schemeClr val="tx1"/>
            </a:solidFill>
          </a:ln>
        </p:spPr>
        <p:txBody>
          <a:bodyPr spcFirstLastPara="1" wrap="square" lIns="91425" tIns="72000" rIns="91425" bIns="45700" anchor="t" anchorCtr="0">
            <a:noAutofit/>
          </a:bodyPr>
          <a:lstStyle/>
          <a:p>
            <a:pPr marL="0" marR="0" lvl="0" indent="0" algn="l" rtl="0">
              <a:spcBef>
                <a:spcPts val="0"/>
              </a:spcBef>
              <a:spcAft>
                <a:spcPts val="0"/>
              </a:spcAft>
              <a:buNone/>
            </a:pPr>
            <a:r>
              <a:rPr lang="en-US" sz="4400" b="1">
                <a:solidFill>
                  <a:schemeClr val="accent1"/>
                </a:solidFill>
                <a:latin typeface="Trebuchet MS"/>
                <a:ea typeface="Trebuchet MS"/>
                <a:cs typeface="Trebuchet MS"/>
                <a:sym typeface="Trebuchet MS"/>
              </a:rPr>
              <a:t>80% </a:t>
            </a:r>
            <a:endParaRPr/>
          </a:p>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No symptoms</a:t>
            </a:r>
            <a:endParaRPr/>
          </a:p>
        </p:txBody>
      </p:sp>
      <p:sp>
        <p:nvSpPr>
          <p:cNvPr id="360" name="Google Shape;360;p14"/>
          <p:cNvSpPr txBox="1"/>
          <p:nvPr/>
        </p:nvSpPr>
        <p:spPr>
          <a:xfrm>
            <a:off x="5277662" y="2410899"/>
            <a:ext cx="6168765" cy="1168691"/>
          </a:xfrm>
          <a:prstGeom prst="rect">
            <a:avLst/>
          </a:prstGeom>
          <a:noFill/>
          <a:ln>
            <a:solidFill>
              <a:schemeClr val="tx1"/>
            </a:solidFill>
          </a:ln>
        </p:spPr>
        <p:txBody>
          <a:bodyPr spcFirstLastPara="1" wrap="square" lIns="91425" tIns="72000" rIns="91425" bIns="45700" anchor="t" anchorCtr="0">
            <a:noAutofit/>
          </a:bodyPr>
          <a:lstStyle/>
          <a:p>
            <a:pPr marL="0" marR="0" lvl="0" indent="0" algn="l" rtl="0">
              <a:spcBef>
                <a:spcPts val="0"/>
              </a:spcBef>
              <a:spcAft>
                <a:spcPts val="0"/>
              </a:spcAft>
              <a:buNone/>
            </a:pPr>
            <a:r>
              <a:rPr lang="en-US" sz="4400" b="1">
                <a:solidFill>
                  <a:schemeClr val="accent1"/>
                </a:solidFill>
                <a:latin typeface="Trebuchet MS"/>
                <a:ea typeface="Trebuchet MS"/>
                <a:cs typeface="Trebuchet MS"/>
                <a:sym typeface="Trebuchet MS"/>
              </a:rPr>
              <a:t>20% </a:t>
            </a:r>
            <a:r>
              <a:rPr lang="en-US" sz="2400" b="1">
                <a:solidFill>
                  <a:schemeClr val="dk1"/>
                </a:solidFill>
                <a:latin typeface="Trebuchet MS"/>
                <a:ea typeface="Trebuchet MS"/>
                <a:cs typeface="Trebuchet MS"/>
                <a:sym typeface="Trebuchet MS"/>
              </a:rPr>
              <a:t>Symptoms</a:t>
            </a:r>
            <a:endParaRPr/>
          </a:p>
        </p:txBody>
      </p:sp>
      <p:sp>
        <p:nvSpPr>
          <p:cNvPr id="361" name="Google Shape;361;p14"/>
          <p:cNvSpPr txBox="1"/>
          <p:nvPr/>
        </p:nvSpPr>
        <p:spPr>
          <a:xfrm>
            <a:off x="5277663" y="3666220"/>
            <a:ext cx="2298815" cy="2497514"/>
          </a:xfrm>
          <a:prstGeom prst="rect">
            <a:avLst/>
          </a:prstGeom>
          <a:noFill/>
          <a:ln>
            <a:solidFill>
              <a:schemeClr val="tx1"/>
            </a:solidFill>
          </a:ln>
        </p:spPr>
        <p:txBody>
          <a:bodyPr spcFirstLastPara="1" wrap="square" lIns="91425" tIns="216000" rIns="91425" bIns="45700" anchor="t" anchorCtr="0">
            <a:noAutofit/>
          </a:bodyPr>
          <a:lstStyle/>
          <a:p>
            <a:pPr marL="0" marR="0" lvl="0" indent="0" algn="l" rtl="0">
              <a:spcBef>
                <a:spcPts val="0"/>
              </a:spcBef>
              <a:spcAft>
                <a:spcPts val="0"/>
              </a:spcAft>
              <a:buNone/>
            </a:pPr>
            <a:r>
              <a:rPr lang="en-US" sz="4400" b="1">
                <a:solidFill>
                  <a:schemeClr val="accent1"/>
                </a:solidFill>
                <a:latin typeface="Trebuchet MS"/>
                <a:ea typeface="Trebuchet MS"/>
                <a:cs typeface="Trebuchet MS"/>
                <a:sym typeface="Trebuchet MS"/>
              </a:rPr>
              <a:t>80% </a:t>
            </a:r>
          </a:p>
          <a:p>
            <a:pPr marL="0" marR="0" lvl="0" indent="0" algn="l" rtl="0">
              <a:spcBef>
                <a:spcPts val="0"/>
              </a:spcBef>
              <a:spcAft>
                <a:spcPts val="0"/>
              </a:spcAft>
              <a:buNone/>
            </a:pPr>
            <a:r>
              <a:rPr lang="en-US" sz="3200" b="1">
                <a:solidFill>
                  <a:schemeClr val="dk1"/>
                </a:solidFill>
                <a:latin typeface="Trebuchet MS"/>
                <a:ea typeface="Trebuchet MS"/>
                <a:cs typeface="Trebuchet MS"/>
                <a:sym typeface="Trebuchet MS"/>
              </a:rPr>
              <a:t>Mild form</a:t>
            </a:r>
            <a:endParaRPr/>
          </a:p>
          <a:p>
            <a:pPr marL="0" marR="0" lvl="0" indent="0" algn="l" rtl="0">
              <a:spcBef>
                <a:spcPts val="0"/>
              </a:spcBef>
              <a:spcAft>
                <a:spcPts val="0"/>
              </a:spcAft>
              <a:buNone/>
            </a:pPr>
            <a:r>
              <a:rPr lang="en-US" sz="2000">
                <a:solidFill>
                  <a:schemeClr val="dk1"/>
                </a:solidFill>
                <a:latin typeface="Trebuchet MS"/>
                <a:ea typeface="Trebuchet MS"/>
                <a:cs typeface="Trebuchet MS"/>
                <a:sym typeface="Trebuchet MS"/>
              </a:rPr>
              <a:t>With no or some signs of dehydration</a:t>
            </a:r>
            <a:endParaRPr sz="2000"/>
          </a:p>
        </p:txBody>
      </p:sp>
      <p:sp>
        <p:nvSpPr>
          <p:cNvPr id="362" name="Google Shape;362;p14"/>
          <p:cNvSpPr txBox="1"/>
          <p:nvPr/>
        </p:nvSpPr>
        <p:spPr>
          <a:xfrm>
            <a:off x="7788478" y="3666220"/>
            <a:ext cx="3657950" cy="2497514"/>
          </a:xfrm>
          <a:prstGeom prst="rect">
            <a:avLst/>
          </a:prstGeom>
          <a:noFill/>
          <a:ln w="9525">
            <a:solidFill>
              <a:schemeClr val="tx1"/>
            </a:solidFill>
          </a:ln>
        </p:spPr>
        <p:txBody>
          <a:bodyPr spcFirstLastPara="1" wrap="square" lIns="91425" tIns="216000" rIns="91425" bIns="45700" anchor="t" anchorCtr="0">
            <a:noAutofit/>
          </a:bodyPr>
          <a:lstStyle/>
          <a:p>
            <a:pPr marL="0" marR="0" lvl="0" indent="0" algn="l" rtl="0">
              <a:spcBef>
                <a:spcPts val="0"/>
              </a:spcBef>
              <a:spcAft>
                <a:spcPts val="0"/>
              </a:spcAft>
              <a:buNone/>
            </a:pPr>
            <a:r>
              <a:rPr lang="en-US" sz="4400" b="1">
                <a:solidFill>
                  <a:schemeClr val="accent1"/>
                </a:solidFill>
                <a:latin typeface="Trebuchet MS"/>
                <a:ea typeface="Trebuchet MS"/>
                <a:cs typeface="Trebuchet MS"/>
                <a:sym typeface="Trebuchet MS"/>
              </a:rPr>
              <a:t>20% </a:t>
            </a:r>
            <a:br>
              <a:rPr lang="en-US" sz="4400" b="1">
                <a:solidFill>
                  <a:schemeClr val="accent1"/>
                </a:solidFill>
                <a:latin typeface="Trebuchet MS"/>
                <a:ea typeface="Trebuchet MS"/>
                <a:cs typeface="Trebuchet MS"/>
                <a:sym typeface="Trebuchet MS"/>
              </a:rPr>
            </a:br>
            <a:r>
              <a:rPr lang="en-US" sz="3200" b="1">
                <a:solidFill>
                  <a:schemeClr val="dk1"/>
                </a:solidFill>
                <a:latin typeface="Trebuchet MS"/>
                <a:ea typeface="Trebuchet MS"/>
                <a:cs typeface="Trebuchet MS"/>
                <a:sym typeface="Trebuchet MS"/>
              </a:rPr>
              <a:t>Severe form</a:t>
            </a:r>
            <a:endParaRPr/>
          </a:p>
          <a:p>
            <a:pPr marL="0" marR="0" lvl="0" indent="0" algn="l" rtl="0">
              <a:spcBef>
                <a:spcPts val="0"/>
              </a:spcBef>
              <a:spcAft>
                <a:spcPts val="0"/>
              </a:spcAft>
              <a:buNone/>
            </a:pPr>
            <a:r>
              <a:rPr lang="en-US" sz="2000">
                <a:solidFill>
                  <a:schemeClr val="dk1"/>
                </a:solidFill>
                <a:latin typeface="Trebuchet MS"/>
                <a:ea typeface="Trebuchet MS"/>
                <a:cs typeface="Trebuchet MS"/>
                <a:sym typeface="Trebuchet MS"/>
              </a:rPr>
              <a:t>With severe dehydration that may lead to hypovolemic shock and death</a:t>
            </a:r>
            <a:endParaRPr sz="2000"/>
          </a:p>
        </p:txBody>
      </p:sp>
      <p:sp>
        <p:nvSpPr>
          <p:cNvPr id="364" name="Google Shape;364;p14"/>
          <p:cNvSpPr/>
          <p:nvPr/>
        </p:nvSpPr>
        <p:spPr>
          <a:xfrm>
            <a:off x="381217" y="1764585"/>
            <a:ext cx="2048764" cy="204876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6" name="Google Shape;366;p14"/>
          <p:cNvSpPr txBox="1">
            <a:spLocks noGrp="1"/>
          </p:cNvSpPr>
          <p:nvPr>
            <p:ph type="body" idx="3"/>
          </p:nvPr>
        </p:nvSpPr>
        <p:spPr>
          <a:xfrm>
            <a:off x="267278" y="2169362"/>
            <a:ext cx="2251642" cy="153305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000"/>
              <a:buFont typeface="Trebuchet MS"/>
              <a:buNone/>
            </a:pPr>
            <a:r>
              <a:rPr lang="en-US" sz="2000"/>
              <a:t>Incubation </a:t>
            </a:r>
            <a:br>
              <a:rPr lang="en-US" sz="2000"/>
            </a:br>
            <a:r>
              <a:rPr lang="en-US" sz="2000"/>
              <a:t>period short: </a:t>
            </a:r>
            <a:br>
              <a:rPr lang="en-US" sz="1600"/>
            </a:br>
            <a:r>
              <a:rPr lang="en-US" sz="2000" b="1"/>
              <a:t>2 hours – 5 days</a:t>
            </a:r>
            <a:endParaRPr/>
          </a:p>
          <a:p>
            <a:pPr marL="0" lvl="0" indent="0" algn="ctr" rtl="0">
              <a:lnSpc>
                <a:spcPct val="90000"/>
              </a:lnSpc>
              <a:spcBef>
                <a:spcPts val="1000"/>
              </a:spcBef>
              <a:spcAft>
                <a:spcPts val="0"/>
              </a:spcAft>
              <a:buSzPts val="2800"/>
              <a:buFont typeface="Trebuchet MS"/>
              <a:buNone/>
            </a:pPr>
            <a:endParaRPr/>
          </a:p>
        </p:txBody>
      </p:sp>
      <p:sp>
        <p:nvSpPr>
          <p:cNvPr id="8" name="Triangle 7">
            <a:extLst>
              <a:ext uri="{FF2B5EF4-FFF2-40B4-BE49-F238E27FC236}">
                <a16:creationId xmlns:a16="http://schemas.microsoft.com/office/drawing/2014/main" id="{2FD7FD8E-7ABB-DA01-B42F-D2E0FAD795F0}"/>
              </a:ext>
            </a:extLst>
          </p:cNvPr>
          <p:cNvSpPr/>
          <p:nvPr/>
        </p:nvSpPr>
        <p:spPr>
          <a:xfrm rot="10800000">
            <a:off x="5371952"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riangle 9">
            <a:extLst>
              <a:ext uri="{FF2B5EF4-FFF2-40B4-BE49-F238E27FC236}">
                <a16:creationId xmlns:a16="http://schemas.microsoft.com/office/drawing/2014/main" id="{8B223C59-7069-9A0E-872E-280075BE1574}"/>
              </a:ext>
            </a:extLst>
          </p:cNvPr>
          <p:cNvSpPr/>
          <p:nvPr/>
        </p:nvSpPr>
        <p:spPr>
          <a:xfrm rot="10800000">
            <a:off x="7788478"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63" name="Google Shape;363;p14"/>
          <p:cNvPicPr preferRelativeResize="0"/>
          <p:nvPr/>
        </p:nvPicPr>
        <p:blipFill rotWithShape="1">
          <a:blip r:embed="rId3">
            <a:alphaModFix/>
          </a:blip>
          <a:srcRect l="23688" t="6403" r="25036" b="5121"/>
          <a:stretch/>
        </p:blipFill>
        <p:spPr>
          <a:xfrm>
            <a:off x="994466" y="3081630"/>
            <a:ext cx="2093653" cy="3612542"/>
          </a:xfrm>
          <a:prstGeom prst="rect">
            <a:avLst/>
          </a:prstGeom>
          <a:noFill/>
          <a:ln>
            <a:noFill/>
          </a:ln>
        </p:spPr>
      </p:pic>
      <p:sp>
        <p:nvSpPr>
          <p:cNvPr id="13" name="Google Shape;18;p31">
            <a:extLst>
              <a:ext uri="{FF2B5EF4-FFF2-40B4-BE49-F238E27FC236}">
                <a16:creationId xmlns:a16="http://schemas.microsoft.com/office/drawing/2014/main" id="{2672FDE2-63C0-8A60-0A31-D57AAD205FE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9</a:t>
            </a:fld>
            <a:endParaRPr b="1">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708EAE-0944-4F46-9FBA-9C802AD5EFBD}">
  <ds:schemaRefs>
    <ds:schemaRef ds:uri="377f6b08-aae8-43f5-a56a-7242e87ca57e"/>
    <ds:schemaRef ds:uri="c1d3f722-9873-401b-afb3-c19158721c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244B7B-156F-4840-B323-DC316BFE7083}">
  <ds:schemaRefs>
    <ds:schemaRef ds:uri="http://schemas.microsoft.com/sharepoint/v3/contenttype/forms"/>
  </ds:schemaRefs>
</ds:datastoreItem>
</file>

<file path=customXml/itemProps3.xml><?xml version="1.0" encoding="utf-8"?>
<ds:datastoreItem xmlns:ds="http://schemas.openxmlformats.org/officeDocument/2006/customXml" ds:itemID="{04E4C7AF-6DED-4D23-85FC-4AFDFAA5132E}">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GTFCC</Template>
  <Application>Microsoft Office PowerPoint</Application>
  <PresentationFormat>Widescreen</PresentationFormat>
  <Slides>29</Slides>
  <Notes>27</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Learning objectives</vt:lpstr>
      <vt:lpstr>Outline</vt:lpstr>
      <vt:lpstr>INTRODUCTION TO CHOLERA</vt:lpstr>
      <vt:lpstr>Cholera, the disease</vt:lpstr>
      <vt:lpstr>PowerPoint Presentation</vt:lpstr>
      <vt:lpstr>Introduction to Vibrio cholerae</vt:lpstr>
      <vt:lpstr>Introduction to Vibrio cholerae, the bacterium</vt:lpstr>
      <vt:lpstr>Symptoms of cholera</vt:lpstr>
      <vt:lpstr>Acute watery diarrhoea</vt:lpstr>
      <vt:lpstr>Severe dehydration</vt:lpstr>
      <vt:lpstr>Treatment of cholera</vt:lpstr>
      <vt:lpstr>INTRODUCTION TO TESTING FOR CHOLERA</vt:lpstr>
      <vt:lpstr>PowerPoint Presentation</vt:lpstr>
      <vt:lpstr>Why test for cholera?</vt:lpstr>
      <vt:lpstr>Testing for surveillance and  not for clinical management </vt:lpstr>
      <vt:lpstr>Strategy adapted to  epidemiological situation </vt:lpstr>
      <vt:lpstr>How to identify a cholera suspect case</vt:lpstr>
      <vt:lpstr>Cholera suspect case definitions</vt:lpstr>
      <vt:lpstr>Test according to epidemiological situation</vt:lpstr>
      <vt:lpstr>Cholera laboratory diagnosis</vt:lpstr>
      <vt:lpstr>PowerPoint Presentation</vt:lpstr>
      <vt:lpstr>PowerPoint Presentation</vt:lpstr>
      <vt:lpstr>Report according to epidemiological situation</vt:lpstr>
      <vt:lpstr>Summary</vt:lpstr>
      <vt:lpstr>Links to GTFCC support material</vt:lpstr>
      <vt:lpstr>END OF MODULE ASSESSMENT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OUTLINE</dc:title>
  <dc:creator>Hadley Kincade Kincade</dc:creator>
  <cp:revision>67</cp:revision>
  <dcterms:created xsi:type="dcterms:W3CDTF">2024-03-20T09:07:49Z</dcterms:created>
  <dcterms:modified xsi:type="dcterms:W3CDTF">2025-03-20T21:46:31Z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