
<file path=[Content_Types].xml><?xml version="1.0" encoding="utf-8"?>
<Types xmlns="http://schemas.openxmlformats.org/package/2006/content-types">
  <Default Extension="fntdata" ContentType="application/x-fontdata"/>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4"/>
    <p:sldMasterId id="2147483666" r:id="rId5"/>
    <p:sldMasterId id="2147483672" r:id="rId6"/>
  </p:sldMasterIdLst>
  <p:notesMasterIdLst>
    <p:notesMasterId r:id="rId14"/>
  </p:notesMasterIdLst>
  <p:sldIdLst>
    <p:sldId id="850" r:id="rId7"/>
    <p:sldId id="851" r:id="rId8"/>
    <p:sldId id="862" r:id="rId9"/>
    <p:sldId id="854" r:id="rId10"/>
    <p:sldId id="794" r:id="rId11"/>
    <p:sldId id="852" r:id="rId12"/>
    <p:sldId id="873" r:id="rId13"/>
  </p:sldIdLst>
  <p:sldSz cx="18288000" cy="10287000"/>
  <p:notesSz cx="6858000" cy="9144000"/>
  <p:embeddedFontLst>
    <p:embeddedFont>
      <p:font typeface="ADLaM Display" panose="02010000000000000000" pitchFamily="2" charset="0"/>
      <p:regular r:id="rId15"/>
    </p:embeddedFont>
    <p:embeddedFont>
      <p:font typeface="Atkinson Hyperlegible" panose="020B0604020202020204" charset="0"/>
      <p:regular r:id="rId16"/>
    </p:embeddedFont>
    <p:embeddedFont>
      <p:font typeface="Atkinson Hyperlegible Bold" panose="020B0604020202020204" charset="0"/>
      <p:regular r:id="rId17"/>
    </p:embeddedFont>
    <p:embeddedFont>
      <p:font typeface="Cavolini" panose="03000502040302020204" pitchFamily="66" charset="0"/>
      <p:regular r:id="rId18"/>
      <p:bold r:id="rId19"/>
    </p:embeddedFont>
    <p:embeddedFont>
      <p:font typeface="Congenial" panose="02000503040000020004" pitchFamily="2" charset="0"/>
      <p:regular r:id="rId20"/>
      <p:bold r:id="rId21"/>
      <p:italic r:id="rId22"/>
      <p:boldItalic r:id="rId23"/>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84" userDrawn="1">
          <p15:clr>
            <a:srgbClr val="A4A3A4"/>
          </p15:clr>
        </p15:guide>
        <p15:guide id="2" pos="2880">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9F152C9E-3B93-F27F-D873-86BF787F77A1}" name="ゲスト ユーザー" initials="ゲユ" userId="S::urn:spo:anon#c2e9f3011d9ed145efe7a5cb73cc7f5267c078b428054a34e577c2c26ab40bf2::" providerId="AD"/>
</p188:authorLst>
</file>

<file path=ppt/presProps.xml><?xml version="1.0" encoding="utf-8"?>
<p:presentationPr xmlns:a="http://schemas.openxmlformats.org/drawingml/2006/main" xmlns:r="http://schemas.openxmlformats.org/officeDocument/2006/relationships" xmlns:p="http://schemas.openxmlformats.org/presentationml/2006/main">
  <p:clrMru>
    <a:srgbClr val="009999"/>
    <a:srgbClr val="4CAFA7"/>
    <a:srgbClr val="4DB1A9"/>
    <a:srgbClr val="C5E6E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5CCB5340-1D73-4D3D-AE20-D894D7C01E45}" v="43" dt="2025-02-16T16:56:21.507"/>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72863" autoAdjust="0"/>
  </p:normalViewPr>
  <p:slideViewPr>
    <p:cSldViewPr snapToGrid="0" showGuides="1">
      <p:cViewPr varScale="1">
        <p:scale>
          <a:sx n="32" d="100"/>
          <a:sy n="32" d="100"/>
        </p:scale>
        <p:origin x="1340" y="44"/>
      </p:cViewPr>
      <p:guideLst>
        <p:guide orient="horz" pos="2184"/>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2.xml"/><Relationship Id="rId13" Type="http://schemas.openxmlformats.org/officeDocument/2006/relationships/slide" Target="slides/slide7.xml"/><Relationship Id="rId18" Type="http://schemas.openxmlformats.org/officeDocument/2006/relationships/font" Target="fonts/font4.fntdata"/><Relationship Id="rId26" Type="http://schemas.openxmlformats.org/officeDocument/2006/relationships/theme" Target="theme/theme1.xml"/><Relationship Id="rId3" Type="http://schemas.openxmlformats.org/officeDocument/2006/relationships/customXml" Target="../customXml/item3.xml"/><Relationship Id="rId21" Type="http://schemas.openxmlformats.org/officeDocument/2006/relationships/font" Target="fonts/font7.fntdata"/><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font" Target="fonts/font3.fntdata"/><Relationship Id="rId25"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font" Target="fonts/font2.fntdata"/><Relationship Id="rId20" Type="http://schemas.openxmlformats.org/officeDocument/2006/relationships/font" Target="fonts/font6.fntdata"/><Relationship Id="rId29" Type="http://schemas.microsoft.com/office/2015/10/relationships/revisionInfo" Target="revisionInfo.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5.xml"/><Relationship Id="rId24" Type="http://schemas.openxmlformats.org/officeDocument/2006/relationships/presProps" Target="presProps.xml"/><Relationship Id="rId5" Type="http://schemas.openxmlformats.org/officeDocument/2006/relationships/slideMaster" Target="slideMasters/slideMaster2.xml"/><Relationship Id="rId15" Type="http://schemas.openxmlformats.org/officeDocument/2006/relationships/font" Target="fonts/font1.fntdata"/><Relationship Id="rId23" Type="http://schemas.openxmlformats.org/officeDocument/2006/relationships/font" Target="fonts/font9.fntdata"/><Relationship Id="rId28" Type="http://schemas.microsoft.com/office/2016/11/relationships/changesInfo" Target="changesInfos/changesInfo1.xml"/><Relationship Id="rId10" Type="http://schemas.openxmlformats.org/officeDocument/2006/relationships/slide" Target="slides/slide4.xml"/><Relationship Id="rId19" Type="http://schemas.openxmlformats.org/officeDocument/2006/relationships/font" Target="fonts/font5.fntdata"/><Relationship Id="rId4" Type="http://schemas.openxmlformats.org/officeDocument/2006/relationships/slideMaster" Target="slideMasters/slideMaster1.xml"/><Relationship Id="rId9" Type="http://schemas.openxmlformats.org/officeDocument/2006/relationships/slide" Target="slides/slide3.xml"/><Relationship Id="rId14" Type="http://schemas.openxmlformats.org/officeDocument/2006/relationships/notesMaster" Target="notesMasters/notesMaster1.xml"/><Relationship Id="rId22" Type="http://schemas.openxmlformats.org/officeDocument/2006/relationships/font" Target="fonts/font8.fntdata"/><Relationship Id="rId27" Type="http://schemas.openxmlformats.org/officeDocument/2006/relationships/tableStyles" Target="tableStyles.xml"/><Relationship Id="rId30" Type="http://schemas.microsoft.com/office/2018/10/relationships/authors" Target="author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DOMINGUEZ, Morgane" userId="d29c428e-ee62-4017-a838-521138d5b01c" providerId="ADAL" clId="{5CCB5340-1D73-4D3D-AE20-D894D7C01E45}"/>
    <pc:docChg chg="undo custSel modSld">
      <pc:chgData name="DOMINGUEZ, Morgane" userId="d29c428e-ee62-4017-a838-521138d5b01c" providerId="ADAL" clId="{5CCB5340-1D73-4D3D-AE20-D894D7C01E45}" dt="2025-02-19T10:28:30.311" v="71" actId="14100"/>
      <pc:docMkLst>
        <pc:docMk/>
      </pc:docMkLst>
      <pc:sldChg chg="delSp modSp mod modTransition delAnim modAnim modNotesTx">
        <pc:chgData name="DOMINGUEZ, Morgane" userId="d29c428e-ee62-4017-a838-521138d5b01c" providerId="ADAL" clId="{5CCB5340-1D73-4D3D-AE20-D894D7C01E45}" dt="2025-02-16T16:58:48.272" v="67"/>
        <pc:sldMkLst>
          <pc:docMk/>
          <pc:sldMk cId="558063434" sldId="794"/>
        </pc:sldMkLst>
        <pc:spChg chg="mod">
          <ac:chgData name="DOMINGUEZ, Morgane" userId="d29c428e-ee62-4017-a838-521138d5b01c" providerId="ADAL" clId="{5CCB5340-1D73-4D3D-AE20-D894D7C01E45}" dt="2025-02-16T16:57:16.595" v="55" actId="1076"/>
          <ac:spMkLst>
            <pc:docMk/>
            <pc:sldMk cId="558063434" sldId="794"/>
            <ac:spMk id="3" creationId="{336ED93E-759E-9F54-77C5-3B54C40EA5F9}"/>
          </ac:spMkLst>
        </pc:spChg>
        <pc:picChg chg="del">
          <ac:chgData name="DOMINGUEZ, Morgane" userId="d29c428e-ee62-4017-a838-521138d5b01c" providerId="ADAL" clId="{5CCB5340-1D73-4D3D-AE20-D894D7C01E45}" dt="2025-02-16T16:55:03.442" v="13" actId="478"/>
          <ac:picMkLst>
            <pc:docMk/>
            <pc:sldMk cId="558063434" sldId="794"/>
            <ac:picMk id="6" creationId="{8B85E713-BD96-B98C-F42C-968B8C4000C4}"/>
          </ac:picMkLst>
        </pc:picChg>
      </pc:sldChg>
      <pc:sldChg chg="delSp modSp mod modTransition delAnim modNotesTx">
        <pc:chgData name="DOMINGUEZ, Morgane" userId="d29c428e-ee62-4017-a838-521138d5b01c" providerId="ADAL" clId="{5CCB5340-1D73-4D3D-AE20-D894D7C01E45}" dt="2025-02-19T10:28:27.716" v="70" actId="14100"/>
        <pc:sldMkLst>
          <pc:docMk/>
          <pc:sldMk cId="3811128158" sldId="850"/>
        </pc:sldMkLst>
        <pc:spChg chg="del">
          <ac:chgData name="DOMINGUEZ, Morgane" userId="d29c428e-ee62-4017-a838-521138d5b01c" providerId="ADAL" clId="{5CCB5340-1D73-4D3D-AE20-D894D7C01E45}" dt="2025-02-16T16:56:30.022" v="49" actId="478"/>
          <ac:spMkLst>
            <pc:docMk/>
            <pc:sldMk cId="3811128158" sldId="850"/>
            <ac:spMk id="3" creationId="{C024D1AE-FC63-316B-CCB9-6762F4BA818E}"/>
          </ac:spMkLst>
        </pc:spChg>
        <pc:picChg chg="del">
          <ac:chgData name="DOMINGUEZ, Morgane" userId="d29c428e-ee62-4017-a838-521138d5b01c" providerId="ADAL" clId="{5CCB5340-1D73-4D3D-AE20-D894D7C01E45}" dt="2025-02-16T16:54:43.064" v="0" actId="478"/>
          <ac:picMkLst>
            <pc:docMk/>
            <pc:sldMk cId="3811128158" sldId="850"/>
            <ac:picMk id="2" creationId="{97D2C303-B97D-1246-1C41-E4EE4DCAA3E5}"/>
          </ac:picMkLst>
        </pc:picChg>
        <pc:picChg chg="mod">
          <ac:chgData name="DOMINGUEZ, Morgane" userId="d29c428e-ee62-4017-a838-521138d5b01c" providerId="ADAL" clId="{5CCB5340-1D73-4D3D-AE20-D894D7C01E45}" dt="2025-02-19T10:28:27.716" v="70" actId="14100"/>
          <ac:picMkLst>
            <pc:docMk/>
            <pc:sldMk cId="3811128158" sldId="850"/>
            <ac:picMk id="7" creationId="{FF7B4ABE-F753-275E-4C9E-A569FAF22182}"/>
          </ac:picMkLst>
        </pc:picChg>
      </pc:sldChg>
      <pc:sldChg chg="delSp modSp mod modTransition delAnim modNotesTx">
        <pc:chgData name="DOMINGUEZ, Morgane" userId="d29c428e-ee62-4017-a838-521138d5b01c" providerId="ADAL" clId="{5CCB5340-1D73-4D3D-AE20-D894D7C01E45}" dt="2025-02-19T10:28:30.311" v="71" actId="14100"/>
        <pc:sldMkLst>
          <pc:docMk/>
          <pc:sldMk cId="2083123537" sldId="851"/>
        </pc:sldMkLst>
        <pc:spChg chg="del">
          <ac:chgData name="DOMINGUEZ, Morgane" userId="d29c428e-ee62-4017-a838-521138d5b01c" providerId="ADAL" clId="{5CCB5340-1D73-4D3D-AE20-D894D7C01E45}" dt="2025-02-16T16:56:34.678" v="50" actId="478"/>
          <ac:spMkLst>
            <pc:docMk/>
            <pc:sldMk cId="2083123537" sldId="851"/>
            <ac:spMk id="2" creationId="{C1637741-558B-3CB3-6A6F-5E15655FFD4D}"/>
          </ac:spMkLst>
        </pc:spChg>
        <pc:picChg chg="del">
          <ac:chgData name="DOMINGUEZ, Morgane" userId="d29c428e-ee62-4017-a838-521138d5b01c" providerId="ADAL" clId="{5CCB5340-1D73-4D3D-AE20-D894D7C01E45}" dt="2025-02-16T16:54:46.860" v="1" actId="478"/>
          <ac:picMkLst>
            <pc:docMk/>
            <pc:sldMk cId="2083123537" sldId="851"/>
            <ac:picMk id="5" creationId="{8805C73E-AE78-1A47-ED50-F4AD7C64FA25}"/>
          </ac:picMkLst>
        </pc:picChg>
        <pc:picChg chg="mod">
          <ac:chgData name="DOMINGUEZ, Morgane" userId="d29c428e-ee62-4017-a838-521138d5b01c" providerId="ADAL" clId="{5CCB5340-1D73-4D3D-AE20-D894D7C01E45}" dt="2025-02-19T10:28:30.311" v="71" actId="14100"/>
          <ac:picMkLst>
            <pc:docMk/>
            <pc:sldMk cId="2083123537" sldId="851"/>
            <ac:picMk id="7" creationId="{669D2F21-83B3-EE56-C997-D0C5DD020440}"/>
          </ac:picMkLst>
        </pc:picChg>
      </pc:sldChg>
      <pc:sldChg chg="delSp modSp mod modTransition delAnim modAnim modNotesTx">
        <pc:chgData name="DOMINGUEZ, Morgane" userId="d29c428e-ee62-4017-a838-521138d5b01c" providerId="ADAL" clId="{5CCB5340-1D73-4D3D-AE20-D894D7C01E45}" dt="2025-02-16T16:58:54.570" v="68"/>
        <pc:sldMkLst>
          <pc:docMk/>
          <pc:sldMk cId="0" sldId="852"/>
        </pc:sldMkLst>
        <pc:spChg chg="mod">
          <ac:chgData name="DOMINGUEZ, Morgane" userId="d29c428e-ee62-4017-a838-521138d5b01c" providerId="ADAL" clId="{5CCB5340-1D73-4D3D-AE20-D894D7C01E45}" dt="2025-02-16T16:57:30.703" v="59" actId="1076"/>
          <ac:spMkLst>
            <pc:docMk/>
            <pc:sldMk cId="0" sldId="852"/>
            <ac:spMk id="2" creationId="{BDCB2BF5-53F4-1EB4-FB89-FD9E730888B4}"/>
          </ac:spMkLst>
        </pc:spChg>
        <pc:grpChg chg="mod">
          <ac:chgData name="DOMINGUEZ, Morgane" userId="d29c428e-ee62-4017-a838-521138d5b01c" providerId="ADAL" clId="{5CCB5340-1D73-4D3D-AE20-D894D7C01E45}" dt="2025-02-16T16:57:26.751" v="58" actId="1076"/>
          <ac:grpSpMkLst>
            <pc:docMk/>
            <pc:sldMk cId="0" sldId="852"/>
            <ac:grpSpMk id="23" creationId="{20099868-8435-1659-8522-55D072EDCB6C}"/>
          </ac:grpSpMkLst>
        </pc:grpChg>
        <pc:picChg chg="del">
          <ac:chgData name="DOMINGUEZ, Morgane" userId="d29c428e-ee62-4017-a838-521138d5b01c" providerId="ADAL" clId="{5CCB5340-1D73-4D3D-AE20-D894D7C01E45}" dt="2025-02-16T16:55:10.190" v="19" actId="478"/>
          <ac:picMkLst>
            <pc:docMk/>
            <pc:sldMk cId="0" sldId="852"/>
            <ac:picMk id="7" creationId="{9FC32713-645B-A507-9356-39043A8EFDC4}"/>
          </ac:picMkLst>
        </pc:picChg>
      </pc:sldChg>
      <pc:sldChg chg="delSp modSp mod modTransition delAnim modAnim modNotesTx">
        <pc:chgData name="DOMINGUEZ, Morgane" userId="d29c428e-ee62-4017-a838-521138d5b01c" providerId="ADAL" clId="{5CCB5340-1D73-4D3D-AE20-D894D7C01E45}" dt="2025-02-16T16:58:40.845" v="66"/>
        <pc:sldMkLst>
          <pc:docMk/>
          <pc:sldMk cId="0" sldId="854"/>
        </pc:sldMkLst>
        <pc:spChg chg="mod">
          <ac:chgData name="DOMINGUEZ, Morgane" userId="d29c428e-ee62-4017-a838-521138d5b01c" providerId="ADAL" clId="{5CCB5340-1D73-4D3D-AE20-D894D7C01E45}" dt="2025-02-16T16:56:54.049" v="52" actId="255"/>
          <ac:spMkLst>
            <pc:docMk/>
            <pc:sldMk cId="0" sldId="854"/>
            <ac:spMk id="9" creationId="{DB8767A2-BCA0-06FD-BD08-26249E02B5B9}"/>
          </ac:spMkLst>
        </pc:spChg>
        <pc:picChg chg="del">
          <ac:chgData name="DOMINGUEZ, Morgane" userId="d29c428e-ee62-4017-a838-521138d5b01c" providerId="ADAL" clId="{5CCB5340-1D73-4D3D-AE20-D894D7C01E45}" dt="2025-02-16T16:54:56.300" v="6" actId="478"/>
          <ac:picMkLst>
            <pc:docMk/>
            <pc:sldMk cId="0" sldId="854"/>
            <ac:picMk id="8" creationId="{9DB33B68-ADD1-1DF6-BEFC-7C0F68CE7211}"/>
          </ac:picMkLst>
        </pc:picChg>
      </pc:sldChg>
      <pc:sldChg chg="delSp modSp mod modTransition delAnim modAnim modNotesTx">
        <pc:chgData name="DOMINGUEZ, Morgane" userId="d29c428e-ee62-4017-a838-521138d5b01c" providerId="ADAL" clId="{5CCB5340-1D73-4D3D-AE20-D894D7C01E45}" dt="2025-02-16T16:58:34.377" v="65"/>
        <pc:sldMkLst>
          <pc:docMk/>
          <pc:sldMk cId="389553719" sldId="862"/>
        </pc:sldMkLst>
        <pc:spChg chg="mod">
          <ac:chgData name="DOMINGUEZ, Morgane" userId="d29c428e-ee62-4017-a838-521138d5b01c" providerId="ADAL" clId="{5CCB5340-1D73-4D3D-AE20-D894D7C01E45}" dt="2025-02-16T16:56:46.122" v="51" actId="255"/>
          <ac:spMkLst>
            <pc:docMk/>
            <pc:sldMk cId="389553719" sldId="862"/>
            <ac:spMk id="9" creationId="{FFB64006-C15D-FB8F-7729-0D18BD683A76}"/>
          </ac:spMkLst>
        </pc:spChg>
        <pc:picChg chg="del">
          <ac:chgData name="DOMINGUEZ, Morgane" userId="d29c428e-ee62-4017-a838-521138d5b01c" providerId="ADAL" clId="{5CCB5340-1D73-4D3D-AE20-D894D7C01E45}" dt="2025-02-16T16:54:50.122" v="2" actId="478"/>
          <ac:picMkLst>
            <pc:docMk/>
            <pc:sldMk cId="389553719" sldId="862"/>
            <ac:picMk id="2" creationId="{EFF9D307-B4C5-E9E4-9C3F-35045FDCF63C}"/>
          </ac:picMkLst>
        </pc:picChg>
      </pc:sldChg>
      <pc:sldChg chg="delSp modSp mod modTransition delAnim modNotesTx">
        <pc:chgData name="DOMINGUEZ, Morgane" userId="d29c428e-ee62-4017-a838-521138d5b01c" providerId="ADAL" clId="{5CCB5340-1D73-4D3D-AE20-D894D7C01E45}" dt="2025-02-16T16:58:59.773" v="69"/>
        <pc:sldMkLst>
          <pc:docMk/>
          <pc:sldMk cId="64707719" sldId="873"/>
        </pc:sldMkLst>
        <pc:spChg chg="mod">
          <ac:chgData name="DOMINGUEZ, Morgane" userId="d29c428e-ee62-4017-a838-521138d5b01c" providerId="ADAL" clId="{5CCB5340-1D73-4D3D-AE20-D894D7C01E45}" dt="2025-02-16T16:57:43.780" v="62" actId="1076"/>
          <ac:spMkLst>
            <pc:docMk/>
            <pc:sldMk cId="64707719" sldId="873"/>
            <ac:spMk id="4" creationId="{703D7A72-39F8-4160-A819-DB6838A3BFCA}"/>
          </ac:spMkLst>
        </pc:spChg>
        <pc:picChg chg="del">
          <ac:chgData name="DOMINGUEZ, Morgane" userId="d29c428e-ee62-4017-a838-521138d5b01c" providerId="ADAL" clId="{5CCB5340-1D73-4D3D-AE20-D894D7C01E45}" dt="2025-02-16T16:55:15.635" v="22" actId="478"/>
          <ac:picMkLst>
            <pc:docMk/>
            <pc:sldMk cId="64707719" sldId="873"/>
            <ac:picMk id="3" creationId="{F3231817-79AB-E6EE-C445-E87CC61CF97F}"/>
          </ac:picMkLst>
        </pc:pic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3622C29-DEDC-47EA-9317-99A061EC34D3}" type="datetimeFigureOut">
              <a:rPr lang="en-US" smtClean="0"/>
              <a:t>2/19/2025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456EF30-4FE0-4EA9-8E5D-4D51CC2F6F0A}" type="slidenum">
              <a:rPr lang="en-US" smtClean="0"/>
              <a:t>‹#›</a:t>
            </a:fld>
            <a:endParaRPr lang="en-US"/>
          </a:p>
        </p:txBody>
      </p:sp>
    </p:spTree>
    <p:extLst>
      <p:ext uri="{BB962C8B-B14F-4D97-AF65-F5344CB8AC3E}">
        <p14:creationId xmlns:p14="http://schemas.microsoft.com/office/powerpoint/2010/main" val="360057440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Welcome to this GTFCC introduction course on the identification of Priority Areas for Multisectoral Interventions, PAMIs. </a:t>
            </a:r>
          </a:p>
          <a:p>
            <a:endParaRPr lang="en-US" dirty="0"/>
          </a:p>
        </p:txBody>
      </p:sp>
      <p:sp>
        <p:nvSpPr>
          <p:cNvPr id="4" name="Slide Number Placeholder 3"/>
          <p:cNvSpPr>
            <a:spLocks noGrp="1"/>
          </p:cNvSpPr>
          <p:nvPr>
            <p:ph type="sldNum" sz="quarter" idx="5"/>
          </p:nvPr>
        </p:nvSpPr>
        <p:spPr/>
        <p:txBody>
          <a:bodyPr/>
          <a:lstStyle/>
          <a:p>
            <a:fld id="{3456EF30-4FE0-4EA9-8E5D-4D51CC2F6F0A}" type="slidenum">
              <a:rPr lang="en-US" smtClean="0"/>
              <a:t>1</a:t>
            </a:fld>
            <a:endParaRPr lang="en-US"/>
          </a:p>
        </p:txBody>
      </p:sp>
    </p:spTree>
    <p:extLst>
      <p:ext uri="{BB962C8B-B14F-4D97-AF65-F5344CB8AC3E}">
        <p14:creationId xmlns:p14="http://schemas.microsoft.com/office/powerpoint/2010/main" val="361163967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This module provides an overview of the course, it will help you get ready to take the course. </a:t>
            </a:r>
          </a:p>
          <a:p>
            <a:endParaRPr lang="en-US" dirty="0"/>
          </a:p>
        </p:txBody>
      </p:sp>
      <p:sp>
        <p:nvSpPr>
          <p:cNvPr id="4" name="Slide Number Placeholder 3"/>
          <p:cNvSpPr>
            <a:spLocks noGrp="1"/>
          </p:cNvSpPr>
          <p:nvPr>
            <p:ph type="sldNum" sz="quarter" idx="5"/>
          </p:nvPr>
        </p:nvSpPr>
        <p:spPr/>
        <p:txBody>
          <a:bodyPr/>
          <a:lstStyle/>
          <a:p>
            <a:fld id="{3456EF30-4FE0-4EA9-8E5D-4D51CC2F6F0A}" type="slidenum">
              <a:rPr lang="en-US" smtClean="0"/>
              <a:t>2</a:t>
            </a:fld>
            <a:endParaRPr lang="en-US"/>
          </a:p>
        </p:txBody>
      </p:sp>
    </p:spTree>
    <p:extLst>
      <p:ext uri="{BB962C8B-B14F-4D97-AF65-F5344CB8AC3E}">
        <p14:creationId xmlns:p14="http://schemas.microsoft.com/office/powerpoint/2010/main" val="328691499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07000"/>
              </a:lnSpc>
              <a:spcBef>
                <a:spcPts val="0"/>
              </a:spcBef>
              <a:spcAft>
                <a:spcPts val="800"/>
              </a:spcAft>
            </a:pP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This course is for high level stakeholders who play a role in developing strategies against cholera or in advising the development of strategies against cholera. This is for example policy makers or national advisors.  </a:t>
            </a:r>
          </a:p>
          <a:p>
            <a:pPr marL="0" marR="0">
              <a:lnSpc>
                <a:spcPct val="107000"/>
              </a:lnSpc>
              <a:spcBef>
                <a:spcPts val="0"/>
              </a:spcBef>
              <a:spcAft>
                <a:spcPts val="800"/>
              </a:spcAft>
            </a:pP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Technical stakeholders involved in the identification of PAMIs will also greatly benefit from this course, for example epidemiologists or data analysts.</a:t>
            </a:r>
          </a:p>
          <a:p>
            <a:endParaRPr lang="en-US" dirty="0"/>
          </a:p>
        </p:txBody>
      </p:sp>
      <p:sp>
        <p:nvSpPr>
          <p:cNvPr id="4" name="Slide Number Placeholder 3"/>
          <p:cNvSpPr>
            <a:spLocks noGrp="1"/>
          </p:cNvSpPr>
          <p:nvPr>
            <p:ph type="sldNum" sz="quarter" idx="5"/>
          </p:nvPr>
        </p:nvSpPr>
        <p:spPr/>
        <p:txBody>
          <a:bodyPr/>
          <a:lstStyle/>
          <a:p>
            <a:fld id="{3456EF30-4FE0-4EA9-8E5D-4D51CC2F6F0A}" type="slidenum">
              <a:rPr lang="en-US" smtClean="0"/>
              <a:t>3</a:t>
            </a:fld>
            <a:endParaRPr lang="en-US"/>
          </a:p>
        </p:txBody>
      </p:sp>
    </p:spTree>
    <p:extLst>
      <p:ext uri="{BB962C8B-B14F-4D97-AF65-F5344CB8AC3E}">
        <p14:creationId xmlns:p14="http://schemas.microsoft.com/office/powerpoint/2010/main" val="210084199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07000"/>
              </a:lnSpc>
              <a:spcBef>
                <a:spcPts val="0"/>
              </a:spcBef>
              <a:spcAft>
                <a:spcPts val="0"/>
              </a:spcAft>
            </a:pP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After completing all modules of this course, you will be able to:</a:t>
            </a:r>
          </a:p>
          <a:p>
            <a:pPr marL="342900" marR="0" lvl="0" indent="-342900">
              <a:lnSpc>
                <a:spcPct val="107000"/>
              </a:lnSpc>
              <a:spcBef>
                <a:spcPts val="0"/>
              </a:spcBef>
              <a:spcAft>
                <a:spcPts val="0"/>
              </a:spcAft>
              <a:buClr>
                <a:srgbClr val="009999"/>
              </a:buClr>
              <a:buFont typeface="Courier New" panose="02070309020205020404" pitchFamily="49" charset="0"/>
              <a:buChar char="o"/>
            </a:pP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Explain how identifying PAMIs is essential to increase the effectiveness and the efficiency of mid to long term strategies against cholera;</a:t>
            </a:r>
          </a:p>
          <a:p>
            <a:pPr marL="342900" marR="0" lvl="0" indent="-342900">
              <a:lnSpc>
                <a:spcPct val="107000"/>
              </a:lnSpc>
              <a:spcBef>
                <a:spcPts val="0"/>
              </a:spcBef>
              <a:spcAft>
                <a:spcPts val="0"/>
              </a:spcAft>
              <a:buClr>
                <a:srgbClr val="009999"/>
              </a:buClr>
              <a:buFont typeface="Courier New" panose="02070309020205020404" pitchFamily="49" charset="0"/>
              <a:buChar char="o"/>
            </a:pP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Determine which GTFCC PAMI method is applicable in your country;</a:t>
            </a:r>
          </a:p>
          <a:p>
            <a:pPr marL="342900" marR="0" lvl="0" indent="-342900">
              <a:lnSpc>
                <a:spcPct val="107000"/>
              </a:lnSpc>
              <a:spcBef>
                <a:spcPts val="0"/>
              </a:spcBef>
              <a:spcAft>
                <a:spcPts val="0"/>
              </a:spcAft>
              <a:buClr>
                <a:srgbClr val="009999"/>
              </a:buClr>
              <a:buFont typeface="Courier New" panose="02070309020205020404" pitchFamily="49" charset="0"/>
              <a:buChar char="o"/>
            </a:pP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Describe the key steps to identify PAMIs;</a:t>
            </a:r>
          </a:p>
          <a:p>
            <a:pPr marL="342900" marR="0" lvl="0" indent="-342900">
              <a:lnSpc>
                <a:spcPct val="107000"/>
              </a:lnSpc>
              <a:spcBef>
                <a:spcPts val="0"/>
              </a:spcBef>
              <a:spcAft>
                <a:spcPts val="0"/>
              </a:spcAft>
              <a:buClr>
                <a:srgbClr val="009999"/>
              </a:buClr>
              <a:buFont typeface="Courier New" panose="02070309020205020404" pitchFamily="49" charset="0"/>
              <a:buChar char="o"/>
            </a:pP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Explain how to plan for PAMI identification;</a:t>
            </a:r>
          </a:p>
          <a:p>
            <a:pPr marL="342900" marR="0" lvl="0" indent="-342900">
              <a:lnSpc>
                <a:spcPct val="107000"/>
              </a:lnSpc>
              <a:spcBef>
                <a:spcPts val="0"/>
              </a:spcBef>
              <a:spcAft>
                <a:spcPts val="800"/>
              </a:spcAft>
              <a:buClr>
                <a:srgbClr val="009999"/>
              </a:buClr>
              <a:buFont typeface="Courier New" panose="02070309020205020404" pitchFamily="49" charset="0"/>
              <a:buChar char="o"/>
            </a:pP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Access supplementary resources online.</a:t>
            </a:r>
          </a:p>
          <a:p>
            <a:endParaRPr lang="en-US" dirty="0"/>
          </a:p>
        </p:txBody>
      </p:sp>
      <p:sp>
        <p:nvSpPr>
          <p:cNvPr id="4" name="Slide Number Placeholder 3"/>
          <p:cNvSpPr>
            <a:spLocks noGrp="1"/>
          </p:cNvSpPr>
          <p:nvPr>
            <p:ph type="sldNum" sz="quarter" idx="5"/>
          </p:nvPr>
        </p:nvSpPr>
        <p:spPr/>
        <p:txBody>
          <a:bodyPr/>
          <a:lstStyle/>
          <a:p>
            <a:fld id="{3456EF30-4FE0-4EA9-8E5D-4D51CC2F6F0A}" type="slidenum">
              <a:rPr lang="en-US" smtClean="0"/>
              <a:t>4</a:t>
            </a:fld>
            <a:endParaRPr lang="en-US"/>
          </a:p>
        </p:txBody>
      </p:sp>
    </p:spTree>
    <p:extLst>
      <p:ext uri="{BB962C8B-B14F-4D97-AF65-F5344CB8AC3E}">
        <p14:creationId xmlns:p14="http://schemas.microsoft.com/office/powerpoint/2010/main" val="180041775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07000"/>
              </a:lnSpc>
              <a:spcBef>
                <a:spcPts val="0"/>
              </a:spcBef>
              <a:spcAft>
                <a:spcPts val="800"/>
              </a:spcAft>
            </a:pP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There are three modules in this course.</a:t>
            </a:r>
          </a:p>
          <a:p>
            <a:pPr marL="0" marR="0">
              <a:lnSpc>
                <a:spcPct val="107000"/>
              </a:lnSpc>
              <a:spcBef>
                <a:spcPts val="0"/>
              </a:spcBef>
              <a:spcAft>
                <a:spcPts val="800"/>
              </a:spcAft>
            </a:pP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In Module 1, you will learn about what PAMIs are.</a:t>
            </a:r>
          </a:p>
          <a:p>
            <a:pPr marL="0" marR="0">
              <a:lnSpc>
                <a:spcPct val="107000"/>
              </a:lnSpc>
              <a:spcBef>
                <a:spcPts val="0"/>
              </a:spcBef>
              <a:spcAft>
                <a:spcPts val="800"/>
              </a:spcAft>
            </a:pP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In Module 2, we will walk you through the key principles to identify PAMIs.</a:t>
            </a:r>
          </a:p>
          <a:p>
            <a:pPr marL="0" marR="0">
              <a:lnSpc>
                <a:spcPct val="107000"/>
              </a:lnSpc>
              <a:spcBef>
                <a:spcPts val="0"/>
              </a:spcBef>
              <a:spcAft>
                <a:spcPts val="800"/>
              </a:spcAft>
            </a:pP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Lastly, in Module 3, we will show you where to access online material to identify PAMIs.</a:t>
            </a:r>
          </a:p>
          <a:p>
            <a:pPr marL="0" marR="0">
              <a:lnSpc>
                <a:spcPct val="107000"/>
              </a:lnSpc>
              <a:spcBef>
                <a:spcPts val="0"/>
              </a:spcBef>
              <a:spcAft>
                <a:spcPts val="800"/>
              </a:spcAft>
            </a:pP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This course takes about 30 minutes to complete.</a:t>
            </a:r>
          </a:p>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190F8B4-8C60-4302-AB41-AAE2BE5F188A}" type="slidenum">
              <a:rPr kumimoji="0" lang="en-GB"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GB"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83672773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After completing this course, we invite you to continue to learn about PAMI identification by taking the GTFCC online course on the identification of PAMIs for cholera control or the GTFCC online course on the identification of PAMIs for cholera elimination, depending on the cholera situation in your country and the PAMI identification method applicable in your context.</a:t>
            </a:r>
          </a:p>
          <a:p>
            <a:endParaRPr lang="en-US" dirty="0"/>
          </a:p>
        </p:txBody>
      </p:sp>
      <p:sp>
        <p:nvSpPr>
          <p:cNvPr id="4" name="Slide Number Placeholder 3"/>
          <p:cNvSpPr>
            <a:spLocks noGrp="1"/>
          </p:cNvSpPr>
          <p:nvPr>
            <p:ph type="sldNum" sz="quarter" idx="5"/>
          </p:nvPr>
        </p:nvSpPr>
        <p:spPr/>
        <p:txBody>
          <a:bodyPr/>
          <a:lstStyle/>
          <a:p>
            <a:fld id="{3456EF30-4FE0-4EA9-8E5D-4D51CC2F6F0A}" type="slidenum">
              <a:rPr lang="en-US" smtClean="0"/>
              <a:t>6</a:t>
            </a:fld>
            <a:endParaRPr lang="en-US"/>
          </a:p>
        </p:txBody>
      </p:sp>
    </p:spTree>
    <p:extLst>
      <p:ext uri="{BB962C8B-B14F-4D97-AF65-F5344CB8AC3E}">
        <p14:creationId xmlns:p14="http://schemas.microsoft.com/office/powerpoint/2010/main" val="398033581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We have now completed  this brief introduction.</a:t>
            </a:r>
          </a:p>
          <a:p>
            <a:endParaRPr lang="en-US" dirty="0"/>
          </a:p>
        </p:txBody>
      </p:sp>
      <p:sp>
        <p:nvSpPr>
          <p:cNvPr id="4" name="Slide Number Placeholder 3"/>
          <p:cNvSpPr>
            <a:spLocks noGrp="1"/>
          </p:cNvSpPr>
          <p:nvPr>
            <p:ph type="sldNum" sz="quarter" idx="5"/>
          </p:nvPr>
        </p:nvSpPr>
        <p:spPr/>
        <p:txBody>
          <a:bodyPr/>
          <a:lstStyle/>
          <a:p>
            <a:fld id="{3456EF30-4FE0-4EA9-8E5D-4D51CC2F6F0A}" type="slidenum">
              <a:rPr lang="en-US" smtClean="0"/>
              <a:t>7</a:t>
            </a:fld>
            <a:endParaRPr lang="en-US"/>
          </a:p>
        </p:txBody>
      </p:sp>
    </p:spTree>
    <p:extLst>
      <p:ext uri="{BB962C8B-B14F-4D97-AF65-F5344CB8AC3E}">
        <p14:creationId xmlns:p14="http://schemas.microsoft.com/office/powerpoint/2010/main" val="124863492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44C1CDFE-748B-410D-9C2A-F02EABF5DEE9}" type="datetime1">
              <a:rPr lang="en-GB" smtClean="0"/>
              <a:t>19/02/2025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DF307D3-5CC9-4CC4-A5F4-E6D4B8820162}" type="datetime1">
              <a:rPr lang="en-GB" smtClean="0"/>
              <a:t>19/02/2025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993421-35F3-4909-BE26-540B33111236}" type="datetime1">
              <a:rPr lang="en-GB" smtClean="0"/>
              <a:t>19/02/2025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reserve="1">
  <p:cSld name="Title Slide">
    <p:spTree>
      <p:nvGrpSpPr>
        <p:cNvPr id="1" name=""/>
        <p:cNvGrpSpPr/>
        <p:nvPr/>
      </p:nvGrpSpPr>
      <p:grpSpPr>
        <a:xfrm>
          <a:off x="0" y="0"/>
          <a:ext cx="0" cy="0"/>
          <a:chOff x="0" y="0"/>
          <a:chExt cx="0" cy="0"/>
        </a:xfrm>
      </p:grpSpPr>
      <p:sp>
        <p:nvSpPr>
          <p:cNvPr id="2" name="Holder 2"/>
          <p:cNvSpPr>
            <a:spLocks noGrp="1"/>
          </p:cNvSpPr>
          <p:nvPr>
            <p:ph type="ctrTitle"/>
          </p:nvPr>
        </p:nvSpPr>
        <p:spPr>
          <a:xfrm>
            <a:off x="1371600" y="3188970"/>
            <a:ext cx="15544800" cy="276999"/>
          </a:xfrm>
          <a:prstGeom prst="rect">
            <a:avLst/>
          </a:prstGeom>
        </p:spPr>
        <p:txBody>
          <a:bodyPr wrap="square" lIns="0" tIns="0" rIns="0" bIns="0">
            <a:spAutoFit/>
          </a:bodyPr>
          <a:lstStyle>
            <a:lvl1pPr>
              <a:defRPr/>
            </a:lvl1pPr>
          </a:lstStyle>
          <a:p>
            <a:endParaRPr/>
          </a:p>
        </p:txBody>
      </p:sp>
      <p:sp>
        <p:nvSpPr>
          <p:cNvPr id="3" name="Holder 3"/>
          <p:cNvSpPr>
            <a:spLocks noGrp="1"/>
          </p:cNvSpPr>
          <p:nvPr>
            <p:ph type="subTitle" idx="4"/>
          </p:nvPr>
        </p:nvSpPr>
        <p:spPr>
          <a:xfrm>
            <a:off x="2743200" y="5760720"/>
            <a:ext cx="12801600" cy="276999"/>
          </a:xfrm>
          <a:prstGeom prst="rect">
            <a:avLst/>
          </a:prstGeom>
        </p:spPr>
        <p:txBody>
          <a:bodyPr wrap="square" lIns="0" tIns="0" rIns="0" bIns="0">
            <a:spAutoFit/>
          </a:bodyPr>
          <a:lstStyle>
            <a:lvl1pPr>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6E7BAEDD-A8B9-45AC-959F-0C076717C57C}" type="datetime1">
              <a:rPr lang="en-GB" smtClean="0"/>
              <a:t>19/02/2025</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extLst>
      <p:ext uri="{BB962C8B-B14F-4D97-AF65-F5344CB8AC3E}">
        <p14:creationId xmlns:p14="http://schemas.microsoft.com/office/powerpoint/2010/main" val="133102369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a:lvl1pPr>
          </a:lstStyle>
          <a:p>
            <a:endParaRPr/>
          </a:p>
        </p:txBody>
      </p:sp>
      <p:sp>
        <p:nvSpPr>
          <p:cNvPr id="3" name="Holder 3"/>
          <p:cNvSpPr>
            <a:spLocks noGrp="1"/>
          </p:cNvSpPr>
          <p:nvPr>
            <p:ph type="body" idx="1"/>
          </p:nvPr>
        </p:nvSpPr>
        <p:spPr/>
        <p:txBody>
          <a:bodyPr lIns="0" tIns="0" rIns="0" bIns="0"/>
          <a:lstStyle>
            <a:lvl1pPr>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A7892D45-84F8-4920-AE8C-76FC055AB5AE}" type="datetime1">
              <a:rPr lang="en-GB" smtClean="0"/>
              <a:t>19/02/2025</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extLst>
      <p:ext uri="{BB962C8B-B14F-4D97-AF65-F5344CB8AC3E}">
        <p14:creationId xmlns:p14="http://schemas.microsoft.com/office/powerpoint/2010/main" val="67194852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wo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a:lvl1pPr>
          </a:lstStyle>
          <a:p>
            <a:endParaRPr/>
          </a:p>
        </p:txBody>
      </p:sp>
      <p:sp>
        <p:nvSpPr>
          <p:cNvPr id="3" name="Holder 3"/>
          <p:cNvSpPr>
            <a:spLocks noGrp="1"/>
          </p:cNvSpPr>
          <p:nvPr>
            <p:ph sz="half" idx="2"/>
          </p:nvPr>
        </p:nvSpPr>
        <p:spPr>
          <a:xfrm>
            <a:off x="914400" y="2366010"/>
            <a:ext cx="7955280" cy="276999"/>
          </a:xfrm>
          <a:prstGeom prst="rect">
            <a:avLst/>
          </a:prstGeom>
        </p:spPr>
        <p:txBody>
          <a:bodyPr wrap="square" lIns="0" tIns="0" rIns="0" bIns="0">
            <a:spAutoFit/>
          </a:bodyPr>
          <a:lstStyle>
            <a:lvl1pPr>
              <a:defRPr/>
            </a:lvl1pPr>
          </a:lstStyle>
          <a:p>
            <a:endParaRPr/>
          </a:p>
        </p:txBody>
      </p:sp>
      <p:sp>
        <p:nvSpPr>
          <p:cNvPr id="4" name="Holder 4"/>
          <p:cNvSpPr>
            <a:spLocks noGrp="1"/>
          </p:cNvSpPr>
          <p:nvPr>
            <p:ph sz="half" idx="3"/>
          </p:nvPr>
        </p:nvSpPr>
        <p:spPr>
          <a:xfrm>
            <a:off x="9418320" y="2366010"/>
            <a:ext cx="7955280" cy="276999"/>
          </a:xfrm>
          <a:prstGeom prst="rect">
            <a:avLst/>
          </a:prstGeom>
        </p:spPr>
        <p:txBody>
          <a:bodyPr wrap="square" lIns="0" tIns="0" rIns="0" bIns="0">
            <a:spAutoFit/>
          </a:bodyPr>
          <a:lstStyle>
            <a:lvl1pPr>
              <a:defRPr/>
            </a:lvl1pPr>
          </a:lstStyle>
          <a:p>
            <a:endParaRPr/>
          </a:p>
        </p:txBody>
      </p:sp>
      <p:sp>
        <p:nvSpPr>
          <p:cNvPr id="5" name="Holder 5"/>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6" name="Holder 6"/>
          <p:cNvSpPr>
            <a:spLocks noGrp="1"/>
          </p:cNvSpPr>
          <p:nvPr>
            <p:ph type="dt" sz="half" idx="6"/>
          </p:nvPr>
        </p:nvSpPr>
        <p:spPr/>
        <p:txBody>
          <a:bodyPr lIns="0" tIns="0" rIns="0" bIns="0"/>
          <a:lstStyle>
            <a:lvl1pPr algn="l">
              <a:defRPr>
                <a:solidFill>
                  <a:schemeClr val="tx1">
                    <a:tint val="75000"/>
                  </a:schemeClr>
                </a:solidFill>
              </a:defRPr>
            </a:lvl1pPr>
          </a:lstStyle>
          <a:p>
            <a:fld id="{FFC183A7-68F4-4967-94C4-16A2973E7DBC}" type="datetime1">
              <a:rPr lang="en-GB" smtClean="0"/>
              <a:t>19/02/2025</a:t>
            </a:fld>
            <a:endParaRPr lang="en-US"/>
          </a:p>
        </p:txBody>
      </p:sp>
      <p:sp>
        <p:nvSpPr>
          <p:cNvPr id="7" name="Holder 7"/>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extLst>
      <p:ext uri="{BB962C8B-B14F-4D97-AF65-F5344CB8AC3E}">
        <p14:creationId xmlns:p14="http://schemas.microsoft.com/office/powerpoint/2010/main" val="350520904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itle Only">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a:lvl1pPr>
          </a:lstStyle>
          <a:p>
            <a:endParaRPr/>
          </a:p>
        </p:txBody>
      </p:sp>
      <p:sp>
        <p:nvSpPr>
          <p:cNvPr id="3" name="Holder 3"/>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4" name="Holder 4"/>
          <p:cNvSpPr>
            <a:spLocks noGrp="1"/>
          </p:cNvSpPr>
          <p:nvPr>
            <p:ph type="dt" sz="half" idx="6"/>
          </p:nvPr>
        </p:nvSpPr>
        <p:spPr/>
        <p:txBody>
          <a:bodyPr lIns="0" tIns="0" rIns="0" bIns="0"/>
          <a:lstStyle>
            <a:lvl1pPr algn="l">
              <a:defRPr>
                <a:solidFill>
                  <a:schemeClr val="tx1">
                    <a:tint val="75000"/>
                  </a:schemeClr>
                </a:solidFill>
              </a:defRPr>
            </a:lvl1pPr>
          </a:lstStyle>
          <a:p>
            <a:fld id="{41E25E54-F951-413A-AC01-372A1CB17ABB}" type="datetime1">
              <a:rPr lang="en-GB" smtClean="0"/>
              <a:t>19/02/2025</a:t>
            </a:fld>
            <a:endParaRPr lang="en-US"/>
          </a:p>
        </p:txBody>
      </p:sp>
      <p:sp>
        <p:nvSpPr>
          <p:cNvPr id="5" name="Holder 5"/>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extLst>
      <p:ext uri="{BB962C8B-B14F-4D97-AF65-F5344CB8AC3E}">
        <p14:creationId xmlns:p14="http://schemas.microsoft.com/office/powerpoint/2010/main" val="37728901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 preserve="1">
  <p:cSld name="Blank">
    <p:spTree>
      <p:nvGrpSpPr>
        <p:cNvPr id="1" name=""/>
        <p:cNvGrpSpPr/>
        <p:nvPr/>
      </p:nvGrpSpPr>
      <p:grpSpPr>
        <a:xfrm>
          <a:off x="0" y="0"/>
          <a:ext cx="0" cy="0"/>
          <a:chOff x="0" y="0"/>
          <a:chExt cx="0" cy="0"/>
        </a:xfrm>
      </p:grpSpPr>
      <p:sp>
        <p:nvSpPr>
          <p:cNvPr id="2" name="Holder 2"/>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fld id="{36F9A443-1E7E-4FD1-8ADC-5B60A021944C}" type="datetime1">
              <a:rPr lang="en-GB" smtClean="0"/>
              <a:t>19/02/2025</a:t>
            </a:fld>
            <a:endParaRPr lang="en-US"/>
          </a:p>
        </p:txBody>
      </p:sp>
      <p:sp>
        <p:nvSpPr>
          <p:cNvPr id="4" name="Holder 4"/>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extLst>
      <p:ext uri="{BB962C8B-B14F-4D97-AF65-F5344CB8AC3E}">
        <p14:creationId xmlns:p14="http://schemas.microsoft.com/office/powerpoint/2010/main" val="120317971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A268DE-5850-577F-C289-4F4E55DD8BDE}"/>
              </a:ext>
            </a:extLst>
          </p:cNvPr>
          <p:cNvSpPr>
            <a:spLocks noGrp="1"/>
          </p:cNvSpPr>
          <p:nvPr>
            <p:ph type="ctrTitle"/>
          </p:nvPr>
        </p:nvSpPr>
        <p:spPr>
          <a:xfrm>
            <a:off x="2286000" y="1683545"/>
            <a:ext cx="13716000" cy="3581400"/>
          </a:xfrm>
        </p:spPr>
        <p:txBody>
          <a:bodyPr anchor="b"/>
          <a:lstStyle>
            <a:lvl1pPr algn="ctr">
              <a:defRPr sz="9000"/>
            </a:lvl1pPr>
          </a:lstStyle>
          <a:p>
            <a:r>
              <a:rPr lang="en-GB"/>
              <a:t>Click to edit Master title style</a:t>
            </a:r>
          </a:p>
        </p:txBody>
      </p:sp>
      <p:sp>
        <p:nvSpPr>
          <p:cNvPr id="3" name="Subtitle 2">
            <a:extLst>
              <a:ext uri="{FF2B5EF4-FFF2-40B4-BE49-F238E27FC236}">
                <a16:creationId xmlns:a16="http://schemas.microsoft.com/office/drawing/2014/main" id="{E66B5C60-A6AF-EEC6-17DE-E2B46A042304}"/>
              </a:ext>
            </a:extLst>
          </p:cNvPr>
          <p:cNvSpPr>
            <a:spLocks noGrp="1"/>
          </p:cNvSpPr>
          <p:nvPr>
            <p:ph type="subTitle" idx="1"/>
          </p:nvPr>
        </p:nvSpPr>
        <p:spPr>
          <a:xfrm>
            <a:off x="2286000" y="5403057"/>
            <a:ext cx="13716000" cy="2483643"/>
          </a:xfrm>
        </p:spPr>
        <p:txBody>
          <a:bodyPr/>
          <a:lstStyle>
            <a:lvl1pPr marL="0" indent="0" algn="ctr">
              <a:buNone/>
              <a:defRPr sz="3600"/>
            </a:lvl1pPr>
            <a:lvl2pPr marL="685800" indent="0" algn="ctr">
              <a:buNone/>
              <a:defRPr sz="3000"/>
            </a:lvl2pPr>
            <a:lvl3pPr marL="1371600" indent="0" algn="ctr">
              <a:buNone/>
              <a:defRPr sz="2700"/>
            </a:lvl3pPr>
            <a:lvl4pPr marL="2057400" indent="0" algn="ctr">
              <a:buNone/>
              <a:defRPr sz="2400"/>
            </a:lvl4pPr>
            <a:lvl5pPr marL="2743200" indent="0" algn="ctr">
              <a:buNone/>
              <a:defRPr sz="2400"/>
            </a:lvl5pPr>
            <a:lvl6pPr marL="3429000" indent="0" algn="ctr">
              <a:buNone/>
              <a:defRPr sz="2400"/>
            </a:lvl6pPr>
            <a:lvl7pPr marL="4114800" indent="0" algn="ctr">
              <a:buNone/>
              <a:defRPr sz="2400"/>
            </a:lvl7pPr>
            <a:lvl8pPr marL="4800600" indent="0" algn="ctr">
              <a:buNone/>
              <a:defRPr sz="2400"/>
            </a:lvl8pPr>
            <a:lvl9pPr marL="5486400" indent="0" algn="ctr">
              <a:buNone/>
              <a:defRPr sz="2400"/>
            </a:lvl9pPr>
          </a:lstStyle>
          <a:p>
            <a:r>
              <a:rPr lang="en-GB"/>
              <a:t>Click to edit Master subtitle style</a:t>
            </a:r>
          </a:p>
        </p:txBody>
      </p:sp>
      <p:sp>
        <p:nvSpPr>
          <p:cNvPr id="4" name="Date Placeholder 3">
            <a:extLst>
              <a:ext uri="{FF2B5EF4-FFF2-40B4-BE49-F238E27FC236}">
                <a16:creationId xmlns:a16="http://schemas.microsoft.com/office/drawing/2014/main" id="{C70D7899-9E45-FFDB-2FE4-5D4F68B6C0C1}"/>
              </a:ext>
            </a:extLst>
          </p:cNvPr>
          <p:cNvSpPr>
            <a:spLocks noGrp="1"/>
          </p:cNvSpPr>
          <p:nvPr>
            <p:ph type="dt" sz="half" idx="10"/>
          </p:nvPr>
        </p:nvSpPr>
        <p:spPr/>
        <p:txBody>
          <a:bodyPr/>
          <a:lstStyle/>
          <a:p>
            <a:fld id="{96BE20DB-3024-4C5A-BA01-04A4E16CE575}" type="datetime1">
              <a:rPr lang="en-GB" smtClean="0"/>
              <a:t>19/02/2025</a:t>
            </a:fld>
            <a:endParaRPr lang="en-GB"/>
          </a:p>
        </p:txBody>
      </p:sp>
      <p:sp>
        <p:nvSpPr>
          <p:cNvPr id="5" name="Footer Placeholder 4">
            <a:extLst>
              <a:ext uri="{FF2B5EF4-FFF2-40B4-BE49-F238E27FC236}">
                <a16:creationId xmlns:a16="http://schemas.microsoft.com/office/drawing/2014/main" id="{8E3BF3AD-05CF-03FF-8E54-7B076F3807F2}"/>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F429E68F-97AC-AA95-454E-152F9D316288}"/>
              </a:ext>
            </a:extLst>
          </p:cNvPr>
          <p:cNvSpPr>
            <a:spLocks noGrp="1"/>
          </p:cNvSpPr>
          <p:nvPr>
            <p:ph type="sldNum" sz="quarter" idx="12"/>
          </p:nvPr>
        </p:nvSpPr>
        <p:spPr/>
        <p:txBody>
          <a:bodyPr/>
          <a:lstStyle/>
          <a:p>
            <a:fld id="{64BE81A3-ADE1-4B8A-B1A6-4A8F0AD1777A}" type="slidenum">
              <a:rPr lang="en-GB" smtClean="0"/>
              <a:t>‹#›</a:t>
            </a:fld>
            <a:endParaRPr lang="en-GB"/>
          </a:p>
        </p:txBody>
      </p:sp>
    </p:spTree>
    <p:extLst>
      <p:ext uri="{BB962C8B-B14F-4D97-AF65-F5344CB8AC3E}">
        <p14:creationId xmlns:p14="http://schemas.microsoft.com/office/powerpoint/2010/main" val="37593364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801232-7D79-27C0-717A-A6894CCC5F2F}"/>
              </a:ext>
            </a:extLst>
          </p:cNvPr>
          <p:cNvSpPr>
            <a:spLocks noGrp="1"/>
          </p:cNvSpPr>
          <p:nvPr>
            <p:ph type="title"/>
          </p:nvPr>
        </p:nvSpPr>
        <p:spPr/>
        <p:txBody>
          <a:bodyPr/>
          <a:lstStyle/>
          <a:p>
            <a:r>
              <a:rPr lang="en-GB"/>
              <a:t>Click to edit Master title style</a:t>
            </a:r>
          </a:p>
        </p:txBody>
      </p:sp>
      <p:sp>
        <p:nvSpPr>
          <p:cNvPr id="3" name="Content Placeholder 2">
            <a:extLst>
              <a:ext uri="{FF2B5EF4-FFF2-40B4-BE49-F238E27FC236}">
                <a16:creationId xmlns:a16="http://schemas.microsoft.com/office/drawing/2014/main" id="{A129163F-A421-3895-3F80-81E5E4B7FC90}"/>
              </a:ext>
            </a:extLst>
          </p:cNvPr>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Date Placeholder 3">
            <a:extLst>
              <a:ext uri="{FF2B5EF4-FFF2-40B4-BE49-F238E27FC236}">
                <a16:creationId xmlns:a16="http://schemas.microsoft.com/office/drawing/2014/main" id="{99249398-41E9-1878-E92A-97F43A434181}"/>
              </a:ext>
            </a:extLst>
          </p:cNvPr>
          <p:cNvSpPr>
            <a:spLocks noGrp="1"/>
          </p:cNvSpPr>
          <p:nvPr>
            <p:ph type="dt" sz="half" idx="10"/>
          </p:nvPr>
        </p:nvSpPr>
        <p:spPr/>
        <p:txBody>
          <a:bodyPr/>
          <a:lstStyle/>
          <a:p>
            <a:fld id="{964E1A4D-3EB4-4746-8068-EC77541780E7}" type="datetime1">
              <a:rPr lang="en-GB" smtClean="0"/>
              <a:t>19/02/2025</a:t>
            </a:fld>
            <a:endParaRPr lang="en-GB"/>
          </a:p>
        </p:txBody>
      </p:sp>
      <p:sp>
        <p:nvSpPr>
          <p:cNvPr id="5" name="Footer Placeholder 4">
            <a:extLst>
              <a:ext uri="{FF2B5EF4-FFF2-40B4-BE49-F238E27FC236}">
                <a16:creationId xmlns:a16="http://schemas.microsoft.com/office/drawing/2014/main" id="{F7E84F84-00B3-9E2A-F44D-3A67B1E43CD0}"/>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43957E85-12C4-8240-9E81-7674FBE4D651}"/>
              </a:ext>
            </a:extLst>
          </p:cNvPr>
          <p:cNvSpPr>
            <a:spLocks noGrp="1"/>
          </p:cNvSpPr>
          <p:nvPr>
            <p:ph type="sldNum" sz="quarter" idx="12"/>
          </p:nvPr>
        </p:nvSpPr>
        <p:spPr/>
        <p:txBody>
          <a:bodyPr/>
          <a:lstStyle/>
          <a:p>
            <a:fld id="{64BE81A3-ADE1-4B8A-B1A6-4A8F0AD1777A}" type="slidenum">
              <a:rPr lang="en-GB" smtClean="0"/>
              <a:t>‹#›</a:t>
            </a:fld>
            <a:endParaRPr lang="en-GB"/>
          </a:p>
        </p:txBody>
      </p:sp>
    </p:spTree>
    <p:extLst>
      <p:ext uri="{BB962C8B-B14F-4D97-AF65-F5344CB8AC3E}">
        <p14:creationId xmlns:p14="http://schemas.microsoft.com/office/powerpoint/2010/main" val="200562210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 preserve="1">
  <p:cSld name="6_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801232-7D79-27C0-717A-A6894CCC5F2F}"/>
              </a:ext>
            </a:extLst>
          </p:cNvPr>
          <p:cNvSpPr>
            <a:spLocks noGrp="1"/>
          </p:cNvSpPr>
          <p:nvPr>
            <p:ph type="title"/>
          </p:nvPr>
        </p:nvSpPr>
        <p:spPr/>
        <p:txBody>
          <a:bodyPr/>
          <a:lstStyle/>
          <a:p>
            <a:r>
              <a:rPr lang="en-GB"/>
              <a:t>Click to edit Master title style</a:t>
            </a:r>
          </a:p>
        </p:txBody>
      </p:sp>
      <p:sp>
        <p:nvSpPr>
          <p:cNvPr id="3" name="Content Placeholder 2">
            <a:extLst>
              <a:ext uri="{FF2B5EF4-FFF2-40B4-BE49-F238E27FC236}">
                <a16:creationId xmlns:a16="http://schemas.microsoft.com/office/drawing/2014/main" id="{A129163F-A421-3895-3F80-81E5E4B7FC90}"/>
              </a:ext>
            </a:extLst>
          </p:cNvPr>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Date Placeholder 3">
            <a:extLst>
              <a:ext uri="{FF2B5EF4-FFF2-40B4-BE49-F238E27FC236}">
                <a16:creationId xmlns:a16="http://schemas.microsoft.com/office/drawing/2014/main" id="{99249398-41E9-1878-E92A-97F43A434181}"/>
              </a:ext>
            </a:extLst>
          </p:cNvPr>
          <p:cNvSpPr>
            <a:spLocks noGrp="1"/>
          </p:cNvSpPr>
          <p:nvPr>
            <p:ph type="dt" sz="half" idx="10"/>
          </p:nvPr>
        </p:nvSpPr>
        <p:spPr/>
        <p:txBody>
          <a:bodyPr/>
          <a:lstStyle/>
          <a:p>
            <a:fld id="{C823D4EE-669A-4F1F-9D12-7A14F3D9E63A}" type="datetime1">
              <a:rPr lang="en-GB" smtClean="0"/>
              <a:t>19/02/2025</a:t>
            </a:fld>
            <a:endParaRPr lang="en-GB"/>
          </a:p>
        </p:txBody>
      </p:sp>
      <p:sp>
        <p:nvSpPr>
          <p:cNvPr id="5" name="Footer Placeholder 4">
            <a:extLst>
              <a:ext uri="{FF2B5EF4-FFF2-40B4-BE49-F238E27FC236}">
                <a16:creationId xmlns:a16="http://schemas.microsoft.com/office/drawing/2014/main" id="{F7E84F84-00B3-9E2A-F44D-3A67B1E43CD0}"/>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43957E85-12C4-8240-9E81-7674FBE4D651}"/>
              </a:ext>
            </a:extLst>
          </p:cNvPr>
          <p:cNvSpPr>
            <a:spLocks noGrp="1"/>
          </p:cNvSpPr>
          <p:nvPr>
            <p:ph type="sldNum" sz="quarter" idx="12"/>
          </p:nvPr>
        </p:nvSpPr>
        <p:spPr/>
        <p:txBody>
          <a:bodyPr/>
          <a:lstStyle/>
          <a:p>
            <a:fld id="{64BE81A3-ADE1-4B8A-B1A6-4A8F0AD1777A}" type="slidenum">
              <a:rPr lang="en-GB" smtClean="0"/>
              <a:t>‹#›</a:t>
            </a:fld>
            <a:endParaRPr lang="en-GB"/>
          </a:p>
        </p:txBody>
      </p:sp>
    </p:spTree>
    <p:extLst>
      <p:ext uri="{BB962C8B-B14F-4D97-AF65-F5344CB8AC3E}">
        <p14:creationId xmlns:p14="http://schemas.microsoft.com/office/powerpoint/2010/main" val="87475785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3145FF42-A020-47C7-B6D2-6EF24DBF1B71}" type="datetime1">
              <a:rPr lang="en-GB" smtClean="0"/>
              <a:t>19/02/2025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 preserve="1">
  <p:cSld name="5_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801232-7D79-27C0-717A-A6894CCC5F2F}"/>
              </a:ext>
            </a:extLst>
          </p:cNvPr>
          <p:cNvSpPr>
            <a:spLocks noGrp="1"/>
          </p:cNvSpPr>
          <p:nvPr>
            <p:ph type="title"/>
          </p:nvPr>
        </p:nvSpPr>
        <p:spPr/>
        <p:txBody>
          <a:bodyPr/>
          <a:lstStyle/>
          <a:p>
            <a:r>
              <a:rPr lang="en-GB"/>
              <a:t>Click to edit Master title style</a:t>
            </a:r>
          </a:p>
        </p:txBody>
      </p:sp>
      <p:sp>
        <p:nvSpPr>
          <p:cNvPr id="3" name="Content Placeholder 2">
            <a:extLst>
              <a:ext uri="{FF2B5EF4-FFF2-40B4-BE49-F238E27FC236}">
                <a16:creationId xmlns:a16="http://schemas.microsoft.com/office/drawing/2014/main" id="{A129163F-A421-3895-3F80-81E5E4B7FC90}"/>
              </a:ext>
            </a:extLst>
          </p:cNvPr>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Date Placeholder 3">
            <a:extLst>
              <a:ext uri="{FF2B5EF4-FFF2-40B4-BE49-F238E27FC236}">
                <a16:creationId xmlns:a16="http://schemas.microsoft.com/office/drawing/2014/main" id="{99249398-41E9-1878-E92A-97F43A434181}"/>
              </a:ext>
            </a:extLst>
          </p:cNvPr>
          <p:cNvSpPr>
            <a:spLocks noGrp="1"/>
          </p:cNvSpPr>
          <p:nvPr>
            <p:ph type="dt" sz="half" idx="10"/>
          </p:nvPr>
        </p:nvSpPr>
        <p:spPr/>
        <p:txBody>
          <a:bodyPr/>
          <a:lstStyle/>
          <a:p>
            <a:fld id="{2E6404A1-A5B0-447B-B0F7-A8DE12A02640}" type="datetime1">
              <a:rPr lang="en-GB" smtClean="0"/>
              <a:t>19/02/2025</a:t>
            </a:fld>
            <a:endParaRPr lang="en-GB"/>
          </a:p>
        </p:txBody>
      </p:sp>
      <p:sp>
        <p:nvSpPr>
          <p:cNvPr id="5" name="Footer Placeholder 4">
            <a:extLst>
              <a:ext uri="{FF2B5EF4-FFF2-40B4-BE49-F238E27FC236}">
                <a16:creationId xmlns:a16="http://schemas.microsoft.com/office/drawing/2014/main" id="{F7E84F84-00B3-9E2A-F44D-3A67B1E43CD0}"/>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43957E85-12C4-8240-9E81-7674FBE4D651}"/>
              </a:ext>
            </a:extLst>
          </p:cNvPr>
          <p:cNvSpPr>
            <a:spLocks noGrp="1"/>
          </p:cNvSpPr>
          <p:nvPr>
            <p:ph type="sldNum" sz="quarter" idx="12"/>
          </p:nvPr>
        </p:nvSpPr>
        <p:spPr/>
        <p:txBody>
          <a:bodyPr/>
          <a:lstStyle/>
          <a:p>
            <a:fld id="{64BE81A3-ADE1-4B8A-B1A6-4A8F0AD1777A}" type="slidenum">
              <a:rPr lang="en-GB" smtClean="0"/>
              <a:t>‹#›</a:t>
            </a:fld>
            <a:endParaRPr lang="en-GB"/>
          </a:p>
        </p:txBody>
      </p:sp>
    </p:spTree>
    <p:extLst>
      <p:ext uri="{BB962C8B-B14F-4D97-AF65-F5344CB8AC3E}">
        <p14:creationId xmlns:p14="http://schemas.microsoft.com/office/powerpoint/2010/main" val="221391038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 preserve="1">
  <p:cSld name="4_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801232-7D79-27C0-717A-A6894CCC5F2F}"/>
              </a:ext>
            </a:extLst>
          </p:cNvPr>
          <p:cNvSpPr>
            <a:spLocks noGrp="1"/>
          </p:cNvSpPr>
          <p:nvPr>
            <p:ph type="title"/>
          </p:nvPr>
        </p:nvSpPr>
        <p:spPr/>
        <p:txBody>
          <a:bodyPr/>
          <a:lstStyle/>
          <a:p>
            <a:r>
              <a:rPr lang="en-GB"/>
              <a:t>Click to edit Master title style</a:t>
            </a:r>
          </a:p>
        </p:txBody>
      </p:sp>
      <p:sp>
        <p:nvSpPr>
          <p:cNvPr id="3" name="Content Placeholder 2">
            <a:extLst>
              <a:ext uri="{FF2B5EF4-FFF2-40B4-BE49-F238E27FC236}">
                <a16:creationId xmlns:a16="http://schemas.microsoft.com/office/drawing/2014/main" id="{A129163F-A421-3895-3F80-81E5E4B7FC90}"/>
              </a:ext>
            </a:extLst>
          </p:cNvPr>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Date Placeholder 3">
            <a:extLst>
              <a:ext uri="{FF2B5EF4-FFF2-40B4-BE49-F238E27FC236}">
                <a16:creationId xmlns:a16="http://schemas.microsoft.com/office/drawing/2014/main" id="{99249398-41E9-1878-E92A-97F43A434181}"/>
              </a:ext>
            </a:extLst>
          </p:cNvPr>
          <p:cNvSpPr>
            <a:spLocks noGrp="1"/>
          </p:cNvSpPr>
          <p:nvPr>
            <p:ph type="dt" sz="half" idx="10"/>
          </p:nvPr>
        </p:nvSpPr>
        <p:spPr/>
        <p:txBody>
          <a:bodyPr/>
          <a:lstStyle/>
          <a:p>
            <a:fld id="{7F0A00F7-87D5-4972-B993-CF6B3A0F0D58}" type="datetime1">
              <a:rPr lang="en-GB" smtClean="0"/>
              <a:t>19/02/2025</a:t>
            </a:fld>
            <a:endParaRPr lang="en-GB"/>
          </a:p>
        </p:txBody>
      </p:sp>
      <p:sp>
        <p:nvSpPr>
          <p:cNvPr id="5" name="Footer Placeholder 4">
            <a:extLst>
              <a:ext uri="{FF2B5EF4-FFF2-40B4-BE49-F238E27FC236}">
                <a16:creationId xmlns:a16="http://schemas.microsoft.com/office/drawing/2014/main" id="{F7E84F84-00B3-9E2A-F44D-3A67B1E43CD0}"/>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43957E85-12C4-8240-9E81-7674FBE4D651}"/>
              </a:ext>
            </a:extLst>
          </p:cNvPr>
          <p:cNvSpPr>
            <a:spLocks noGrp="1"/>
          </p:cNvSpPr>
          <p:nvPr>
            <p:ph type="sldNum" sz="quarter" idx="12"/>
          </p:nvPr>
        </p:nvSpPr>
        <p:spPr/>
        <p:txBody>
          <a:bodyPr/>
          <a:lstStyle/>
          <a:p>
            <a:fld id="{64BE81A3-ADE1-4B8A-B1A6-4A8F0AD1777A}" type="slidenum">
              <a:rPr lang="en-GB" smtClean="0"/>
              <a:t>‹#›</a:t>
            </a:fld>
            <a:endParaRPr lang="en-GB"/>
          </a:p>
        </p:txBody>
      </p:sp>
    </p:spTree>
    <p:extLst>
      <p:ext uri="{BB962C8B-B14F-4D97-AF65-F5344CB8AC3E}">
        <p14:creationId xmlns:p14="http://schemas.microsoft.com/office/powerpoint/2010/main" val="26118416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obj" preserve="1">
  <p:cSld name="3_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801232-7D79-27C0-717A-A6894CCC5F2F}"/>
              </a:ext>
            </a:extLst>
          </p:cNvPr>
          <p:cNvSpPr>
            <a:spLocks noGrp="1"/>
          </p:cNvSpPr>
          <p:nvPr>
            <p:ph type="title"/>
          </p:nvPr>
        </p:nvSpPr>
        <p:spPr/>
        <p:txBody>
          <a:bodyPr/>
          <a:lstStyle/>
          <a:p>
            <a:r>
              <a:rPr lang="en-GB"/>
              <a:t>Click to edit Master title style</a:t>
            </a:r>
          </a:p>
        </p:txBody>
      </p:sp>
      <p:sp>
        <p:nvSpPr>
          <p:cNvPr id="3" name="Content Placeholder 2">
            <a:extLst>
              <a:ext uri="{FF2B5EF4-FFF2-40B4-BE49-F238E27FC236}">
                <a16:creationId xmlns:a16="http://schemas.microsoft.com/office/drawing/2014/main" id="{A129163F-A421-3895-3F80-81E5E4B7FC90}"/>
              </a:ext>
            </a:extLst>
          </p:cNvPr>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Date Placeholder 3">
            <a:extLst>
              <a:ext uri="{FF2B5EF4-FFF2-40B4-BE49-F238E27FC236}">
                <a16:creationId xmlns:a16="http://schemas.microsoft.com/office/drawing/2014/main" id="{99249398-41E9-1878-E92A-97F43A434181}"/>
              </a:ext>
            </a:extLst>
          </p:cNvPr>
          <p:cNvSpPr>
            <a:spLocks noGrp="1"/>
          </p:cNvSpPr>
          <p:nvPr>
            <p:ph type="dt" sz="half" idx="10"/>
          </p:nvPr>
        </p:nvSpPr>
        <p:spPr/>
        <p:txBody>
          <a:bodyPr/>
          <a:lstStyle/>
          <a:p>
            <a:fld id="{2179D944-0047-4D7A-ACA0-1BFEBBA062B0}" type="datetime1">
              <a:rPr lang="en-GB" smtClean="0"/>
              <a:t>19/02/2025</a:t>
            </a:fld>
            <a:endParaRPr lang="en-GB"/>
          </a:p>
        </p:txBody>
      </p:sp>
      <p:sp>
        <p:nvSpPr>
          <p:cNvPr id="5" name="Footer Placeholder 4">
            <a:extLst>
              <a:ext uri="{FF2B5EF4-FFF2-40B4-BE49-F238E27FC236}">
                <a16:creationId xmlns:a16="http://schemas.microsoft.com/office/drawing/2014/main" id="{F7E84F84-00B3-9E2A-F44D-3A67B1E43CD0}"/>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43957E85-12C4-8240-9E81-7674FBE4D651}"/>
              </a:ext>
            </a:extLst>
          </p:cNvPr>
          <p:cNvSpPr>
            <a:spLocks noGrp="1"/>
          </p:cNvSpPr>
          <p:nvPr>
            <p:ph type="sldNum" sz="quarter" idx="12"/>
          </p:nvPr>
        </p:nvSpPr>
        <p:spPr/>
        <p:txBody>
          <a:bodyPr/>
          <a:lstStyle/>
          <a:p>
            <a:fld id="{64BE81A3-ADE1-4B8A-B1A6-4A8F0AD1777A}" type="slidenum">
              <a:rPr lang="en-GB" smtClean="0"/>
              <a:t>‹#›</a:t>
            </a:fld>
            <a:endParaRPr lang="en-GB"/>
          </a:p>
        </p:txBody>
      </p:sp>
    </p:spTree>
    <p:extLst>
      <p:ext uri="{BB962C8B-B14F-4D97-AF65-F5344CB8AC3E}">
        <p14:creationId xmlns:p14="http://schemas.microsoft.com/office/powerpoint/2010/main" val="188407512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obj" preserve="1">
  <p:cSld name="2_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801232-7D79-27C0-717A-A6894CCC5F2F}"/>
              </a:ext>
            </a:extLst>
          </p:cNvPr>
          <p:cNvSpPr>
            <a:spLocks noGrp="1"/>
          </p:cNvSpPr>
          <p:nvPr>
            <p:ph type="title"/>
          </p:nvPr>
        </p:nvSpPr>
        <p:spPr/>
        <p:txBody>
          <a:bodyPr/>
          <a:lstStyle/>
          <a:p>
            <a:r>
              <a:rPr lang="en-GB"/>
              <a:t>Click to edit Master title style</a:t>
            </a:r>
          </a:p>
        </p:txBody>
      </p:sp>
      <p:sp>
        <p:nvSpPr>
          <p:cNvPr id="3" name="Content Placeholder 2">
            <a:extLst>
              <a:ext uri="{FF2B5EF4-FFF2-40B4-BE49-F238E27FC236}">
                <a16:creationId xmlns:a16="http://schemas.microsoft.com/office/drawing/2014/main" id="{A129163F-A421-3895-3F80-81E5E4B7FC90}"/>
              </a:ext>
            </a:extLst>
          </p:cNvPr>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Date Placeholder 3">
            <a:extLst>
              <a:ext uri="{FF2B5EF4-FFF2-40B4-BE49-F238E27FC236}">
                <a16:creationId xmlns:a16="http://schemas.microsoft.com/office/drawing/2014/main" id="{99249398-41E9-1878-E92A-97F43A434181}"/>
              </a:ext>
            </a:extLst>
          </p:cNvPr>
          <p:cNvSpPr>
            <a:spLocks noGrp="1"/>
          </p:cNvSpPr>
          <p:nvPr>
            <p:ph type="dt" sz="half" idx="10"/>
          </p:nvPr>
        </p:nvSpPr>
        <p:spPr/>
        <p:txBody>
          <a:bodyPr/>
          <a:lstStyle/>
          <a:p>
            <a:fld id="{ABD34C1F-C907-49D0-B91B-D8389BD2B2C7}" type="datetime1">
              <a:rPr lang="en-GB" smtClean="0"/>
              <a:t>19/02/2025</a:t>
            </a:fld>
            <a:endParaRPr lang="en-GB"/>
          </a:p>
        </p:txBody>
      </p:sp>
      <p:sp>
        <p:nvSpPr>
          <p:cNvPr id="5" name="Footer Placeholder 4">
            <a:extLst>
              <a:ext uri="{FF2B5EF4-FFF2-40B4-BE49-F238E27FC236}">
                <a16:creationId xmlns:a16="http://schemas.microsoft.com/office/drawing/2014/main" id="{F7E84F84-00B3-9E2A-F44D-3A67B1E43CD0}"/>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43957E85-12C4-8240-9E81-7674FBE4D651}"/>
              </a:ext>
            </a:extLst>
          </p:cNvPr>
          <p:cNvSpPr>
            <a:spLocks noGrp="1"/>
          </p:cNvSpPr>
          <p:nvPr>
            <p:ph type="sldNum" sz="quarter" idx="12"/>
          </p:nvPr>
        </p:nvSpPr>
        <p:spPr/>
        <p:txBody>
          <a:bodyPr/>
          <a:lstStyle/>
          <a:p>
            <a:fld id="{64BE81A3-ADE1-4B8A-B1A6-4A8F0AD1777A}" type="slidenum">
              <a:rPr lang="en-GB" smtClean="0"/>
              <a:t>‹#›</a:t>
            </a:fld>
            <a:endParaRPr lang="en-GB"/>
          </a:p>
        </p:txBody>
      </p:sp>
    </p:spTree>
    <p:extLst>
      <p:ext uri="{BB962C8B-B14F-4D97-AF65-F5344CB8AC3E}">
        <p14:creationId xmlns:p14="http://schemas.microsoft.com/office/powerpoint/2010/main" val="406712074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801232-7D79-27C0-717A-A6894CCC5F2F}"/>
              </a:ext>
            </a:extLst>
          </p:cNvPr>
          <p:cNvSpPr>
            <a:spLocks noGrp="1"/>
          </p:cNvSpPr>
          <p:nvPr>
            <p:ph type="title"/>
          </p:nvPr>
        </p:nvSpPr>
        <p:spPr/>
        <p:txBody>
          <a:bodyPr/>
          <a:lstStyle/>
          <a:p>
            <a:r>
              <a:rPr lang="en-GB"/>
              <a:t>Click to edit Master title style</a:t>
            </a:r>
          </a:p>
        </p:txBody>
      </p:sp>
      <p:sp>
        <p:nvSpPr>
          <p:cNvPr id="3" name="Content Placeholder 2">
            <a:extLst>
              <a:ext uri="{FF2B5EF4-FFF2-40B4-BE49-F238E27FC236}">
                <a16:creationId xmlns:a16="http://schemas.microsoft.com/office/drawing/2014/main" id="{A129163F-A421-3895-3F80-81E5E4B7FC90}"/>
              </a:ext>
            </a:extLst>
          </p:cNvPr>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Date Placeholder 3">
            <a:extLst>
              <a:ext uri="{FF2B5EF4-FFF2-40B4-BE49-F238E27FC236}">
                <a16:creationId xmlns:a16="http://schemas.microsoft.com/office/drawing/2014/main" id="{99249398-41E9-1878-E92A-97F43A434181}"/>
              </a:ext>
            </a:extLst>
          </p:cNvPr>
          <p:cNvSpPr>
            <a:spLocks noGrp="1"/>
          </p:cNvSpPr>
          <p:nvPr>
            <p:ph type="dt" sz="half" idx="10"/>
          </p:nvPr>
        </p:nvSpPr>
        <p:spPr/>
        <p:txBody>
          <a:bodyPr/>
          <a:lstStyle/>
          <a:p>
            <a:fld id="{8116AC79-728D-4326-9D18-1562A8A6B9E8}" type="datetime1">
              <a:rPr lang="en-GB" smtClean="0"/>
              <a:t>19/02/2025</a:t>
            </a:fld>
            <a:endParaRPr lang="en-GB"/>
          </a:p>
        </p:txBody>
      </p:sp>
      <p:sp>
        <p:nvSpPr>
          <p:cNvPr id="5" name="Footer Placeholder 4">
            <a:extLst>
              <a:ext uri="{FF2B5EF4-FFF2-40B4-BE49-F238E27FC236}">
                <a16:creationId xmlns:a16="http://schemas.microsoft.com/office/drawing/2014/main" id="{F7E84F84-00B3-9E2A-F44D-3A67B1E43CD0}"/>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43957E85-12C4-8240-9E81-7674FBE4D651}"/>
              </a:ext>
            </a:extLst>
          </p:cNvPr>
          <p:cNvSpPr>
            <a:spLocks noGrp="1"/>
          </p:cNvSpPr>
          <p:nvPr>
            <p:ph type="sldNum" sz="quarter" idx="12"/>
          </p:nvPr>
        </p:nvSpPr>
        <p:spPr/>
        <p:txBody>
          <a:bodyPr/>
          <a:lstStyle/>
          <a:p>
            <a:fld id="{64BE81A3-ADE1-4B8A-B1A6-4A8F0AD1777A}" type="slidenum">
              <a:rPr lang="en-GB" smtClean="0"/>
              <a:t>‹#›</a:t>
            </a:fld>
            <a:endParaRPr lang="en-GB"/>
          </a:p>
        </p:txBody>
      </p:sp>
    </p:spTree>
    <p:extLst>
      <p:ext uri="{BB962C8B-B14F-4D97-AF65-F5344CB8AC3E}">
        <p14:creationId xmlns:p14="http://schemas.microsoft.com/office/powerpoint/2010/main" val="719665553"/>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014A91-B472-D3E0-532D-58112A39B102}"/>
              </a:ext>
            </a:extLst>
          </p:cNvPr>
          <p:cNvSpPr>
            <a:spLocks noGrp="1"/>
          </p:cNvSpPr>
          <p:nvPr>
            <p:ph type="title"/>
          </p:nvPr>
        </p:nvSpPr>
        <p:spPr>
          <a:xfrm>
            <a:off x="1247775" y="2564608"/>
            <a:ext cx="15773400" cy="4279106"/>
          </a:xfrm>
        </p:spPr>
        <p:txBody>
          <a:bodyPr anchor="b"/>
          <a:lstStyle>
            <a:lvl1pPr>
              <a:defRPr sz="9000"/>
            </a:lvl1pPr>
          </a:lstStyle>
          <a:p>
            <a:r>
              <a:rPr lang="en-GB"/>
              <a:t>Click to edit Master title style</a:t>
            </a:r>
          </a:p>
        </p:txBody>
      </p:sp>
      <p:sp>
        <p:nvSpPr>
          <p:cNvPr id="3" name="Text Placeholder 2">
            <a:extLst>
              <a:ext uri="{FF2B5EF4-FFF2-40B4-BE49-F238E27FC236}">
                <a16:creationId xmlns:a16="http://schemas.microsoft.com/office/drawing/2014/main" id="{944FBF42-DEFE-56E5-8A75-CF1D4DE844A2}"/>
              </a:ext>
            </a:extLst>
          </p:cNvPr>
          <p:cNvSpPr>
            <a:spLocks noGrp="1"/>
          </p:cNvSpPr>
          <p:nvPr>
            <p:ph type="body" idx="1"/>
          </p:nvPr>
        </p:nvSpPr>
        <p:spPr>
          <a:xfrm>
            <a:off x="1247775" y="6884195"/>
            <a:ext cx="15773400" cy="2250281"/>
          </a:xfrm>
        </p:spPr>
        <p:txBody>
          <a:bodyPr/>
          <a:lstStyle>
            <a:lvl1pPr marL="0" indent="0">
              <a:buNone/>
              <a:defRPr sz="3600">
                <a:solidFill>
                  <a:schemeClr val="tx1">
                    <a:tint val="82000"/>
                  </a:schemeClr>
                </a:solidFill>
              </a:defRPr>
            </a:lvl1pPr>
            <a:lvl2pPr marL="685800" indent="0">
              <a:buNone/>
              <a:defRPr sz="3000">
                <a:solidFill>
                  <a:schemeClr val="tx1">
                    <a:tint val="82000"/>
                  </a:schemeClr>
                </a:solidFill>
              </a:defRPr>
            </a:lvl2pPr>
            <a:lvl3pPr marL="1371600" indent="0">
              <a:buNone/>
              <a:defRPr sz="2700">
                <a:solidFill>
                  <a:schemeClr val="tx1">
                    <a:tint val="82000"/>
                  </a:schemeClr>
                </a:solidFill>
              </a:defRPr>
            </a:lvl3pPr>
            <a:lvl4pPr marL="2057400" indent="0">
              <a:buNone/>
              <a:defRPr sz="2400">
                <a:solidFill>
                  <a:schemeClr val="tx1">
                    <a:tint val="82000"/>
                  </a:schemeClr>
                </a:solidFill>
              </a:defRPr>
            </a:lvl4pPr>
            <a:lvl5pPr marL="2743200" indent="0">
              <a:buNone/>
              <a:defRPr sz="2400">
                <a:solidFill>
                  <a:schemeClr val="tx1">
                    <a:tint val="82000"/>
                  </a:schemeClr>
                </a:solidFill>
              </a:defRPr>
            </a:lvl5pPr>
            <a:lvl6pPr marL="3429000" indent="0">
              <a:buNone/>
              <a:defRPr sz="2400">
                <a:solidFill>
                  <a:schemeClr val="tx1">
                    <a:tint val="82000"/>
                  </a:schemeClr>
                </a:solidFill>
              </a:defRPr>
            </a:lvl6pPr>
            <a:lvl7pPr marL="4114800" indent="0">
              <a:buNone/>
              <a:defRPr sz="2400">
                <a:solidFill>
                  <a:schemeClr val="tx1">
                    <a:tint val="82000"/>
                  </a:schemeClr>
                </a:solidFill>
              </a:defRPr>
            </a:lvl7pPr>
            <a:lvl8pPr marL="4800600" indent="0">
              <a:buNone/>
              <a:defRPr sz="2400">
                <a:solidFill>
                  <a:schemeClr val="tx1">
                    <a:tint val="82000"/>
                  </a:schemeClr>
                </a:solidFill>
              </a:defRPr>
            </a:lvl8pPr>
            <a:lvl9pPr marL="5486400" indent="0">
              <a:buNone/>
              <a:defRPr sz="2400">
                <a:solidFill>
                  <a:schemeClr val="tx1">
                    <a:tint val="82000"/>
                  </a:schemeClr>
                </a:solidFill>
              </a:defRPr>
            </a:lvl9pPr>
          </a:lstStyle>
          <a:p>
            <a:pPr lvl="0"/>
            <a:r>
              <a:rPr lang="en-GB"/>
              <a:t>Click to edit Master text styles</a:t>
            </a:r>
          </a:p>
        </p:txBody>
      </p:sp>
      <p:sp>
        <p:nvSpPr>
          <p:cNvPr id="4" name="Date Placeholder 3">
            <a:extLst>
              <a:ext uri="{FF2B5EF4-FFF2-40B4-BE49-F238E27FC236}">
                <a16:creationId xmlns:a16="http://schemas.microsoft.com/office/drawing/2014/main" id="{D71E8AE6-93D3-6E93-0DF3-5D8CD479C3BF}"/>
              </a:ext>
            </a:extLst>
          </p:cNvPr>
          <p:cNvSpPr>
            <a:spLocks noGrp="1"/>
          </p:cNvSpPr>
          <p:nvPr>
            <p:ph type="dt" sz="half" idx="10"/>
          </p:nvPr>
        </p:nvSpPr>
        <p:spPr/>
        <p:txBody>
          <a:bodyPr/>
          <a:lstStyle/>
          <a:p>
            <a:fld id="{81DE20F9-04E3-4644-8F7E-23E57052F35E}" type="datetime1">
              <a:rPr lang="en-GB" smtClean="0"/>
              <a:t>19/02/2025</a:t>
            </a:fld>
            <a:endParaRPr lang="en-GB"/>
          </a:p>
        </p:txBody>
      </p:sp>
      <p:sp>
        <p:nvSpPr>
          <p:cNvPr id="5" name="Footer Placeholder 4">
            <a:extLst>
              <a:ext uri="{FF2B5EF4-FFF2-40B4-BE49-F238E27FC236}">
                <a16:creationId xmlns:a16="http://schemas.microsoft.com/office/drawing/2014/main" id="{1033E1AF-7CBE-3975-D931-343A72FD133F}"/>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FB0E9794-E1FD-F061-0ED2-A1985A210BE7}"/>
              </a:ext>
            </a:extLst>
          </p:cNvPr>
          <p:cNvSpPr>
            <a:spLocks noGrp="1"/>
          </p:cNvSpPr>
          <p:nvPr>
            <p:ph type="sldNum" sz="quarter" idx="12"/>
          </p:nvPr>
        </p:nvSpPr>
        <p:spPr/>
        <p:txBody>
          <a:bodyPr/>
          <a:lstStyle/>
          <a:p>
            <a:fld id="{64BE81A3-ADE1-4B8A-B1A6-4A8F0AD1777A}" type="slidenum">
              <a:rPr lang="en-GB" smtClean="0"/>
              <a:t>‹#›</a:t>
            </a:fld>
            <a:endParaRPr lang="en-GB"/>
          </a:p>
        </p:txBody>
      </p:sp>
    </p:spTree>
    <p:extLst>
      <p:ext uri="{BB962C8B-B14F-4D97-AF65-F5344CB8AC3E}">
        <p14:creationId xmlns:p14="http://schemas.microsoft.com/office/powerpoint/2010/main" val="2887209204"/>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8385A3-D401-9240-9ABC-CEA6F83F90D7}"/>
              </a:ext>
            </a:extLst>
          </p:cNvPr>
          <p:cNvSpPr>
            <a:spLocks noGrp="1"/>
          </p:cNvSpPr>
          <p:nvPr>
            <p:ph type="title"/>
          </p:nvPr>
        </p:nvSpPr>
        <p:spPr/>
        <p:txBody>
          <a:bodyPr/>
          <a:lstStyle/>
          <a:p>
            <a:r>
              <a:rPr lang="en-GB"/>
              <a:t>Click to edit Master title style</a:t>
            </a:r>
          </a:p>
        </p:txBody>
      </p:sp>
      <p:sp>
        <p:nvSpPr>
          <p:cNvPr id="3" name="Content Placeholder 2">
            <a:extLst>
              <a:ext uri="{FF2B5EF4-FFF2-40B4-BE49-F238E27FC236}">
                <a16:creationId xmlns:a16="http://schemas.microsoft.com/office/drawing/2014/main" id="{C71F247E-0395-6798-F3A8-3910F97966FF}"/>
              </a:ext>
            </a:extLst>
          </p:cNvPr>
          <p:cNvSpPr>
            <a:spLocks noGrp="1"/>
          </p:cNvSpPr>
          <p:nvPr>
            <p:ph sz="half" idx="1"/>
          </p:nvPr>
        </p:nvSpPr>
        <p:spPr>
          <a:xfrm>
            <a:off x="1257300" y="2738438"/>
            <a:ext cx="7772400" cy="6527007"/>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Content Placeholder 3">
            <a:extLst>
              <a:ext uri="{FF2B5EF4-FFF2-40B4-BE49-F238E27FC236}">
                <a16:creationId xmlns:a16="http://schemas.microsoft.com/office/drawing/2014/main" id="{635F5EC1-2553-C03E-D4BF-63A7AF7996A7}"/>
              </a:ext>
            </a:extLst>
          </p:cNvPr>
          <p:cNvSpPr>
            <a:spLocks noGrp="1"/>
          </p:cNvSpPr>
          <p:nvPr>
            <p:ph sz="half" idx="2"/>
          </p:nvPr>
        </p:nvSpPr>
        <p:spPr>
          <a:xfrm>
            <a:off x="9258300" y="2738438"/>
            <a:ext cx="7772400" cy="6527007"/>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5" name="Date Placeholder 4">
            <a:extLst>
              <a:ext uri="{FF2B5EF4-FFF2-40B4-BE49-F238E27FC236}">
                <a16:creationId xmlns:a16="http://schemas.microsoft.com/office/drawing/2014/main" id="{C3126254-A8EE-32F4-EABC-0CE241F943B5}"/>
              </a:ext>
            </a:extLst>
          </p:cNvPr>
          <p:cNvSpPr>
            <a:spLocks noGrp="1"/>
          </p:cNvSpPr>
          <p:nvPr>
            <p:ph type="dt" sz="half" idx="10"/>
          </p:nvPr>
        </p:nvSpPr>
        <p:spPr/>
        <p:txBody>
          <a:bodyPr/>
          <a:lstStyle/>
          <a:p>
            <a:fld id="{0849982E-F2C1-4A60-8EA3-74F211146F86}" type="datetime1">
              <a:rPr lang="en-GB" smtClean="0"/>
              <a:t>19/02/2025</a:t>
            </a:fld>
            <a:endParaRPr lang="en-GB"/>
          </a:p>
        </p:txBody>
      </p:sp>
      <p:sp>
        <p:nvSpPr>
          <p:cNvPr id="6" name="Footer Placeholder 5">
            <a:extLst>
              <a:ext uri="{FF2B5EF4-FFF2-40B4-BE49-F238E27FC236}">
                <a16:creationId xmlns:a16="http://schemas.microsoft.com/office/drawing/2014/main" id="{AB73B7CA-4586-0BE2-B236-77CAFA1A25BB}"/>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9F827C74-DFA9-A44C-05A2-AD98B353B682}"/>
              </a:ext>
            </a:extLst>
          </p:cNvPr>
          <p:cNvSpPr>
            <a:spLocks noGrp="1"/>
          </p:cNvSpPr>
          <p:nvPr>
            <p:ph type="sldNum" sz="quarter" idx="12"/>
          </p:nvPr>
        </p:nvSpPr>
        <p:spPr/>
        <p:txBody>
          <a:bodyPr/>
          <a:lstStyle/>
          <a:p>
            <a:fld id="{64BE81A3-ADE1-4B8A-B1A6-4A8F0AD1777A}" type="slidenum">
              <a:rPr lang="en-GB" smtClean="0"/>
              <a:t>‹#›</a:t>
            </a:fld>
            <a:endParaRPr lang="en-GB"/>
          </a:p>
        </p:txBody>
      </p:sp>
    </p:spTree>
    <p:extLst>
      <p:ext uri="{BB962C8B-B14F-4D97-AF65-F5344CB8AC3E}">
        <p14:creationId xmlns:p14="http://schemas.microsoft.com/office/powerpoint/2010/main" val="742689189"/>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36C31A-C5B3-5882-C79D-857DC59753C7}"/>
              </a:ext>
            </a:extLst>
          </p:cNvPr>
          <p:cNvSpPr>
            <a:spLocks noGrp="1"/>
          </p:cNvSpPr>
          <p:nvPr>
            <p:ph type="title"/>
          </p:nvPr>
        </p:nvSpPr>
        <p:spPr>
          <a:xfrm>
            <a:off x="1259682" y="547688"/>
            <a:ext cx="15773400" cy="1988345"/>
          </a:xfrm>
        </p:spPr>
        <p:txBody>
          <a:bodyPr/>
          <a:lstStyle/>
          <a:p>
            <a:r>
              <a:rPr lang="en-GB"/>
              <a:t>Click to edit Master title style</a:t>
            </a:r>
          </a:p>
        </p:txBody>
      </p:sp>
      <p:sp>
        <p:nvSpPr>
          <p:cNvPr id="3" name="Text Placeholder 2">
            <a:extLst>
              <a:ext uri="{FF2B5EF4-FFF2-40B4-BE49-F238E27FC236}">
                <a16:creationId xmlns:a16="http://schemas.microsoft.com/office/drawing/2014/main" id="{5922A49B-CC79-D829-1131-8B70D9048AA5}"/>
              </a:ext>
            </a:extLst>
          </p:cNvPr>
          <p:cNvSpPr>
            <a:spLocks noGrp="1"/>
          </p:cNvSpPr>
          <p:nvPr>
            <p:ph type="body" idx="1"/>
          </p:nvPr>
        </p:nvSpPr>
        <p:spPr>
          <a:xfrm>
            <a:off x="1259683" y="2521745"/>
            <a:ext cx="7736681" cy="1235868"/>
          </a:xfrm>
        </p:spPr>
        <p:txBody>
          <a:bodyPr anchor="b"/>
          <a:lstStyle>
            <a:lvl1pPr marL="0" indent="0">
              <a:buNone/>
              <a:defRPr sz="3600" b="1"/>
            </a:lvl1pPr>
            <a:lvl2pPr marL="685800" indent="0">
              <a:buNone/>
              <a:defRPr sz="3000" b="1"/>
            </a:lvl2pPr>
            <a:lvl3pPr marL="1371600" indent="0">
              <a:buNone/>
              <a:defRPr sz="2700" b="1"/>
            </a:lvl3pPr>
            <a:lvl4pPr marL="2057400" indent="0">
              <a:buNone/>
              <a:defRPr sz="2400" b="1"/>
            </a:lvl4pPr>
            <a:lvl5pPr marL="2743200" indent="0">
              <a:buNone/>
              <a:defRPr sz="2400" b="1"/>
            </a:lvl5pPr>
            <a:lvl6pPr marL="3429000" indent="0">
              <a:buNone/>
              <a:defRPr sz="2400" b="1"/>
            </a:lvl6pPr>
            <a:lvl7pPr marL="4114800" indent="0">
              <a:buNone/>
              <a:defRPr sz="2400" b="1"/>
            </a:lvl7pPr>
            <a:lvl8pPr marL="4800600" indent="0">
              <a:buNone/>
              <a:defRPr sz="2400" b="1"/>
            </a:lvl8pPr>
            <a:lvl9pPr marL="5486400" indent="0">
              <a:buNone/>
              <a:defRPr sz="2400" b="1"/>
            </a:lvl9pPr>
          </a:lstStyle>
          <a:p>
            <a:pPr lvl="0"/>
            <a:r>
              <a:rPr lang="en-GB"/>
              <a:t>Click to edit Master text styles</a:t>
            </a:r>
          </a:p>
        </p:txBody>
      </p:sp>
      <p:sp>
        <p:nvSpPr>
          <p:cNvPr id="4" name="Content Placeholder 3">
            <a:extLst>
              <a:ext uri="{FF2B5EF4-FFF2-40B4-BE49-F238E27FC236}">
                <a16:creationId xmlns:a16="http://schemas.microsoft.com/office/drawing/2014/main" id="{2975155D-4CD1-9ED8-DC4F-06898EC2FEDD}"/>
              </a:ext>
            </a:extLst>
          </p:cNvPr>
          <p:cNvSpPr>
            <a:spLocks noGrp="1"/>
          </p:cNvSpPr>
          <p:nvPr>
            <p:ph sz="half" idx="2"/>
          </p:nvPr>
        </p:nvSpPr>
        <p:spPr>
          <a:xfrm>
            <a:off x="1259683" y="3757613"/>
            <a:ext cx="7736681" cy="5526882"/>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5" name="Text Placeholder 4">
            <a:extLst>
              <a:ext uri="{FF2B5EF4-FFF2-40B4-BE49-F238E27FC236}">
                <a16:creationId xmlns:a16="http://schemas.microsoft.com/office/drawing/2014/main" id="{237D53B8-56BF-8E99-9979-7E399EBA5C66}"/>
              </a:ext>
            </a:extLst>
          </p:cNvPr>
          <p:cNvSpPr>
            <a:spLocks noGrp="1"/>
          </p:cNvSpPr>
          <p:nvPr>
            <p:ph type="body" sz="quarter" idx="3"/>
          </p:nvPr>
        </p:nvSpPr>
        <p:spPr>
          <a:xfrm>
            <a:off x="9258300" y="2521745"/>
            <a:ext cx="7774782" cy="1235868"/>
          </a:xfrm>
        </p:spPr>
        <p:txBody>
          <a:bodyPr anchor="b"/>
          <a:lstStyle>
            <a:lvl1pPr marL="0" indent="0">
              <a:buNone/>
              <a:defRPr sz="3600" b="1"/>
            </a:lvl1pPr>
            <a:lvl2pPr marL="685800" indent="0">
              <a:buNone/>
              <a:defRPr sz="3000" b="1"/>
            </a:lvl2pPr>
            <a:lvl3pPr marL="1371600" indent="0">
              <a:buNone/>
              <a:defRPr sz="2700" b="1"/>
            </a:lvl3pPr>
            <a:lvl4pPr marL="2057400" indent="0">
              <a:buNone/>
              <a:defRPr sz="2400" b="1"/>
            </a:lvl4pPr>
            <a:lvl5pPr marL="2743200" indent="0">
              <a:buNone/>
              <a:defRPr sz="2400" b="1"/>
            </a:lvl5pPr>
            <a:lvl6pPr marL="3429000" indent="0">
              <a:buNone/>
              <a:defRPr sz="2400" b="1"/>
            </a:lvl6pPr>
            <a:lvl7pPr marL="4114800" indent="0">
              <a:buNone/>
              <a:defRPr sz="2400" b="1"/>
            </a:lvl7pPr>
            <a:lvl8pPr marL="4800600" indent="0">
              <a:buNone/>
              <a:defRPr sz="2400" b="1"/>
            </a:lvl8pPr>
            <a:lvl9pPr marL="5486400" indent="0">
              <a:buNone/>
              <a:defRPr sz="2400" b="1"/>
            </a:lvl9pPr>
          </a:lstStyle>
          <a:p>
            <a:pPr lvl="0"/>
            <a:r>
              <a:rPr lang="en-GB"/>
              <a:t>Click to edit Master text styles</a:t>
            </a:r>
          </a:p>
        </p:txBody>
      </p:sp>
      <p:sp>
        <p:nvSpPr>
          <p:cNvPr id="6" name="Content Placeholder 5">
            <a:extLst>
              <a:ext uri="{FF2B5EF4-FFF2-40B4-BE49-F238E27FC236}">
                <a16:creationId xmlns:a16="http://schemas.microsoft.com/office/drawing/2014/main" id="{CE269F9B-2DD3-523D-518F-27880D73302B}"/>
              </a:ext>
            </a:extLst>
          </p:cNvPr>
          <p:cNvSpPr>
            <a:spLocks noGrp="1"/>
          </p:cNvSpPr>
          <p:nvPr>
            <p:ph sz="quarter" idx="4"/>
          </p:nvPr>
        </p:nvSpPr>
        <p:spPr>
          <a:xfrm>
            <a:off x="9258300" y="3757613"/>
            <a:ext cx="7774782" cy="5526882"/>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7" name="Date Placeholder 6">
            <a:extLst>
              <a:ext uri="{FF2B5EF4-FFF2-40B4-BE49-F238E27FC236}">
                <a16:creationId xmlns:a16="http://schemas.microsoft.com/office/drawing/2014/main" id="{C2553488-030B-03AD-FA45-9335DEFEC808}"/>
              </a:ext>
            </a:extLst>
          </p:cNvPr>
          <p:cNvSpPr>
            <a:spLocks noGrp="1"/>
          </p:cNvSpPr>
          <p:nvPr>
            <p:ph type="dt" sz="half" idx="10"/>
          </p:nvPr>
        </p:nvSpPr>
        <p:spPr/>
        <p:txBody>
          <a:bodyPr/>
          <a:lstStyle/>
          <a:p>
            <a:fld id="{B9B98857-D613-4E92-8CB3-2B51945A1ECC}" type="datetime1">
              <a:rPr lang="en-GB" smtClean="0"/>
              <a:t>19/02/2025</a:t>
            </a:fld>
            <a:endParaRPr lang="en-GB"/>
          </a:p>
        </p:txBody>
      </p:sp>
      <p:sp>
        <p:nvSpPr>
          <p:cNvPr id="8" name="Footer Placeholder 7">
            <a:extLst>
              <a:ext uri="{FF2B5EF4-FFF2-40B4-BE49-F238E27FC236}">
                <a16:creationId xmlns:a16="http://schemas.microsoft.com/office/drawing/2014/main" id="{EBBD6FA8-B0BF-591F-5E1A-B1D1EB727C63}"/>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886778E5-C044-D749-94A4-30697C65BB87}"/>
              </a:ext>
            </a:extLst>
          </p:cNvPr>
          <p:cNvSpPr>
            <a:spLocks noGrp="1"/>
          </p:cNvSpPr>
          <p:nvPr>
            <p:ph type="sldNum" sz="quarter" idx="12"/>
          </p:nvPr>
        </p:nvSpPr>
        <p:spPr/>
        <p:txBody>
          <a:bodyPr/>
          <a:lstStyle/>
          <a:p>
            <a:fld id="{64BE81A3-ADE1-4B8A-B1A6-4A8F0AD1777A}" type="slidenum">
              <a:rPr lang="en-GB" smtClean="0"/>
              <a:t>‹#›</a:t>
            </a:fld>
            <a:endParaRPr lang="en-GB"/>
          </a:p>
        </p:txBody>
      </p:sp>
    </p:spTree>
    <p:extLst>
      <p:ext uri="{BB962C8B-B14F-4D97-AF65-F5344CB8AC3E}">
        <p14:creationId xmlns:p14="http://schemas.microsoft.com/office/powerpoint/2010/main" val="139292311"/>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165F0E-6626-232C-7E32-B0DA9C611A15}"/>
              </a:ext>
            </a:extLst>
          </p:cNvPr>
          <p:cNvSpPr>
            <a:spLocks noGrp="1"/>
          </p:cNvSpPr>
          <p:nvPr>
            <p:ph type="title"/>
          </p:nvPr>
        </p:nvSpPr>
        <p:spPr/>
        <p:txBody>
          <a:bodyPr/>
          <a:lstStyle/>
          <a:p>
            <a:r>
              <a:rPr lang="en-GB"/>
              <a:t>Click to edit Master title style</a:t>
            </a:r>
          </a:p>
        </p:txBody>
      </p:sp>
      <p:sp>
        <p:nvSpPr>
          <p:cNvPr id="3" name="Date Placeholder 2">
            <a:extLst>
              <a:ext uri="{FF2B5EF4-FFF2-40B4-BE49-F238E27FC236}">
                <a16:creationId xmlns:a16="http://schemas.microsoft.com/office/drawing/2014/main" id="{CBDE4F9F-CDB0-F72A-20C1-A398956D09C3}"/>
              </a:ext>
            </a:extLst>
          </p:cNvPr>
          <p:cNvSpPr>
            <a:spLocks noGrp="1"/>
          </p:cNvSpPr>
          <p:nvPr>
            <p:ph type="dt" sz="half" idx="10"/>
          </p:nvPr>
        </p:nvSpPr>
        <p:spPr/>
        <p:txBody>
          <a:bodyPr/>
          <a:lstStyle/>
          <a:p>
            <a:fld id="{AD95231E-189E-4072-88AA-7878DE2E8BBA}" type="datetime1">
              <a:rPr lang="en-GB" smtClean="0"/>
              <a:t>19/02/2025</a:t>
            </a:fld>
            <a:endParaRPr lang="en-GB"/>
          </a:p>
        </p:txBody>
      </p:sp>
      <p:sp>
        <p:nvSpPr>
          <p:cNvPr id="4" name="Footer Placeholder 3">
            <a:extLst>
              <a:ext uri="{FF2B5EF4-FFF2-40B4-BE49-F238E27FC236}">
                <a16:creationId xmlns:a16="http://schemas.microsoft.com/office/drawing/2014/main" id="{7002759A-8873-A9CD-6A5B-EEDFFFFCEE0D}"/>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855079A2-7EC5-447B-F3AF-324E72E4D4FE}"/>
              </a:ext>
            </a:extLst>
          </p:cNvPr>
          <p:cNvSpPr>
            <a:spLocks noGrp="1"/>
          </p:cNvSpPr>
          <p:nvPr>
            <p:ph type="sldNum" sz="quarter" idx="12"/>
          </p:nvPr>
        </p:nvSpPr>
        <p:spPr/>
        <p:txBody>
          <a:bodyPr/>
          <a:lstStyle/>
          <a:p>
            <a:fld id="{64BE81A3-ADE1-4B8A-B1A6-4A8F0AD1777A}" type="slidenum">
              <a:rPr lang="en-GB" smtClean="0"/>
              <a:t>‹#›</a:t>
            </a:fld>
            <a:endParaRPr lang="en-GB"/>
          </a:p>
        </p:txBody>
      </p:sp>
    </p:spTree>
    <p:extLst>
      <p:ext uri="{BB962C8B-B14F-4D97-AF65-F5344CB8AC3E}">
        <p14:creationId xmlns:p14="http://schemas.microsoft.com/office/powerpoint/2010/main" val="3224538730"/>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8BD16A96-6484-1B24-66C7-DF30B50429ED}"/>
              </a:ext>
            </a:extLst>
          </p:cNvPr>
          <p:cNvSpPr>
            <a:spLocks noGrp="1"/>
          </p:cNvSpPr>
          <p:nvPr>
            <p:ph type="dt" sz="half" idx="10"/>
          </p:nvPr>
        </p:nvSpPr>
        <p:spPr/>
        <p:txBody>
          <a:bodyPr/>
          <a:lstStyle/>
          <a:p>
            <a:fld id="{68E56528-FDD9-4DD2-98AB-0C2A028A90D4}" type="datetime1">
              <a:rPr lang="en-GB" smtClean="0"/>
              <a:t>19/02/2025</a:t>
            </a:fld>
            <a:endParaRPr lang="en-GB"/>
          </a:p>
        </p:txBody>
      </p:sp>
      <p:sp>
        <p:nvSpPr>
          <p:cNvPr id="3" name="Footer Placeholder 2">
            <a:extLst>
              <a:ext uri="{FF2B5EF4-FFF2-40B4-BE49-F238E27FC236}">
                <a16:creationId xmlns:a16="http://schemas.microsoft.com/office/drawing/2014/main" id="{EAD4A78F-C737-5816-1538-51283A688FCF}"/>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CCA02DF4-ADD0-5601-DBEE-D3296C470B87}"/>
              </a:ext>
            </a:extLst>
          </p:cNvPr>
          <p:cNvSpPr>
            <a:spLocks noGrp="1"/>
          </p:cNvSpPr>
          <p:nvPr>
            <p:ph type="sldNum" sz="quarter" idx="12"/>
          </p:nvPr>
        </p:nvSpPr>
        <p:spPr/>
        <p:txBody>
          <a:bodyPr/>
          <a:lstStyle/>
          <a:p>
            <a:fld id="{64BE81A3-ADE1-4B8A-B1A6-4A8F0AD1777A}" type="slidenum">
              <a:rPr lang="en-GB" smtClean="0"/>
              <a:t>‹#›</a:t>
            </a:fld>
            <a:endParaRPr lang="en-GB"/>
          </a:p>
        </p:txBody>
      </p:sp>
    </p:spTree>
    <p:extLst>
      <p:ext uri="{BB962C8B-B14F-4D97-AF65-F5344CB8AC3E}">
        <p14:creationId xmlns:p14="http://schemas.microsoft.com/office/powerpoint/2010/main" val="160889327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F6DAD9A-6931-42AA-B0B2-27DCF95C0833}" type="datetime1">
              <a:rPr lang="en-GB" smtClean="0"/>
              <a:t>19/02/2025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CBF0F3-CE9D-BEC4-4270-DE196BD13277}"/>
              </a:ext>
            </a:extLst>
          </p:cNvPr>
          <p:cNvSpPr>
            <a:spLocks noGrp="1"/>
          </p:cNvSpPr>
          <p:nvPr>
            <p:ph type="title"/>
          </p:nvPr>
        </p:nvSpPr>
        <p:spPr>
          <a:xfrm>
            <a:off x="1259683" y="685800"/>
            <a:ext cx="5898356" cy="2400300"/>
          </a:xfrm>
        </p:spPr>
        <p:txBody>
          <a:bodyPr anchor="b"/>
          <a:lstStyle>
            <a:lvl1pPr>
              <a:defRPr sz="4800"/>
            </a:lvl1pPr>
          </a:lstStyle>
          <a:p>
            <a:r>
              <a:rPr lang="en-GB"/>
              <a:t>Click to edit Master title style</a:t>
            </a:r>
          </a:p>
        </p:txBody>
      </p:sp>
      <p:sp>
        <p:nvSpPr>
          <p:cNvPr id="3" name="Content Placeholder 2">
            <a:extLst>
              <a:ext uri="{FF2B5EF4-FFF2-40B4-BE49-F238E27FC236}">
                <a16:creationId xmlns:a16="http://schemas.microsoft.com/office/drawing/2014/main" id="{87BB7B3C-1F5B-AA96-6F83-374FB472A537}"/>
              </a:ext>
            </a:extLst>
          </p:cNvPr>
          <p:cNvSpPr>
            <a:spLocks noGrp="1"/>
          </p:cNvSpPr>
          <p:nvPr>
            <p:ph idx="1"/>
          </p:nvPr>
        </p:nvSpPr>
        <p:spPr>
          <a:xfrm>
            <a:off x="7774782" y="1481138"/>
            <a:ext cx="9258300" cy="7310438"/>
          </a:xfrm>
        </p:spPr>
        <p:txBody>
          <a:bodyPr/>
          <a:lstStyle>
            <a:lvl1pPr>
              <a:defRPr sz="4800"/>
            </a:lvl1pPr>
            <a:lvl2pPr>
              <a:defRPr sz="4200"/>
            </a:lvl2pPr>
            <a:lvl3pPr>
              <a:defRPr sz="3600"/>
            </a:lvl3pPr>
            <a:lvl4pPr>
              <a:defRPr sz="3000"/>
            </a:lvl4pPr>
            <a:lvl5pPr>
              <a:defRPr sz="3000"/>
            </a:lvl5pPr>
            <a:lvl6pPr>
              <a:defRPr sz="3000"/>
            </a:lvl6pPr>
            <a:lvl7pPr>
              <a:defRPr sz="3000"/>
            </a:lvl7pPr>
            <a:lvl8pPr>
              <a:defRPr sz="3000"/>
            </a:lvl8pPr>
            <a:lvl9pPr>
              <a:defRPr sz="3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Text Placeholder 3">
            <a:extLst>
              <a:ext uri="{FF2B5EF4-FFF2-40B4-BE49-F238E27FC236}">
                <a16:creationId xmlns:a16="http://schemas.microsoft.com/office/drawing/2014/main" id="{A6CFAE5D-D528-9C57-7740-DA69CBC23208}"/>
              </a:ext>
            </a:extLst>
          </p:cNvPr>
          <p:cNvSpPr>
            <a:spLocks noGrp="1"/>
          </p:cNvSpPr>
          <p:nvPr>
            <p:ph type="body" sz="half" idx="2"/>
          </p:nvPr>
        </p:nvSpPr>
        <p:spPr>
          <a:xfrm>
            <a:off x="1259683" y="3086100"/>
            <a:ext cx="5898356" cy="5717382"/>
          </a:xfrm>
        </p:spPr>
        <p:txBody>
          <a:bodyPr/>
          <a:lstStyle>
            <a:lvl1pPr marL="0" indent="0">
              <a:buNone/>
              <a:defRPr sz="2400"/>
            </a:lvl1pPr>
            <a:lvl2pPr marL="685800" indent="0">
              <a:buNone/>
              <a:defRPr sz="2100"/>
            </a:lvl2pPr>
            <a:lvl3pPr marL="1371600" indent="0">
              <a:buNone/>
              <a:defRPr sz="1800"/>
            </a:lvl3pPr>
            <a:lvl4pPr marL="2057400" indent="0">
              <a:buNone/>
              <a:defRPr sz="1500"/>
            </a:lvl4pPr>
            <a:lvl5pPr marL="2743200" indent="0">
              <a:buNone/>
              <a:defRPr sz="1500"/>
            </a:lvl5pPr>
            <a:lvl6pPr marL="3429000" indent="0">
              <a:buNone/>
              <a:defRPr sz="1500"/>
            </a:lvl6pPr>
            <a:lvl7pPr marL="4114800" indent="0">
              <a:buNone/>
              <a:defRPr sz="1500"/>
            </a:lvl7pPr>
            <a:lvl8pPr marL="4800600" indent="0">
              <a:buNone/>
              <a:defRPr sz="1500"/>
            </a:lvl8pPr>
            <a:lvl9pPr marL="5486400" indent="0">
              <a:buNone/>
              <a:defRPr sz="1500"/>
            </a:lvl9pPr>
          </a:lstStyle>
          <a:p>
            <a:pPr lvl="0"/>
            <a:r>
              <a:rPr lang="en-GB"/>
              <a:t>Click to edit Master text styles</a:t>
            </a:r>
          </a:p>
        </p:txBody>
      </p:sp>
      <p:sp>
        <p:nvSpPr>
          <p:cNvPr id="5" name="Date Placeholder 4">
            <a:extLst>
              <a:ext uri="{FF2B5EF4-FFF2-40B4-BE49-F238E27FC236}">
                <a16:creationId xmlns:a16="http://schemas.microsoft.com/office/drawing/2014/main" id="{94A0EB47-6CAD-89BD-9F23-40F91E871233}"/>
              </a:ext>
            </a:extLst>
          </p:cNvPr>
          <p:cNvSpPr>
            <a:spLocks noGrp="1"/>
          </p:cNvSpPr>
          <p:nvPr>
            <p:ph type="dt" sz="half" idx="10"/>
          </p:nvPr>
        </p:nvSpPr>
        <p:spPr/>
        <p:txBody>
          <a:bodyPr/>
          <a:lstStyle/>
          <a:p>
            <a:fld id="{179DD5A0-92FC-4B71-B5CE-A96D8F170E8B}" type="datetime1">
              <a:rPr lang="en-GB" smtClean="0"/>
              <a:t>19/02/2025</a:t>
            </a:fld>
            <a:endParaRPr lang="en-GB"/>
          </a:p>
        </p:txBody>
      </p:sp>
      <p:sp>
        <p:nvSpPr>
          <p:cNvPr id="6" name="Footer Placeholder 5">
            <a:extLst>
              <a:ext uri="{FF2B5EF4-FFF2-40B4-BE49-F238E27FC236}">
                <a16:creationId xmlns:a16="http://schemas.microsoft.com/office/drawing/2014/main" id="{83DE270B-8E30-4BC2-0218-1EF5405F61CA}"/>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8E0B781F-DA56-9216-E1FB-82BB3B3D7FC4}"/>
              </a:ext>
            </a:extLst>
          </p:cNvPr>
          <p:cNvSpPr>
            <a:spLocks noGrp="1"/>
          </p:cNvSpPr>
          <p:nvPr>
            <p:ph type="sldNum" sz="quarter" idx="12"/>
          </p:nvPr>
        </p:nvSpPr>
        <p:spPr/>
        <p:txBody>
          <a:bodyPr/>
          <a:lstStyle/>
          <a:p>
            <a:fld id="{64BE81A3-ADE1-4B8A-B1A6-4A8F0AD1777A}" type="slidenum">
              <a:rPr lang="en-GB" smtClean="0"/>
              <a:t>‹#›</a:t>
            </a:fld>
            <a:endParaRPr lang="en-GB"/>
          </a:p>
        </p:txBody>
      </p:sp>
    </p:spTree>
    <p:extLst>
      <p:ext uri="{BB962C8B-B14F-4D97-AF65-F5344CB8AC3E}">
        <p14:creationId xmlns:p14="http://schemas.microsoft.com/office/powerpoint/2010/main" val="1162295111"/>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0544F9-9B33-2AA7-CBCF-7FECB5C45314}"/>
              </a:ext>
            </a:extLst>
          </p:cNvPr>
          <p:cNvSpPr>
            <a:spLocks noGrp="1"/>
          </p:cNvSpPr>
          <p:nvPr>
            <p:ph type="title"/>
          </p:nvPr>
        </p:nvSpPr>
        <p:spPr>
          <a:xfrm>
            <a:off x="1259683" y="685800"/>
            <a:ext cx="5898356" cy="2400300"/>
          </a:xfrm>
        </p:spPr>
        <p:txBody>
          <a:bodyPr anchor="b"/>
          <a:lstStyle>
            <a:lvl1pPr>
              <a:defRPr sz="4800"/>
            </a:lvl1pPr>
          </a:lstStyle>
          <a:p>
            <a:r>
              <a:rPr lang="en-GB"/>
              <a:t>Click to edit Master title style</a:t>
            </a:r>
          </a:p>
        </p:txBody>
      </p:sp>
      <p:sp>
        <p:nvSpPr>
          <p:cNvPr id="3" name="Picture Placeholder 2">
            <a:extLst>
              <a:ext uri="{FF2B5EF4-FFF2-40B4-BE49-F238E27FC236}">
                <a16:creationId xmlns:a16="http://schemas.microsoft.com/office/drawing/2014/main" id="{1E6CCBB2-C159-7B55-0DF6-8511121C1514}"/>
              </a:ext>
            </a:extLst>
          </p:cNvPr>
          <p:cNvSpPr>
            <a:spLocks noGrp="1"/>
          </p:cNvSpPr>
          <p:nvPr>
            <p:ph type="pic" idx="1"/>
          </p:nvPr>
        </p:nvSpPr>
        <p:spPr>
          <a:xfrm>
            <a:off x="7774782" y="1481138"/>
            <a:ext cx="9258300" cy="7310438"/>
          </a:xfrm>
        </p:spPr>
        <p:txBody>
          <a:bodyPr/>
          <a:lstStyle>
            <a:lvl1pPr marL="0" indent="0">
              <a:buNone/>
              <a:defRPr sz="4800"/>
            </a:lvl1pPr>
            <a:lvl2pPr marL="685800" indent="0">
              <a:buNone/>
              <a:defRPr sz="4200"/>
            </a:lvl2pPr>
            <a:lvl3pPr marL="1371600" indent="0">
              <a:buNone/>
              <a:defRPr sz="3600"/>
            </a:lvl3pPr>
            <a:lvl4pPr marL="2057400" indent="0">
              <a:buNone/>
              <a:defRPr sz="3000"/>
            </a:lvl4pPr>
            <a:lvl5pPr marL="2743200" indent="0">
              <a:buNone/>
              <a:defRPr sz="3000"/>
            </a:lvl5pPr>
            <a:lvl6pPr marL="3429000" indent="0">
              <a:buNone/>
              <a:defRPr sz="3000"/>
            </a:lvl6pPr>
            <a:lvl7pPr marL="4114800" indent="0">
              <a:buNone/>
              <a:defRPr sz="3000"/>
            </a:lvl7pPr>
            <a:lvl8pPr marL="4800600" indent="0">
              <a:buNone/>
              <a:defRPr sz="3000"/>
            </a:lvl8pPr>
            <a:lvl9pPr marL="5486400" indent="0">
              <a:buNone/>
              <a:defRPr sz="3000"/>
            </a:lvl9pPr>
          </a:lstStyle>
          <a:p>
            <a:endParaRPr lang="en-GB"/>
          </a:p>
        </p:txBody>
      </p:sp>
      <p:sp>
        <p:nvSpPr>
          <p:cNvPr id="4" name="Text Placeholder 3">
            <a:extLst>
              <a:ext uri="{FF2B5EF4-FFF2-40B4-BE49-F238E27FC236}">
                <a16:creationId xmlns:a16="http://schemas.microsoft.com/office/drawing/2014/main" id="{FCBA2B1B-FD55-81D7-D9CB-E2FC685DC363}"/>
              </a:ext>
            </a:extLst>
          </p:cNvPr>
          <p:cNvSpPr>
            <a:spLocks noGrp="1"/>
          </p:cNvSpPr>
          <p:nvPr>
            <p:ph type="body" sz="half" idx="2"/>
          </p:nvPr>
        </p:nvSpPr>
        <p:spPr>
          <a:xfrm>
            <a:off x="1259683" y="3086100"/>
            <a:ext cx="5898356" cy="5717382"/>
          </a:xfrm>
        </p:spPr>
        <p:txBody>
          <a:bodyPr/>
          <a:lstStyle>
            <a:lvl1pPr marL="0" indent="0">
              <a:buNone/>
              <a:defRPr sz="2400"/>
            </a:lvl1pPr>
            <a:lvl2pPr marL="685800" indent="0">
              <a:buNone/>
              <a:defRPr sz="2100"/>
            </a:lvl2pPr>
            <a:lvl3pPr marL="1371600" indent="0">
              <a:buNone/>
              <a:defRPr sz="1800"/>
            </a:lvl3pPr>
            <a:lvl4pPr marL="2057400" indent="0">
              <a:buNone/>
              <a:defRPr sz="1500"/>
            </a:lvl4pPr>
            <a:lvl5pPr marL="2743200" indent="0">
              <a:buNone/>
              <a:defRPr sz="1500"/>
            </a:lvl5pPr>
            <a:lvl6pPr marL="3429000" indent="0">
              <a:buNone/>
              <a:defRPr sz="1500"/>
            </a:lvl6pPr>
            <a:lvl7pPr marL="4114800" indent="0">
              <a:buNone/>
              <a:defRPr sz="1500"/>
            </a:lvl7pPr>
            <a:lvl8pPr marL="4800600" indent="0">
              <a:buNone/>
              <a:defRPr sz="1500"/>
            </a:lvl8pPr>
            <a:lvl9pPr marL="5486400" indent="0">
              <a:buNone/>
              <a:defRPr sz="1500"/>
            </a:lvl9pPr>
          </a:lstStyle>
          <a:p>
            <a:pPr lvl="0"/>
            <a:r>
              <a:rPr lang="en-GB"/>
              <a:t>Click to edit Master text styles</a:t>
            </a:r>
          </a:p>
        </p:txBody>
      </p:sp>
      <p:sp>
        <p:nvSpPr>
          <p:cNvPr id="5" name="Date Placeholder 4">
            <a:extLst>
              <a:ext uri="{FF2B5EF4-FFF2-40B4-BE49-F238E27FC236}">
                <a16:creationId xmlns:a16="http://schemas.microsoft.com/office/drawing/2014/main" id="{E051112A-D47E-A8CB-8FD3-4E70D70FF555}"/>
              </a:ext>
            </a:extLst>
          </p:cNvPr>
          <p:cNvSpPr>
            <a:spLocks noGrp="1"/>
          </p:cNvSpPr>
          <p:nvPr>
            <p:ph type="dt" sz="half" idx="10"/>
          </p:nvPr>
        </p:nvSpPr>
        <p:spPr/>
        <p:txBody>
          <a:bodyPr/>
          <a:lstStyle/>
          <a:p>
            <a:fld id="{58A1A778-2072-48BC-97B0-DEB6C2A295B4}" type="datetime1">
              <a:rPr lang="en-GB" smtClean="0"/>
              <a:t>19/02/2025</a:t>
            </a:fld>
            <a:endParaRPr lang="en-GB"/>
          </a:p>
        </p:txBody>
      </p:sp>
      <p:sp>
        <p:nvSpPr>
          <p:cNvPr id="6" name="Footer Placeholder 5">
            <a:extLst>
              <a:ext uri="{FF2B5EF4-FFF2-40B4-BE49-F238E27FC236}">
                <a16:creationId xmlns:a16="http://schemas.microsoft.com/office/drawing/2014/main" id="{4FB3F725-7FE5-5BAA-B1D7-29FC549F1C46}"/>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0DD56B09-A26B-E7E6-E506-2A5B3F400962}"/>
              </a:ext>
            </a:extLst>
          </p:cNvPr>
          <p:cNvSpPr>
            <a:spLocks noGrp="1"/>
          </p:cNvSpPr>
          <p:nvPr>
            <p:ph type="sldNum" sz="quarter" idx="12"/>
          </p:nvPr>
        </p:nvSpPr>
        <p:spPr/>
        <p:txBody>
          <a:bodyPr/>
          <a:lstStyle/>
          <a:p>
            <a:fld id="{64BE81A3-ADE1-4B8A-B1A6-4A8F0AD1777A}" type="slidenum">
              <a:rPr lang="en-GB" smtClean="0"/>
              <a:t>‹#›</a:t>
            </a:fld>
            <a:endParaRPr lang="en-GB"/>
          </a:p>
        </p:txBody>
      </p:sp>
    </p:spTree>
    <p:extLst>
      <p:ext uri="{BB962C8B-B14F-4D97-AF65-F5344CB8AC3E}">
        <p14:creationId xmlns:p14="http://schemas.microsoft.com/office/powerpoint/2010/main" val="3837753195"/>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CA7D8E-FF0A-DFEC-1608-53D5E8F45762}"/>
              </a:ext>
            </a:extLst>
          </p:cNvPr>
          <p:cNvSpPr>
            <a:spLocks noGrp="1"/>
          </p:cNvSpPr>
          <p:nvPr>
            <p:ph type="title"/>
          </p:nvPr>
        </p:nvSpPr>
        <p:spPr/>
        <p:txBody>
          <a:bodyPr/>
          <a:lstStyle/>
          <a:p>
            <a:r>
              <a:rPr lang="en-GB"/>
              <a:t>Click to edit Master title style</a:t>
            </a:r>
          </a:p>
        </p:txBody>
      </p:sp>
      <p:sp>
        <p:nvSpPr>
          <p:cNvPr id="3" name="Vertical Text Placeholder 2">
            <a:extLst>
              <a:ext uri="{FF2B5EF4-FFF2-40B4-BE49-F238E27FC236}">
                <a16:creationId xmlns:a16="http://schemas.microsoft.com/office/drawing/2014/main" id="{1072BB35-BCAA-8C21-C004-CC055976BD43}"/>
              </a:ext>
            </a:extLst>
          </p:cNvPr>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Date Placeholder 3">
            <a:extLst>
              <a:ext uri="{FF2B5EF4-FFF2-40B4-BE49-F238E27FC236}">
                <a16:creationId xmlns:a16="http://schemas.microsoft.com/office/drawing/2014/main" id="{4ECD780C-29A4-D71A-74FC-64EB1FE56FAB}"/>
              </a:ext>
            </a:extLst>
          </p:cNvPr>
          <p:cNvSpPr>
            <a:spLocks noGrp="1"/>
          </p:cNvSpPr>
          <p:nvPr>
            <p:ph type="dt" sz="half" idx="10"/>
          </p:nvPr>
        </p:nvSpPr>
        <p:spPr/>
        <p:txBody>
          <a:bodyPr/>
          <a:lstStyle/>
          <a:p>
            <a:fld id="{0F3BBBB7-5680-44A3-A404-2B6DFFEDD48A}" type="datetime1">
              <a:rPr lang="en-GB" smtClean="0"/>
              <a:t>19/02/2025</a:t>
            </a:fld>
            <a:endParaRPr lang="en-GB"/>
          </a:p>
        </p:txBody>
      </p:sp>
      <p:sp>
        <p:nvSpPr>
          <p:cNvPr id="5" name="Footer Placeholder 4">
            <a:extLst>
              <a:ext uri="{FF2B5EF4-FFF2-40B4-BE49-F238E27FC236}">
                <a16:creationId xmlns:a16="http://schemas.microsoft.com/office/drawing/2014/main" id="{C66AC12F-DB60-81DC-36D1-C2A4CE80AFD7}"/>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7573350B-2E4C-12CA-8707-3D64674AD603}"/>
              </a:ext>
            </a:extLst>
          </p:cNvPr>
          <p:cNvSpPr>
            <a:spLocks noGrp="1"/>
          </p:cNvSpPr>
          <p:nvPr>
            <p:ph type="sldNum" sz="quarter" idx="12"/>
          </p:nvPr>
        </p:nvSpPr>
        <p:spPr/>
        <p:txBody>
          <a:bodyPr/>
          <a:lstStyle/>
          <a:p>
            <a:fld id="{64BE81A3-ADE1-4B8A-B1A6-4A8F0AD1777A}" type="slidenum">
              <a:rPr lang="en-GB" smtClean="0"/>
              <a:t>‹#›</a:t>
            </a:fld>
            <a:endParaRPr lang="en-GB"/>
          </a:p>
        </p:txBody>
      </p:sp>
    </p:spTree>
    <p:extLst>
      <p:ext uri="{BB962C8B-B14F-4D97-AF65-F5344CB8AC3E}">
        <p14:creationId xmlns:p14="http://schemas.microsoft.com/office/powerpoint/2010/main" val="3675058871"/>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335FEF4F-765A-A6E4-05F0-85053052B3BA}"/>
              </a:ext>
            </a:extLst>
          </p:cNvPr>
          <p:cNvSpPr>
            <a:spLocks noGrp="1"/>
          </p:cNvSpPr>
          <p:nvPr>
            <p:ph type="title" orient="vert"/>
          </p:nvPr>
        </p:nvSpPr>
        <p:spPr>
          <a:xfrm>
            <a:off x="13087350" y="547688"/>
            <a:ext cx="3943350" cy="8717757"/>
          </a:xfrm>
        </p:spPr>
        <p:txBody>
          <a:bodyPr vert="eaVert"/>
          <a:lstStyle/>
          <a:p>
            <a:r>
              <a:rPr lang="en-GB"/>
              <a:t>Click to edit Master title style</a:t>
            </a:r>
          </a:p>
        </p:txBody>
      </p:sp>
      <p:sp>
        <p:nvSpPr>
          <p:cNvPr id="3" name="Vertical Text Placeholder 2">
            <a:extLst>
              <a:ext uri="{FF2B5EF4-FFF2-40B4-BE49-F238E27FC236}">
                <a16:creationId xmlns:a16="http://schemas.microsoft.com/office/drawing/2014/main" id="{B8CC06EE-215B-C6E2-20EB-2407C812E53E}"/>
              </a:ext>
            </a:extLst>
          </p:cNvPr>
          <p:cNvSpPr>
            <a:spLocks noGrp="1"/>
          </p:cNvSpPr>
          <p:nvPr>
            <p:ph type="body" orient="vert" idx="1"/>
          </p:nvPr>
        </p:nvSpPr>
        <p:spPr>
          <a:xfrm>
            <a:off x="1257300" y="547688"/>
            <a:ext cx="11601450" cy="8717757"/>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Date Placeholder 3">
            <a:extLst>
              <a:ext uri="{FF2B5EF4-FFF2-40B4-BE49-F238E27FC236}">
                <a16:creationId xmlns:a16="http://schemas.microsoft.com/office/drawing/2014/main" id="{5955858F-C897-0F48-9588-A14276C47F22}"/>
              </a:ext>
            </a:extLst>
          </p:cNvPr>
          <p:cNvSpPr>
            <a:spLocks noGrp="1"/>
          </p:cNvSpPr>
          <p:nvPr>
            <p:ph type="dt" sz="half" idx="10"/>
          </p:nvPr>
        </p:nvSpPr>
        <p:spPr/>
        <p:txBody>
          <a:bodyPr/>
          <a:lstStyle/>
          <a:p>
            <a:fld id="{548546A2-CEEA-48AB-8FB1-0F6CBC319955}" type="datetime1">
              <a:rPr lang="en-GB" smtClean="0"/>
              <a:t>19/02/2025</a:t>
            </a:fld>
            <a:endParaRPr lang="en-GB"/>
          </a:p>
        </p:txBody>
      </p:sp>
      <p:sp>
        <p:nvSpPr>
          <p:cNvPr id="5" name="Footer Placeholder 4">
            <a:extLst>
              <a:ext uri="{FF2B5EF4-FFF2-40B4-BE49-F238E27FC236}">
                <a16:creationId xmlns:a16="http://schemas.microsoft.com/office/drawing/2014/main" id="{5205FB30-D1C1-3FA0-3F5D-6C23812F3EDE}"/>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0EAD849B-7CB1-AFC8-77F2-DB22E340D0CC}"/>
              </a:ext>
            </a:extLst>
          </p:cNvPr>
          <p:cNvSpPr>
            <a:spLocks noGrp="1"/>
          </p:cNvSpPr>
          <p:nvPr>
            <p:ph type="sldNum" sz="quarter" idx="12"/>
          </p:nvPr>
        </p:nvSpPr>
        <p:spPr/>
        <p:txBody>
          <a:bodyPr/>
          <a:lstStyle/>
          <a:p>
            <a:fld id="{64BE81A3-ADE1-4B8A-B1A6-4A8F0AD1777A}" type="slidenum">
              <a:rPr lang="en-GB" smtClean="0"/>
              <a:t>‹#›</a:t>
            </a:fld>
            <a:endParaRPr lang="en-GB"/>
          </a:p>
        </p:txBody>
      </p:sp>
    </p:spTree>
    <p:extLst>
      <p:ext uri="{BB962C8B-B14F-4D97-AF65-F5344CB8AC3E}">
        <p14:creationId xmlns:p14="http://schemas.microsoft.com/office/powerpoint/2010/main" val="90084318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F1B6209F-E101-4EDB-9BAB-48BCF1EF53BE}" type="datetime1">
              <a:rPr lang="en-GB" smtClean="0"/>
              <a:t>19/02/2025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A60A9593-A312-4BA2-A5FF-E4AAF641A64E}" type="datetime1">
              <a:rPr lang="en-GB" smtClean="0"/>
              <a:t>19/02/2025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F8DFAFC6-9E4E-4A0B-A4C2-1C74396E068D}" type="datetime1">
              <a:rPr lang="en-GB" smtClean="0"/>
              <a:t>19/02/2025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21640F5-A23E-48B7-B5DD-3ED43F04B7DF}" type="datetime1">
              <a:rPr lang="en-GB" smtClean="0"/>
              <a:t>19/02/2025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6A7B97B-2F5F-4B4E-AA9E-BAA593BFF0D3}" type="datetime1">
              <a:rPr lang="en-GB" smtClean="0"/>
              <a:t>19/02/2025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9EC812A6-7AC8-406F-B0A1-A2E4E0ADE226}" type="datetime1">
              <a:rPr lang="en-GB" smtClean="0"/>
              <a:t>19/02/2025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14.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theme" Target="../theme/theme2.xml"/><Relationship Id="rId5" Type="http://schemas.openxmlformats.org/officeDocument/2006/relationships/slideLayout" Target="../slideLayouts/slideLayout16.xml"/><Relationship Id="rId4" Type="http://schemas.openxmlformats.org/officeDocument/2006/relationships/slideLayout" Target="../slideLayouts/slideLayout15.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4.xml"/><Relationship Id="rId13" Type="http://schemas.openxmlformats.org/officeDocument/2006/relationships/slideLayout" Target="../slideLayouts/slideLayout29.xml"/><Relationship Id="rId18" Type="http://schemas.openxmlformats.org/officeDocument/2006/relationships/theme" Target="../theme/theme3.xml"/><Relationship Id="rId3" Type="http://schemas.openxmlformats.org/officeDocument/2006/relationships/slideLayout" Target="../slideLayouts/slideLayout19.xml"/><Relationship Id="rId7" Type="http://schemas.openxmlformats.org/officeDocument/2006/relationships/slideLayout" Target="../slideLayouts/slideLayout23.xml"/><Relationship Id="rId12" Type="http://schemas.openxmlformats.org/officeDocument/2006/relationships/slideLayout" Target="../slideLayouts/slideLayout28.xml"/><Relationship Id="rId17" Type="http://schemas.openxmlformats.org/officeDocument/2006/relationships/slideLayout" Target="../slideLayouts/slideLayout33.xml"/><Relationship Id="rId2" Type="http://schemas.openxmlformats.org/officeDocument/2006/relationships/slideLayout" Target="../slideLayouts/slideLayout18.xml"/><Relationship Id="rId16" Type="http://schemas.openxmlformats.org/officeDocument/2006/relationships/slideLayout" Target="../slideLayouts/slideLayout32.xml"/><Relationship Id="rId1" Type="http://schemas.openxmlformats.org/officeDocument/2006/relationships/slideLayout" Target="../slideLayouts/slideLayout17.xml"/><Relationship Id="rId6" Type="http://schemas.openxmlformats.org/officeDocument/2006/relationships/slideLayout" Target="../slideLayouts/slideLayout22.xml"/><Relationship Id="rId11" Type="http://schemas.openxmlformats.org/officeDocument/2006/relationships/slideLayout" Target="../slideLayouts/slideLayout27.xml"/><Relationship Id="rId5" Type="http://schemas.openxmlformats.org/officeDocument/2006/relationships/slideLayout" Target="../slideLayouts/slideLayout21.xml"/><Relationship Id="rId15" Type="http://schemas.openxmlformats.org/officeDocument/2006/relationships/slideLayout" Target="../slideLayouts/slideLayout31.xml"/><Relationship Id="rId10" Type="http://schemas.openxmlformats.org/officeDocument/2006/relationships/slideLayout" Target="../slideLayouts/slideLayout26.xml"/><Relationship Id="rId4" Type="http://schemas.openxmlformats.org/officeDocument/2006/relationships/slideLayout" Target="../slideLayouts/slideLayout20.xml"/><Relationship Id="rId9" Type="http://schemas.openxmlformats.org/officeDocument/2006/relationships/slideLayout" Target="../slideLayouts/slideLayout25.xml"/><Relationship Id="rId14" Type="http://schemas.openxmlformats.org/officeDocument/2006/relationships/slideLayout" Target="../slideLayouts/slideLayout3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2DB4906-5DA0-47B7-A07D-E0E23F614D90}" type="datetime1">
              <a:rPr lang="en-GB" smtClean="0"/>
              <a:t>19/02/2025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older 2"/>
          <p:cNvSpPr>
            <a:spLocks noGrp="1"/>
          </p:cNvSpPr>
          <p:nvPr>
            <p:ph type="title"/>
          </p:nvPr>
        </p:nvSpPr>
        <p:spPr>
          <a:xfrm>
            <a:off x="914400" y="411480"/>
            <a:ext cx="16459200" cy="276999"/>
          </a:xfrm>
          <a:prstGeom prst="rect">
            <a:avLst/>
          </a:prstGeom>
        </p:spPr>
        <p:txBody>
          <a:bodyPr wrap="square" lIns="0" tIns="0" rIns="0" bIns="0">
            <a:spAutoFit/>
          </a:bodyPr>
          <a:lstStyle>
            <a:lvl1pPr>
              <a:defRPr/>
            </a:lvl1pPr>
          </a:lstStyle>
          <a:p>
            <a:endParaRPr/>
          </a:p>
        </p:txBody>
      </p:sp>
      <p:sp>
        <p:nvSpPr>
          <p:cNvPr id="3" name="Holder 3"/>
          <p:cNvSpPr>
            <a:spLocks noGrp="1"/>
          </p:cNvSpPr>
          <p:nvPr>
            <p:ph type="body" idx="1"/>
          </p:nvPr>
        </p:nvSpPr>
        <p:spPr>
          <a:xfrm>
            <a:off x="914400" y="2366010"/>
            <a:ext cx="16459200" cy="276999"/>
          </a:xfrm>
          <a:prstGeom prst="rect">
            <a:avLst/>
          </a:prstGeom>
        </p:spPr>
        <p:txBody>
          <a:bodyPr wrap="square" lIns="0" tIns="0" rIns="0" bIns="0">
            <a:spAutoFit/>
          </a:bodyPr>
          <a:lstStyle>
            <a:lvl1pPr>
              <a:defRPr/>
            </a:lvl1pPr>
          </a:lstStyle>
          <a:p>
            <a:endParaRPr/>
          </a:p>
        </p:txBody>
      </p:sp>
      <p:sp>
        <p:nvSpPr>
          <p:cNvPr id="4" name="Holder 4"/>
          <p:cNvSpPr>
            <a:spLocks noGrp="1"/>
          </p:cNvSpPr>
          <p:nvPr>
            <p:ph type="ftr" sz="quarter" idx="5"/>
          </p:nvPr>
        </p:nvSpPr>
        <p:spPr>
          <a:xfrm>
            <a:off x="6217920" y="9566910"/>
            <a:ext cx="5852160" cy="276999"/>
          </a:xfrm>
          <a:prstGeom prst="rect">
            <a:avLst/>
          </a:prstGeom>
        </p:spPr>
        <p:txBody>
          <a:bodyPr wrap="square" lIns="0" tIns="0" rIns="0" bIns="0">
            <a:spAutoFit/>
          </a:bodyPr>
          <a:lstStyle>
            <a:lvl1pPr algn="ctr">
              <a:defRPr>
                <a:solidFill>
                  <a:schemeClr val="tx1">
                    <a:tint val="75000"/>
                  </a:schemeClr>
                </a:solidFill>
              </a:defRPr>
            </a:lvl1pPr>
          </a:lstStyle>
          <a:p>
            <a:endParaRPr/>
          </a:p>
        </p:txBody>
      </p:sp>
      <p:sp>
        <p:nvSpPr>
          <p:cNvPr id="5" name="Holder 5"/>
          <p:cNvSpPr>
            <a:spLocks noGrp="1"/>
          </p:cNvSpPr>
          <p:nvPr>
            <p:ph type="dt" sz="half" idx="6"/>
          </p:nvPr>
        </p:nvSpPr>
        <p:spPr>
          <a:xfrm>
            <a:off x="914400" y="9566910"/>
            <a:ext cx="4206240" cy="276999"/>
          </a:xfrm>
          <a:prstGeom prst="rect">
            <a:avLst/>
          </a:prstGeom>
        </p:spPr>
        <p:txBody>
          <a:bodyPr wrap="square" lIns="0" tIns="0" rIns="0" bIns="0">
            <a:spAutoFit/>
          </a:bodyPr>
          <a:lstStyle>
            <a:lvl1pPr algn="l">
              <a:defRPr>
                <a:solidFill>
                  <a:schemeClr val="tx1">
                    <a:tint val="75000"/>
                  </a:schemeClr>
                </a:solidFill>
              </a:defRPr>
            </a:lvl1pPr>
          </a:lstStyle>
          <a:p>
            <a:fld id="{8D4AE09F-B645-46E5-869B-976845E4B24C}" type="datetime1">
              <a:rPr lang="en-GB" smtClean="0"/>
              <a:t>19/02/2025</a:t>
            </a:fld>
            <a:endParaRPr lang="en-US"/>
          </a:p>
        </p:txBody>
      </p:sp>
      <p:sp>
        <p:nvSpPr>
          <p:cNvPr id="6" name="Holder 6"/>
          <p:cNvSpPr>
            <a:spLocks noGrp="1"/>
          </p:cNvSpPr>
          <p:nvPr>
            <p:ph type="sldNum" sz="quarter" idx="7"/>
          </p:nvPr>
        </p:nvSpPr>
        <p:spPr>
          <a:xfrm>
            <a:off x="13167360" y="9566910"/>
            <a:ext cx="4206240" cy="276999"/>
          </a:xfrm>
          <a:prstGeom prst="rect">
            <a:avLst/>
          </a:prstGeom>
        </p:spPr>
        <p:txBody>
          <a:bodyPr wrap="square" lIns="0" tIns="0" rIns="0" bIns="0">
            <a:spAutoFit/>
          </a:bodyPr>
          <a:lstStyle>
            <a:lvl1pPr algn="r">
              <a:defRPr>
                <a:solidFill>
                  <a:schemeClr val="tx1">
                    <a:tint val="75000"/>
                  </a:schemeClr>
                </a:solidFill>
              </a:defRPr>
            </a:lvl1pPr>
          </a:lstStyle>
          <a:p>
            <a:fld id="{B6F15528-21DE-4FAA-801E-634DDDAF4B2B}" type="slidenum">
              <a:t>‹#›</a:t>
            </a:fld>
            <a:endParaRPr/>
          </a:p>
        </p:txBody>
      </p:sp>
    </p:spTree>
    <p:extLst>
      <p:ext uri="{BB962C8B-B14F-4D97-AF65-F5344CB8AC3E}">
        <p14:creationId xmlns:p14="http://schemas.microsoft.com/office/powerpoint/2010/main" val="3600197358"/>
      </p:ext>
    </p:extLst>
  </p:cSld>
  <p:clrMap bg1="lt1" tx1="dk1" bg2="lt2" tx2="dk2" accent1="accent1" accent2="accent2" accent3="accent3" accent4="accent4" accent5="accent5" accent6="accent6" hlink="hlink" folHlink="folHlink"/>
  <p:sldLayoutIdLst>
    <p:sldLayoutId id="2147483667" r:id="rId1"/>
    <p:sldLayoutId id="2147483668" r:id="rId2"/>
    <p:sldLayoutId id="2147483669" r:id="rId3"/>
    <p:sldLayoutId id="2147483670" r:id="rId4"/>
    <p:sldLayoutId id="2147483671" r:id="rId5"/>
  </p:sldLayoutIdLst>
  <p:hf hdr="0" ftr="0" dt="0"/>
  <p:txStyles>
    <p:titleStyle>
      <a:lvl1pPr>
        <a:defRPr>
          <a:latin typeface="+mj-lt"/>
          <a:ea typeface="+mj-ea"/>
          <a:cs typeface="+mj-cs"/>
        </a:defRPr>
      </a:lvl1pPr>
    </p:titleStyle>
    <p:bodyStyle>
      <a:lvl1pPr marL="0">
        <a:defRPr>
          <a:latin typeface="+mn-lt"/>
          <a:ea typeface="+mn-ea"/>
          <a:cs typeface="+mn-cs"/>
        </a:defRPr>
      </a:lvl1pPr>
      <a:lvl2pPr marL="685800">
        <a:defRPr>
          <a:latin typeface="+mn-lt"/>
          <a:ea typeface="+mn-ea"/>
          <a:cs typeface="+mn-cs"/>
        </a:defRPr>
      </a:lvl2pPr>
      <a:lvl3pPr marL="1371600">
        <a:defRPr>
          <a:latin typeface="+mn-lt"/>
          <a:ea typeface="+mn-ea"/>
          <a:cs typeface="+mn-cs"/>
        </a:defRPr>
      </a:lvl3pPr>
      <a:lvl4pPr marL="2057400">
        <a:defRPr>
          <a:latin typeface="+mn-lt"/>
          <a:ea typeface="+mn-ea"/>
          <a:cs typeface="+mn-cs"/>
        </a:defRPr>
      </a:lvl4pPr>
      <a:lvl5pPr marL="2743200">
        <a:defRPr>
          <a:latin typeface="+mn-lt"/>
          <a:ea typeface="+mn-ea"/>
          <a:cs typeface="+mn-cs"/>
        </a:defRPr>
      </a:lvl5pPr>
      <a:lvl6pPr marL="3429000">
        <a:defRPr>
          <a:latin typeface="+mn-lt"/>
          <a:ea typeface="+mn-ea"/>
          <a:cs typeface="+mn-cs"/>
        </a:defRPr>
      </a:lvl6pPr>
      <a:lvl7pPr marL="4114800">
        <a:defRPr>
          <a:latin typeface="+mn-lt"/>
          <a:ea typeface="+mn-ea"/>
          <a:cs typeface="+mn-cs"/>
        </a:defRPr>
      </a:lvl7pPr>
      <a:lvl8pPr marL="4800600">
        <a:defRPr>
          <a:latin typeface="+mn-lt"/>
          <a:ea typeface="+mn-ea"/>
          <a:cs typeface="+mn-cs"/>
        </a:defRPr>
      </a:lvl8pPr>
      <a:lvl9pPr marL="5486400">
        <a:defRPr>
          <a:latin typeface="+mn-lt"/>
          <a:ea typeface="+mn-ea"/>
          <a:cs typeface="+mn-cs"/>
        </a:defRPr>
      </a:lvl9pPr>
    </p:bodyStyle>
    <p:otherStyle>
      <a:lvl1pPr marL="0">
        <a:defRPr>
          <a:latin typeface="+mn-lt"/>
          <a:ea typeface="+mn-ea"/>
          <a:cs typeface="+mn-cs"/>
        </a:defRPr>
      </a:lvl1pPr>
      <a:lvl2pPr marL="685800">
        <a:defRPr>
          <a:latin typeface="+mn-lt"/>
          <a:ea typeface="+mn-ea"/>
          <a:cs typeface="+mn-cs"/>
        </a:defRPr>
      </a:lvl2pPr>
      <a:lvl3pPr marL="1371600">
        <a:defRPr>
          <a:latin typeface="+mn-lt"/>
          <a:ea typeface="+mn-ea"/>
          <a:cs typeface="+mn-cs"/>
        </a:defRPr>
      </a:lvl3pPr>
      <a:lvl4pPr marL="2057400">
        <a:defRPr>
          <a:latin typeface="+mn-lt"/>
          <a:ea typeface="+mn-ea"/>
          <a:cs typeface="+mn-cs"/>
        </a:defRPr>
      </a:lvl4pPr>
      <a:lvl5pPr marL="2743200">
        <a:defRPr>
          <a:latin typeface="+mn-lt"/>
          <a:ea typeface="+mn-ea"/>
          <a:cs typeface="+mn-cs"/>
        </a:defRPr>
      </a:lvl5pPr>
      <a:lvl6pPr marL="3429000">
        <a:defRPr>
          <a:latin typeface="+mn-lt"/>
          <a:ea typeface="+mn-ea"/>
          <a:cs typeface="+mn-cs"/>
        </a:defRPr>
      </a:lvl6pPr>
      <a:lvl7pPr marL="4114800">
        <a:defRPr>
          <a:latin typeface="+mn-lt"/>
          <a:ea typeface="+mn-ea"/>
          <a:cs typeface="+mn-cs"/>
        </a:defRPr>
      </a:lvl7pPr>
      <a:lvl8pPr marL="4800600">
        <a:defRPr>
          <a:latin typeface="+mn-lt"/>
          <a:ea typeface="+mn-ea"/>
          <a:cs typeface="+mn-cs"/>
        </a:defRPr>
      </a:lvl8pPr>
      <a:lvl9pPr marL="5486400">
        <a:defRPr>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704286E5-3A6E-4824-8731-2140993AD6E8}"/>
              </a:ext>
            </a:extLst>
          </p:cNvPr>
          <p:cNvSpPr>
            <a:spLocks noGrp="1"/>
          </p:cNvSpPr>
          <p:nvPr>
            <p:ph type="title"/>
          </p:nvPr>
        </p:nvSpPr>
        <p:spPr>
          <a:xfrm>
            <a:off x="1257300" y="547688"/>
            <a:ext cx="15773400" cy="1988345"/>
          </a:xfrm>
          <a:prstGeom prst="rect">
            <a:avLst/>
          </a:prstGeom>
        </p:spPr>
        <p:txBody>
          <a:bodyPr vert="horz" lIns="91440" tIns="45720" rIns="91440" bIns="45720" rtlCol="0" anchor="ctr">
            <a:normAutofit/>
          </a:bodyPr>
          <a:lstStyle/>
          <a:p>
            <a:r>
              <a:rPr lang="en-GB"/>
              <a:t>Click to edit Master title style</a:t>
            </a:r>
          </a:p>
        </p:txBody>
      </p:sp>
      <p:sp>
        <p:nvSpPr>
          <p:cNvPr id="3" name="Text Placeholder 2">
            <a:extLst>
              <a:ext uri="{FF2B5EF4-FFF2-40B4-BE49-F238E27FC236}">
                <a16:creationId xmlns:a16="http://schemas.microsoft.com/office/drawing/2014/main" id="{D7FE9216-8435-26C0-93CA-28E248475212}"/>
              </a:ext>
            </a:extLst>
          </p:cNvPr>
          <p:cNvSpPr>
            <a:spLocks noGrp="1"/>
          </p:cNvSpPr>
          <p:nvPr>
            <p:ph type="body" idx="1"/>
          </p:nvPr>
        </p:nvSpPr>
        <p:spPr>
          <a:xfrm>
            <a:off x="1257300" y="2738438"/>
            <a:ext cx="15773400" cy="6527007"/>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Date Placeholder 3">
            <a:extLst>
              <a:ext uri="{FF2B5EF4-FFF2-40B4-BE49-F238E27FC236}">
                <a16:creationId xmlns:a16="http://schemas.microsoft.com/office/drawing/2014/main" id="{B5065DBB-B3FE-291A-CC64-79334D9F7CDE}"/>
              </a:ext>
            </a:extLst>
          </p:cNvPr>
          <p:cNvSpPr>
            <a:spLocks noGrp="1"/>
          </p:cNvSpPr>
          <p:nvPr>
            <p:ph type="dt" sz="half" idx="2"/>
          </p:nvPr>
        </p:nvSpPr>
        <p:spPr>
          <a:xfrm>
            <a:off x="1257300" y="9534526"/>
            <a:ext cx="4114800" cy="547688"/>
          </a:xfrm>
          <a:prstGeom prst="rect">
            <a:avLst/>
          </a:prstGeom>
        </p:spPr>
        <p:txBody>
          <a:bodyPr vert="horz" lIns="91440" tIns="45720" rIns="91440" bIns="45720" rtlCol="0" anchor="ctr"/>
          <a:lstStyle>
            <a:lvl1pPr algn="l">
              <a:defRPr sz="1800">
                <a:solidFill>
                  <a:schemeClr val="tx1">
                    <a:tint val="82000"/>
                  </a:schemeClr>
                </a:solidFill>
              </a:defRPr>
            </a:lvl1pPr>
          </a:lstStyle>
          <a:p>
            <a:fld id="{33499721-882F-4284-A6CC-822C8F52EDF9}" type="datetime1">
              <a:rPr lang="en-GB" smtClean="0"/>
              <a:t>19/02/2025</a:t>
            </a:fld>
            <a:endParaRPr lang="en-GB"/>
          </a:p>
        </p:txBody>
      </p:sp>
      <p:sp>
        <p:nvSpPr>
          <p:cNvPr id="5" name="Footer Placeholder 4">
            <a:extLst>
              <a:ext uri="{FF2B5EF4-FFF2-40B4-BE49-F238E27FC236}">
                <a16:creationId xmlns:a16="http://schemas.microsoft.com/office/drawing/2014/main" id="{09C8439F-4A8E-9B50-8138-06A9BA5CCA56}"/>
              </a:ext>
            </a:extLst>
          </p:cNvPr>
          <p:cNvSpPr>
            <a:spLocks noGrp="1"/>
          </p:cNvSpPr>
          <p:nvPr>
            <p:ph type="ftr" sz="quarter" idx="3"/>
          </p:nvPr>
        </p:nvSpPr>
        <p:spPr>
          <a:xfrm>
            <a:off x="6057900" y="9534526"/>
            <a:ext cx="6172200" cy="547688"/>
          </a:xfrm>
          <a:prstGeom prst="rect">
            <a:avLst/>
          </a:prstGeom>
        </p:spPr>
        <p:txBody>
          <a:bodyPr vert="horz" lIns="91440" tIns="45720" rIns="91440" bIns="45720" rtlCol="0" anchor="ctr"/>
          <a:lstStyle>
            <a:lvl1pPr algn="ctr">
              <a:defRPr sz="1800">
                <a:solidFill>
                  <a:schemeClr val="tx1">
                    <a:tint val="82000"/>
                  </a:schemeClr>
                </a:solidFill>
              </a:defRPr>
            </a:lvl1pPr>
          </a:lstStyle>
          <a:p>
            <a:endParaRPr lang="en-GB"/>
          </a:p>
        </p:txBody>
      </p:sp>
      <p:sp>
        <p:nvSpPr>
          <p:cNvPr id="6" name="Slide Number Placeholder 5">
            <a:extLst>
              <a:ext uri="{FF2B5EF4-FFF2-40B4-BE49-F238E27FC236}">
                <a16:creationId xmlns:a16="http://schemas.microsoft.com/office/drawing/2014/main" id="{D845C2E4-6E7D-1B01-0314-3BC375141005}"/>
              </a:ext>
            </a:extLst>
          </p:cNvPr>
          <p:cNvSpPr>
            <a:spLocks noGrp="1"/>
          </p:cNvSpPr>
          <p:nvPr>
            <p:ph type="sldNum" sz="quarter" idx="4"/>
          </p:nvPr>
        </p:nvSpPr>
        <p:spPr>
          <a:xfrm>
            <a:off x="12915900" y="9534526"/>
            <a:ext cx="4114800" cy="547688"/>
          </a:xfrm>
          <a:prstGeom prst="rect">
            <a:avLst/>
          </a:prstGeom>
        </p:spPr>
        <p:txBody>
          <a:bodyPr vert="horz" lIns="91440" tIns="45720" rIns="91440" bIns="45720" rtlCol="0" anchor="ctr"/>
          <a:lstStyle>
            <a:lvl1pPr algn="r">
              <a:defRPr sz="1800">
                <a:solidFill>
                  <a:schemeClr val="tx1">
                    <a:tint val="82000"/>
                  </a:schemeClr>
                </a:solidFill>
              </a:defRPr>
            </a:lvl1pPr>
          </a:lstStyle>
          <a:p>
            <a:fld id="{64BE81A3-ADE1-4B8A-B1A6-4A8F0AD1777A}" type="slidenum">
              <a:rPr lang="en-GB" smtClean="0"/>
              <a:t>‹#›</a:t>
            </a:fld>
            <a:endParaRPr lang="en-GB"/>
          </a:p>
        </p:txBody>
      </p:sp>
    </p:spTree>
    <p:extLst>
      <p:ext uri="{BB962C8B-B14F-4D97-AF65-F5344CB8AC3E}">
        <p14:creationId xmlns:p14="http://schemas.microsoft.com/office/powerpoint/2010/main" val="3914916307"/>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 id="2147483685" r:id="rId13"/>
    <p:sldLayoutId id="2147483686" r:id="rId14"/>
    <p:sldLayoutId id="2147483687" r:id="rId15"/>
    <p:sldLayoutId id="2147483688" r:id="rId16"/>
    <p:sldLayoutId id="2147483689" r:id="rId17"/>
  </p:sldLayoutIdLst>
  <p:hf hdr="0" ftr="0" dt="0"/>
  <p:txStyles>
    <p:titleStyle>
      <a:lvl1pPr algn="l" defTabSz="1371600" rtl="0" eaLnBrk="1" latinLnBrk="0" hangingPunct="1">
        <a:lnSpc>
          <a:spcPct val="90000"/>
        </a:lnSpc>
        <a:spcBef>
          <a:spcPct val="0"/>
        </a:spcBef>
        <a:buNone/>
        <a:defRPr sz="6600" kern="1200">
          <a:solidFill>
            <a:schemeClr val="tx1"/>
          </a:solidFill>
          <a:latin typeface="+mj-lt"/>
          <a:ea typeface="+mj-ea"/>
          <a:cs typeface="+mj-cs"/>
        </a:defRPr>
      </a:lvl1pPr>
    </p:titleStyle>
    <p:bodyStyle>
      <a:lvl1pPr marL="342900" indent="-342900" algn="l" defTabSz="1371600" rtl="0" eaLnBrk="1" latinLnBrk="0" hangingPunct="1">
        <a:lnSpc>
          <a:spcPct val="90000"/>
        </a:lnSpc>
        <a:spcBef>
          <a:spcPts val="1500"/>
        </a:spcBef>
        <a:buFont typeface="Arial" panose="020B0604020202020204" pitchFamily="34" charset="0"/>
        <a:buChar char="•"/>
        <a:defRPr sz="4200" kern="1200">
          <a:solidFill>
            <a:schemeClr val="tx1"/>
          </a:solidFill>
          <a:latin typeface="+mn-lt"/>
          <a:ea typeface="+mn-ea"/>
          <a:cs typeface="+mn-cs"/>
        </a:defRPr>
      </a:lvl1pPr>
      <a:lvl2pPr marL="1028700" indent="-342900" algn="l" defTabSz="1371600" rtl="0" eaLnBrk="1" latinLnBrk="0" hangingPunct="1">
        <a:lnSpc>
          <a:spcPct val="90000"/>
        </a:lnSpc>
        <a:spcBef>
          <a:spcPts val="750"/>
        </a:spcBef>
        <a:buFont typeface="Arial" panose="020B0604020202020204" pitchFamily="34" charset="0"/>
        <a:buChar char="•"/>
        <a:defRPr sz="3600" kern="1200">
          <a:solidFill>
            <a:schemeClr val="tx1"/>
          </a:solidFill>
          <a:latin typeface="+mn-lt"/>
          <a:ea typeface="+mn-ea"/>
          <a:cs typeface="+mn-cs"/>
        </a:defRPr>
      </a:lvl2pPr>
      <a:lvl3pPr marL="1714500" indent="-342900" algn="l" defTabSz="1371600" rtl="0" eaLnBrk="1" latinLnBrk="0" hangingPunct="1">
        <a:lnSpc>
          <a:spcPct val="90000"/>
        </a:lnSpc>
        <a:spcBef>
          <a:spcPts val="750"/>
        </a:spcBef>
        <a:buFont typeface="Arial" panose="020B0604020202020204" pitchFamily="34" charset="0"/>
        <a:buChar char="•"/>
        <a:defRPr sz="3000" kern="1200">
          <a:solidFill>
            <a:schemeClr val="tx1"/>
          </a:solidFill>
          <a:latin typeface="+mn-lt"/>
          <a:ea typeface="+mn-ea"/>
          <a:cs typeface="+mn-cs"/>
        </a:defRPr>
      </a:lvl3pPr>
      <a:lvl4pPr marL="24003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4pPr>
      <a:lvl5pPr marL="30861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5pPr>
      <a:lvl6pPr marL="37719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6pPr>
      <a:lvl7pPr marL="44577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7pPr>
      <a:lvl8pPr marL="51435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8pPr>
      <a:lvl9pPr marL="58293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9pPr>
    </p:bodyStyle>
    <p:otherStyle>
      <a:defPPr>
        <a:defRPr lang="en-US"/>
      </a:defPPr>
      <a:lvl1pPr marL="0" algn="l" defTabSz="1371600" rtl="0" eaLnBrk="1" latinLnBrk="0" hangingPunct="1">
        <a:defRPr sz="2700" kern="1200">
          <a:solidFill>
            <a:schemeClr val="tx1"/>
          </a:solidFill>
          <a:latin typeface="+mn-lt"/>
          <a:ea typeface="+mn-ea"/>
          <a:cs typeface="+mn-cs"/>
        </a:defRPr>
      </a:lvl1pPr>
      <a:lvl2pPr marL="685800" algn="l" defTabSz="1371600" rtl="0" eaLnBrk="1" latinLnBrk="0" hangingPunct="1">
        <a:defRPr sz="2700" kern="1200">
          <a:solidFill>
            <a:schemeClr val="tx1"/>
          </a:solidFill>
          <a:latin typeface="+mn-lt"/>
          <a:ea typeface="+mn-ea"/>
          <a:cs typeface="+mn-cs"/>
        </a:defRPr>
      </a:lvl2pPr>
      <a:lvl3pPr marL="1371600" algn="l" defTabSz="1371600" rtl="0" eaLnBrk="1" latinLnBrk="0" hangingPunct="1">
        <a:defRPr sz="2700" kern="1200">
          <a:solidFill>
            <a:schemeClr val="tx1"/>
          </a:solidFill>
          <a:latin typeface="+mn-lt"/>
          <a:ea typeface="+mn-ea"/>
          <a:cs typeface="+mn-cs"/>
        </a:defRPr>
      </a:lvl3pPr>
      <a:lvl4pPr marL="2057400" algn="l" defTabSz="1371600" rtl="0" eaLnBrk="1" latinLnBrk="0" hangingPunct="1">
        <a:defRPr sz="2700" kern="1200">
          <a:solidFill>
            <a:schemeClr val="tx1"/>
          </a:solidFill>
          <a:latin typeface="+mn-lt"/>
          <a:ea typeface="+mn-ea"/>
          <a:cs typeface="+mn-cs"/>
        </a:defRPr>
      </a:lvl4pPr>
      <a:lvl5pPr marL="2743200" algn="l" defTabSz="1371600" rtl="0" eaLnBrk="1" latinLnBrk="0" hangingPunct="1">
        <a:defRPr sz="2700" kern="1200">
          <a:solidFill>
            <a:schemeClr val="tx1"/>
          </a:solidFill>
          <a:latin typeface="+mn-lt"/>
          <a:ea typeface="+mn-ea"/>
          <a:cs typeface="+mn-cs"/>
        </a:defRPr>
      </a:lvl5pPr>
      <a:lvl6pPr marL="3429000" algn="l" defTabSz="1371600" rtl="0" eaLnBrk="1" latinLnBrk="0" hangingPunct="1">
        <a:defRPr sz="2700" kern="1200">
          <a:solidFill>
            <a:schemeClr val="tx1"/>
          </a:solidFill>
          <a:latin typeface="+mn-lt"/>
          <a:ea typeface="+mn-ea"/>
          <a:cs typeface="+mn-cs"/>
        </a:defRPr>
      </a:lvl6pPr>
      <a:lvl7pPr marL="4114800" algn="l" defTabSz="1371600" rtl="0" eaLnBrk="1" latinLnBrk="0" hangingPunct="1">
        <a:defRPr sz="2700" kern="1200">
          <a:solidFill>
            <a:schemeClr val="tx1"/>
          </a:solidFill>
          <a:latin typeface="+mn-lt"/>
          <a:ea typeface="+mn-ea"/>
          <a:cs typeface="+mn-cs"/>
        </a:defRPr>
      </a:lvl7pPr>
      <a:lvl8pPr marL="4800600" algn="l" defTabSz="1371600" rtl="0" eaLnBrk="1" latinLnBrk="0" hangingPunct="1">
        <a:defRPr sz="2700" kern="1200">
          <a:solidFill>
            <a:schemeClr val="tx1"/>
          </a:solidFill>
          <a:latin typeface="+mn-lt"/>
          <a:ea typeface="+mn-ea"/>
          <a:cs typeface="+mn-cs"/>
        </a:defRPr>
      </a:lvl8pPr>
      <a:lvl9pPr marL="5486400" algn="l" defTabSz="1371600" rtl="0" eaLnBrk="1" latinLnBrk="0" hangingPunct="1">
        <a:defRPr sz="27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6.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6.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18.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xml"/><Relationship Id="rId1" Type="http://schemas.openxmlformats.org/officeDocument/2006/relationships/slideLayout" Target="../slideLayouts/slideLayout16.xml"/><Relationship Id="rId5" Type="http://schemas.openxmlformats.org/officeDocument/2006/relationships/image" Target="../media/image6.png"/><Relationship Id="rId4" Type="http://schemas.openxmlformats.org/officeDocument/2006/relationships/image" Target="../media/image5.png"/></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7.xml"/><Relationship Id="rId1" Type="http://schemas.openxmlformats.org/officeDocument/2006/relationships/slideLayout" Target="../slideLayouts/slideLayout1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A group of people standing in front of a blue background&#10;&#10;Description automatically generated">
            <a:extLst>
              <a:ext uri="{FF2B5EF4-FFF2-40B4-BE49-F238E27FC236}">
                <a16:creationId xmlns:a16="http://schemas.microsoft.com/office/drawing/2014/main" id="{FF7B4ABE-F753-275E-4C9E-A569FAF2218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8661" y="0"/>
            <a:ext cx="18506661" cy="10287000"/>
          </a:xfrm>
          <a:prstGeom prst="rect">
            <a:avLst/>
          </a:prstGeom>
        </p:spPr>
      </p:pic>
    </p:spTree>
    <p:extLst>
      <p:ext uri="{BB962C8B-B14F-4D97-AF65-F5344CB8AC3E}">
        <p14:creationId xmlns:p14="http://schemas.microsoft.com/office/powerpoint/2010/main" val="381112815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A group of people standing in front of a blue background&#10;&#10;Description automatically generated">
            <a:extLst>
              <a:ext uri="{FF2B5EF4-FFF2-40B4-BE49-F238E27FC236}">
                <a16:creationId xmlns:a16="http://schemas.microsoft.com/office/drawing/2014/main" id="{669D2F21-83B3-EE56-C997-D0C5DD02044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78296" y="0"/>
            <a:ext cx="18566296" cy="10287000"/>
          </a:xfrm>
          <a:prstGeom prst="rect">
            <a:avLst/>
          </a:prstGeom>
        </p:spPr>
      </p:pic>
    </p:spTree>
    <p:extLst>
      <p:ext uri="{BB962C8B-B14F-4D97-AF65-F5344CB8AC3E}">
        <p14:creationId xmlns:p14="http://schemas.microsoft.com/office/powerpoint/2010/main" val="208312353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 name="Rectangle: Rounded Corners 6">
            <a:extLst>
              <a:ext uri="{FF2B5EF4-FFF2-40B4-BE49-F238E27FC236}">
                <a16:creationId xmlns:a16="http://schemas.microsoft.com/office/drawing/2014/main" id="{39E482C4-32CA-602D-771F-F5E269411E24}"/>
              </a:ext>
            </a:extLst>
          </p:cNvPr>
          <p:cNvSpPr/>
          <p:nvPr/>
        </p:nvSpPr>
        <p:spPr>
          <a:xfrm>
            <a:off x="0" y="3246254"/>
            <a:ext cx="14758737" cy="4937626"/>
          </a:xfrm>
          <a:prstGeom prst="roundRect">
            <a:avLst/>
          </a:prstGeom>
          <a:solidFill>
            <a:srgbClr val="C5E6E8"/>
          </a:solidFill>
          <a:ln>
            <a:noFill/>
          </a:ln>
          <a:effectLst>
            <a:outerShdw blurRad="50800" dist="38100" dir="5400000" algn="t"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F0819B31-1A4C-E4E2-2809-5FC874398A98}"/>
              </a:ext>
            </a:extLst>
          </p:cNvPr>
          <p:cNvSpPr txBox="1"/>
          <p:nvPr/>
        </p:nvSpPr>
        <p:spPr>
          <a:xfrm>
            <a:off x="1271280" y="3225590"/>
            <a:ext cx="13176240" cy="4724307"/>
          </a:xfrm>
          <a:prstGeom prst="rect">
            <a:avLst/>
          </a:prstGeom>
          <a:noFill/>
        </p:spPr>
        <p:txBody>
          <a:bodyPr wrap="square" rtlCol="0">
            <a:spAutoFit/>
          </a:bodyPr>
          <a:lstStyle/>
          <a:p>
            <a:pPr marL="0" marR="0" lvl="0" indent="0" algn="ctr" defTabSz="1371600" rtl="0" eaLnBrk="1" fontAlgn="auto" latinLnBrk="0" hangingPunct="1">
              <a:lnSpc>
                <a:spcPct val="100000"/>
              </a:lnSpc>
              <a:spcBef>
                <a:spcPts val="0"/>
              </a:spcBef>
              <a:spcAft>
                <a:spcPts val="0"/>
              </a:spcAft>
              <a:buClrTx/>
              <a:buSzTx/>
              <a:buFontTx/>
              <a:buNone/>
              <a:tabLst/>
              <a:defRPr/>
            </a:pPr>
            <a:endParaRPr kumimoji="0" lang="fr-FR" sz="2800" b="1" i="0" u="none" strike="noStrike" kern="1200" cap="none" spc="0" normalizeH="0" baseline="0" noProof="0" dirty="0">
              <a:ln>
                <a:noFill/>
              </a:ln>
              <a:solidFill>
                <a:srgbClr val="119C94"/>
              </a:solidFill>
              <a:effectLst/>
              <a:uLnTx/>
              <a:uFillTx/>
              <a:latin typeface="Atkinson Hyperlegible" panose="020B0604020202020204" charset="0"/>
              <a:ea typeface="+mn-ea"/>
              <a:cs typeface="+mn-cs"/>
            </a:endParaRPr>
          </a:p>
          <a:p>
            <a:pPr marL="457200" indent="-457200">
              <a:lnSpc>
                <a:spcPts val="3163"/>
              </a:lnSpc>
              <a:spcAft>
                <a:spcPts val="1200"/>
              </a:spcAft>
              <a:buFont typeface="Arial" panose="020B0604020202020204" pitchFamily="34" charset="0"/>
              <a:buChar char="•"/>
            </a:pPr>
            <a:r>
              <a:rPr lang="en-GB" sz="3600" dirty="0">
                <a:solidFill>
                  <a:srgbClr val="009999"/>
                </a:solidFill>
                <a:latin typeface="ADLaM Display" panose="02010000000000000000" pitchFamily="2" charset="0"/>
                <a:ea typeface="ADLaM Display" panose="02010000000000000000" pitchFamily="2" charset="0"/>
                <a:cs typeface="ADLaM Display" panose="02010000000000000000" pitchFamily="2" charset="0"/>
                <a:sym typeface="Atkinson Hyperlegible Bold"/>
              </a:rPr>
              <a:t>High-level stakeholders</a:t>
            </a:r>
            <a:endParaRPr lang="en-GB" sz="3600" dirty="0">
              <a:latin typeface="ADLaM Display" panose="02010000000000000000" pitchFamily="2" charset="0"/>
              <a:ea typeface="ADLaM Display" panose="02010000000000000000" pitchFamily="2" charset="0"/>
              <a:cs typeface="ADLaM Display" panose="02010000000000000000" pitchFamily="2" charset="0"/>
              <a:sym typeface="Atkinson Hyperlegible Bold"/>
            </a:endParaRPr>
          </a:p>
          <a:p>
            <a:pPr>
              <a:lnSpc>
                <a:spcPct val="150000"/>
              </a:lnSpc>
              <a:spcAft>
                <a:spcPts val="600"/>
              </a:spcAft>
            </a:pPr>
            <a:r>
              <a:rPr lang="en-GB" sz="2600" dirty="0">
                <a:latin typeface="Atkinson Hyperlegible" panose="020B0604020202020204" charset="0"/>
                <a:sym typeface="Atkinson Hyperlegible Bold"/>
              </a:rPr>
              <a:t>     	Engaged in developing or advising on </a:t>
            </a:r>
            <a:r>
              <a:rPr lang="en-GB" sz="2600" dirty="0">
                <a:solidFill>
                  <a:srgbClr val="009999"/>
                </a:solidFill>
                <a:latin typeface="Atkinson Hyperlegible Bold" panose="020B0604020202020204" charset="0"/>
                <a:sym typeface="Atkinson Hyperlegible Bold"/>
              </a:rPr>
              <a:t>strategies against cholera </a:t>
            </a:r>
          </a:p>
          <a:p>
            <a:pPr>
              <a:lnSpc>
                <a:spcPts val="3163"/>
              </a:lnSpc>
              <a:spcAft>
                <a:spcPts val="1800"/>
              </a:spcAft>
            </a:pPr>
            <a:r>
              <a:rPr lang="en-GB" sz="2600" dirty="0">
                <a:latin typeface="Atkinson Hyperlegible Bold" panose="020B0604020202020204" charset="0"/>
                <a:sym typeface="Atkinson Hyperlegible Bold"/>
              </a:rPr>
              <a:t>	</a:t>
            </a:r>
            <a:r>
              <a:rPr lang="en-GB" sz="2600" dirty="0">
                <a:latin typeface="Atkinson Hyperlegible" panose="020B0604020202020204" charset="0"/>
                <a:sym typeface="Atkinson Hyperlegible Bold"/>
              </a:rPr>
              <a:t>(e.g., policy makers, national advisors)</a:t>
            </a:r>
          </a:p>
          <a:p>
            <a:pPr>
              <a:lnSpc>
                <a:spcPts val="3163"/>
              </a:lnSpc>
            </a:pPr>
            <a:endParaRPr lang="en-GB" sz="2600" dirty="0">
              <a:latin typeface="Atkinson Hyperlegible" panose="020B0604020202020204" charset="0"/>
              <a:sym typeface="Atkinson Hyperlegible Bold"/>
            </a:endParaRPr>
          </a:p>
          <a:p>
            <a:pPr marL="457200" indent="-457200">
              <a:lnSpc>
                <a:spcPts val="3163"/>
              </a:lnSpc>
              <a:spcAft>
                <a:spcPts val="1200"/>
              </a:spcAft>
              <a:buFont typeface="Arial" panose="020B0604020202020204" pitchFamily="34" charset="0"/>
              <a:buChar char="•"/>
            </a:pPr>
            <a:r>
              <a:rPr lang="en-GB" sz="3600" dirty="0">
                <a:solidFill>
                  <a:srgbClr val="009999"/>
                </a:solidFill>
                <a:latin typeface="ADLaM Display" panose="02010000000000000000" pitchFamily="2" charset="0"/>
                <a:ea typeface="ADLaM Display" panose="02010000000000000000" pitchFamily="2" charset="0"/>
                <a:cs typeface="ADLaM Display" panose="02010000000000000000" pitchFamily="2" charset="0"/>
                <a:sym typeface="Atkinson Hyperlegible Bold"/>
              </a:rPr>
              <a:t>Technical stakeholders </a:t>
            </a:r>
          </a:p>
          <a:p>
            <a:r>
              <a:rPr lang="en-GB" sz="2600" dirty="0">
                <a:latin typeface="Atkinson Hyperlegible" panose="020B0604020202020204" charset="0"/>
                <a:sym typeface="Atkinson Hyperlegible Bold"/>
              </a:rPr>
              <a:t>      	In charge of coordinating or conducting the </a:t>
            </a:r>
            <a:r>
              <a:rPr lang="en-GB" sz="2600" dirty="0">
                <a:solidFill>
                  <a:srgbClr val="009999"/>
                </a:solidFill>
                <a:latin typeface="Atkinson Hyperlegible Bold" panose="020B0604020202020204" charset="0"/>
                <a:sym typeface="Atkinson Hyperlegible Bold"/>
              </a:rPr>
              <a:t>identification of Priority Areas for 	Multisectoral Interventions (PAMIs) </a:t>
            </a:r>
          </a:p>
          <a:p>
            <a:pPr>
              <a:lnSpc>
                <a:spcPct val="150000"/>
              </a:lnSpc>
            </a:pPr>
            <a:r>
              <a:rPr lang="en-GB" sz="2600" dirty="0">
                <a:latin typeface="Atkinson Hyperlegible Bold" panose="020B0604020202020204" charset="0"/>
                <a:sym typeface="Atkinson Hyperlegible Bold"/>
              </a:rPr>
              <a:t>	</a:t>
            </a:r>
            <a:r>
              <a:rPr lang="en-GB" sz="2600" dirty="0">
                <a:latin typeface="Atkinson Hyperlegible" panose="020B0604020202020204" charset="0"/>
                <a:sym typeface="Atkinson Hyperlegible Bold"/>
              </a:rPr>
              <a:t>(e.g., </a:t>
            </a:r>
            <a:r>
              <a:rPr lang="en-US" sz="2600" dirty="0">
                <a:latin typeface="Atkinson Hyperlegible" panose="020B0604020202020204" charset="0"/>
              </a:rPr>
              <a:t>epidemiologists, data analysts</a:t>
            </a:r>
            <a:r>
              <a:rPr lang="en-GB" sz="2600" dirty="0">
                <a:latin typeface="Atkinson Hyperlegible" panose="020B0604020202020204" charset="0"/>
                <a:sym typeface="Atkinson Hyperlegible Bold"/>
              </a:rPr>
              <a:t>) </a:t>
            </a:r>
          </a:p>
        </p:txBody>
      </p:sp>
      <p:grpSp>
        <p:nvGrpSpPr>
          <p:cNvPr id="3" name="Group 4">
            <a:extLst>
              <a:ext uri="{FF2B5EF4-FFF2-40B4-BE49-F238E27FC236}">
                <a16:creationId xmlns:a16="http://schemas.microsoft.com/office/drawing/2014/main" id="{717959A1-52EF-A33C-AE82-458F0395A1A7}"/>
              </a:ext>
            </a:extLst>
          </p:cNvPr>
          <p:cNvGrpSpPr/>
          <p:nvPr/>
        </p:nvGrpSpPr>
        <p:grpSpPr>
          <a:xfrm>
            <a:off x="-753979" y="-1345786"/>
            <a:ext cx="10507579" cy="2846669"/>
            <a:chOff x="0" y="0"/>
            <a:chExt cx="856633" cy="235066"/>
          </a:xfrm>
          <a:scene3d>
            <a:camera prst="orthographicFront">
              <a:rot lat="0" lon="0" rev="0"/>
            </a:camera>
            <a:lightRig rig="balanced" dir="t">
              <a:rot lat="0" lon="0" rev="8700000"/>
            </a:lightRig>
          </a:scene3d>
        </p:grpSpPr>
        <p:sp>
          <p:nvSpPr>
            <p:cNvPr id="5" name="Freeform 5">
              <a:extLst>
                <a:ext uri="{FF2B5EF4-FFF2-40B4-BE49-F238E27FC236}">
                  <a16:creationId xmlns:a16="http://schemas.microsoft.com/office/drawing/2014/main" id="{071DFDA3-6E63-DA4E-F72C-B3CFB259CAF6}"/>
                </a:ext>
              </a:extLst>
            </p:cNvPr>
            <p:cNvSpPr/>
            <p:nvPr/>
          </p:nvSpPr>
          <p:spPr>
            <a:xfrm>
              <a:off x="0" y="0"/>
              <a:ext cx="856633" cy="235066"/>
            </a:xfrm>
            <a:custGeom>
              <a:avLst/>
              <a:gdLst/>
              <a:ahLst/>
              <a:cxnLst/>
              <a:rect l="l" t="t" r="r" b="b"/>
              <a:pathLst>
                <a:path w="856633" h="235066">
                  <a:moveTo>
                    <a:pt x="34329" y="0"/>
                  </a:moveTo>
                  <a:lnTo>
                    <a:pt x="822304" y="0"/>
                  </a:lnTo>
                  <a:cubicBezTo>
                    <a:pt x="841264" y="0"/>
                    <a:pt x="856633" y="15370"/>
                    <a:pt x="856633" y="34329"/>
                  </a:cubicBezTo>
                  <a:lnTo>
                    <a:pt x="856633" y="200737"/>
                  </a:lnTo>
                  <a:cubicBezTo>
                    <a:pt x="856633" y="209842"/>
                    <a:pt x="853016" y="218573"/>
                    <a:pt x="846578" y="225011"/>
                  </a:cubicBezTo>
                  <a:cubicBezTo>
                    <a:pt x="840140" y="231449"/>
                    <a:pt x="831409" y="235066"/>
                    <a:pt x="822304" y="235066"/>
                  </a:cubicBezTo>
                  <a:lnTo>
                    <a:pt x="34329" y="235066"/>
                  </a:lnTo>
                  <a:cubicBezTo>
                    <a:pt x="25225" y="235066"/>
                    <a:pt x="16493" y="231449"/>
                    <a:pt x="10055" y="225011"/>
                  </a:cubicBezTo>
                  <a:cubicBezTo>
                    <a:pt x="3617" y="218573"/>
                    <a:pt x="0" y="209842"/>
                    <a:pt x="0" y="200737"/>
                  </a:cubicBezTo>
                  <a:lnTo>
                    <a:pt x="0" y="34329"/>
                  </a:lnTo>
                  <a:cubicBezTo>
                    <a:pt x="0" y="25225"/>
                    <a:pt x="3617" y="16493"/>
                    <a:pt x="10055" y="10055"/>
                  </a:cubicBezTo>
                  <a:cubicBezTo>
                    <a:pt x="16493" y="3617"/>
                    <a:pt x="25225" y="0"/>
                    <a:pt x="34329" y="0"/>
                  </a:cubicBezTo>
                  <a:close/>
                </a:path>
              </a:pathLst>
            </a:custGeom>
            <a:solidFill>
              <a:srgbClr val="209D94">
                <a:alpha val="80000"/>
              </a:srgbClr>
            </a:solidFill>
            <a:ln>
              <a:noFill/>
            </a:ln>
            <a:effectLst>
              <a:outerShdw blurRad="44450" dist="27940" dir="5400000" algn="ctr">
                <a:srgbClr val="000000">
                  <a:alpha val="32000"/>
                </a:srgbClr>
              </a:outerShdw>
            </a:effectLst>
            <a:sp3d>
              <a:bevelT w="190500" h="38100"/>
            </a:sp3d>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6" name="TextBox 6">
              <a:extLst>
                <a:ext uri="{FF2B5EF4-FFF2-40B4-BE49-F238E27FC236}">
                  <a16:creationId xmlns:a16="http://schemas.microsoft.com/office/drawing/2014/main" id="{E652E32B-8FA7-2C35-8C6A-1561D72FF06C}"/>
                </a:ext>
              </a:extLst>
            </p:cNvPr>
            <p:cNvSpPr txBox="1"/>
            <p:nvPr/>
          </p:nvSpPr>
          <p:spPr>
            <a:xfrm>
              <a:off x="0" y="-47625"/>
              <a:ext cx="856633" cy="282691"/>
            </a:xfrm>
            <a:prstGeom prst="rect">
              <a:avLst/>
            </a:prstGeom>
            <a:ln>
              <a:noFill/>
            </a:ln>
            <a:effectLst>
              <a:outerShdw blurRad="44450" dist="27940" dir="5400000" algn="ctr">
                <a:srgbClr val="000000">
                  <a:alpha val="32000"/>
                </a:srgbClr>
              </a:outerShdw>
            </a:effectLst>
            <a:sp3d>
              <a:bevelT w="190500" h="38100"/>
            </a:sp3d>
          </p:spPr>
          <p:txBody>
            <a:bodyPr lIns="50800" tIns="50800" rIns="50800" bIns="50800" rtlCol="0" anchor="ctr"/>
            <a:lstStyle/>
            <a:p>
              <a:pPr marL="0" marR="0" lvl="0" indent="0" algn="ctr" defTabSz="914400" rtl="0" eaLnBrk="1" fontAlgn="auto" latinLnBrk="0" hangingPunct="1">
                <a:lnSpc>
                  <a:spcPts val="2659"/>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grpSp>
      <p:sp>
        <p:nvSpPr>
          <p:cNvPr id="4" name="TextBox 7">
            <a:extLst>
              <a:ext uri="{FF2B5EF4-FFF2-40B4-BE49-F238E27FC236}">
                <a16:creationId xmlns:a16="http://schemas.microsoft.com/office/drawing/2014/main" id="{C76E0F1B-3B95-F50F-F17F-A7612D3CCB67}"/>
              </a:ext>
            </a:extLst>
          </p:cNvPr>
          <p:cNvSpPr txBox="1"/>
          <p:nvPr/>
        </p:nvSpPr>
        <p:spPr>
          <a:xfrm>
            <a:off x="771225" y="463848"/>
            <a:ext cx="8982375" cy="602088"/>
          </a:xfrm>
          <a:prstGeom prst="rect">
            <a:avLst/>
          </a:prstGeom>
        </p:spPr>
        <p:txBody>
          <a:bodyPr lIns="0" tIns="0" rIns="0" bIns="0" rtlCol="0" anchor="t">
            <a:spAutoFit/>
          </a:bodyPr>
          <a:lstStyle/>
          <a:p>
            <a:pPr marL="0" marR="0" lvl="0" indent="0" algn="l" defTabSz="914400" rtl="0" eaLnBrk="1" fontAlgn="auto" latinLnBrk="0" hangingPunct="1">
              <a:lnSpc>
                <a:spcPts val="4519"/>
              </a:lnSpc>
              <a:spcBef>
                <a:spcPts val="0"/>
              </a:spcBef>
              <a:spcAft>
                <a:spcPts val="0"/>
              </a:spcAft>
              <a:buClrTx/>
              <a:buSzTx/>
              <a:buFontTx/>
              <a:buNone/>
              <a:tabLst/>
              <a:defRPr/>
            </a:pPr>
            <a:r>
              <a:rPr kumimoji="0" lang="en-US" sz="4400" b="1" i="0" u="none" strike="noStrike" kern="1200" cap="none" spc="0" normalizeH="0" baseline="0" noProof="0" dirty="0">
                <a:ln>
                  <a:noFill/>
                </a:ln>
                <a:solidFill>
                  <a:srgbClr val="FFFFFF"/>
                </a:solidFill>
                <a:effectLst/>
                <a:uLnTx/>
                <a:uFillTx/>
                <a:latin typeface="Cavolini" panose="03000502040302020204" pitchFamily="66" charset="0"/>
                <a:ea typeface="Atkinson Hyperlegible Bold"/>
                <a:cs typeface="Cavolini" panose="03000502040302020204" pitchFamily="66" charset="0"/>
                <a:sym typeface="Atkinson Hyperlegible Bold"/>
              </a:rPr>
              <a:t>Who is this course for?</a:t>
            </a:r>
          </a:p>
        </p:txBody>
      </p:sp>
      <p:sp>
        <p:nvSpPr>
          <p:cNvPr id="8" name="Rectangle 7">
            <a:extLst>
              <a:ext uri="{FF2B5EF4-FFF2-40B4-BE49-F238E27FC236}">
                <a16:creationId xmlns:a16="http://schemas.microsoft.com/office/drawing/2014/main" id="{2C7F2275-7944-2DAD-2159-0B775524094A}"/>
              </a:ext>
            </a:extLst>
          </p:cNvPr>
          <p:cNvSpPr/>
          <p:nvPr/>
        </p:nvSpPr>
        <p:spPr>
          <a:xfrm>
            <a:off x="3312" y="3244595"/>
            <a:ext cx="1031864" cy="4959949"/>
          </a:xfrm>
          <a:prstGeom prst="rect">
            <a:avLst/>
          </a:prstGeom>
          <a:solidFill>
            <a:srgbClr val="4DB1A9"/>
          </a:solidFill>
          <a:ln>
            <a:solidFill>
              <a:srgbClr val="4DB1A9"/>
            </a:solidFill>
          </a:ln>
          <a:effectLst>
            <a:outerShdw blurRad="50800" dist="38100" dir="10800000" algn="r"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1371600" rtl="0" eaLnBrk="1" fontAlgn="auto" latinLnBrk="0" hangingPunct="1">
              <a:lnSpc>
                <a:spcPct val="100000"/>
              </a:lnSpc>
              <a:spcBef>
                <a:spcPts val="0"/>
              </a:spcBef>
              <a:spcAft>
                <a:spcPts val="0"/>
              </a:spcAft>
              <a:buClrTx/>
              <a:buSzTx/>
              <a:buFontTx/>
              <a:buNone/>
              <a:tabLst/>
              <a:defRPr/>
            </a:pPr>
            <a:endParaRPr kumimoji="0" lang="en-US" sz="2700" b="0" i="0" u="none" strike="noStrike" kern="1200" cap="none" spc="0" normalizeH="0" baseline="0" noProof="0">
              <a:ln>
                <a:noFill/>
              </a:ln>
              <a:solidFill>
                <a:prstClr val="white"/>
              </a:solidFill>
              <a:effectLst/>
              <a:uLnTx/>
              <a:uFillTx/>
              <a:latin typeface="Calibri"/>
              <a:ea typeface="+mn-ea"/>
              <a:cs typeface="+mn-cs"/>
            </a:endParaRPr>
          </a:p>
        </p:txBody>
      </p:sp>
      <p:sp>
        <p:nvSpPr>
          <p:cNvPr id="9" name="Slide Number Placeholder 8">
            <a:extLst>
              <a:ext uri="{FF2B5EF4-FFF2-40B4-BE49-F238E27FC236}">
                <a16:creationId xmlns:a16="http://schemas.microsoft.com/office/drawing/2014/main" id="{FFB64006-C15D-FB8F-7729-0D18BD683A76}"/>
              </a:ext>
            </a:extLst>
          </p:cNvPr>
          <p:cNvSpPr>
            <a:spLocks noGrp="1"/>
          </p:cNvSpPr>
          <p:nvPr>
            <p:ph type="sldNum" sz="quarter" idx="7"/>
          </p:nvPr>
        </p:nvSpPr>
        <p:spPr>
          <a:xfrm>
            <a:off x="13167360" y="9566910"/>
            <a:ext cx="4206240" cy="184666"/>
          </a:xfrm>
        </p:spPr>
        <p:txBody>
          <a:bodyPr/>
          <a:lstStyle/>
          <a:p>
            <a:fld id="{B6F15528-21DE-4FAA-801E-634DDDAF4B2B}" type="slidenum">
              <a:rPr lang="en-US" sz="1200" smtClean="0"/>
              <a:t>3</a:t>
            </a:fld>
            <a:endParaRPr lang="en-US" sz="1200" dirty="0"/>
          </a:p>
        </p:txBody>
      </p:sp>
    </p:spTree>
    <p:extLst>
      <p:ext uri="{BB962C8B-B14F-4D97-AF65-F5344CB8AC3E}">
        <p14:creationId xmlns:p14="http://schemas.microsoft.com/office/powerpoint/2010/main" val="38955371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437618F1-C7D2-4A95-773D-63A60088F1CD}"/>
              </a:ext>
            </a:extLst>
          </p:cNvPr>
          <p:cNvGrpSpPr/>
          <p:nvPr/>
        </p:nvGrpSpPr>
        <p:grpSpPr>
          <a:xfrm>
            <a:off x="1595133" y="2552699"/>
            <a:ext cx="14865598" cy="6190248"/>
            <a:chOff x="1595133" y="2552699"/>
            <a:chExt cx="14865598" cy="6190248"/>
          </a:xfrm>
        </p:grpSpPr>
        <p:sp>
          <p:nvSpPr>
            <p:cNvPr id="20" name="Rectangle 19">
              <a:extLst>
                <a:ext uri="{FF2B5EF4-FFF2-40B4-BE49-F238E27FC236}">
                  <a16:creationId xmlns:a16="http://schemas.microsoft.com/office/drawing/2014/main" id="{6BAB5282-636C-49C9-8906-400122A811EC}"/>
                </a:ext>
              </a:extLst>
            </p:cNvPr>
            <p:cNvSpPr/>
            <p:nvPr/>
          </p:nvSpPr>
          <p:spPr>
            <a:xfrm>
              <a:off x="2848624" y="2993968"/>
              <a:ext cx="12658076" cy="5261713"/>
            </a:xfrm>
            <a:prstGeom prst="rect">
              <a:avLst/>
            </a:prstGeom>
            <a:solidFill>
              <a:srgbClr val="C5E6E8"/>
            </a:solidFill>
            <a:ln>
              <a:solidFill>
                <a:srgbClr val="C5E6E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1371600" rtl="0" eaLnBrk="1" fontAlgn="auto" latinLnBrk="0" hangingPunct="1">
                <a:lnSpc>
                  <a:spcPct val="100000"/>
                </a:lnSpc>
                <a:spcBef>
                  <a:spcPts val="0"/>
                </a:spcBef>
                <a:spcAft>
                  <a:spcPts val="0"/>
                </a:spcAft>
                <a:buClrTx/>
                <a:buSzTx/>
                <a:buFontTx/>
                <a:buNone/>
                <a:tabLst/>
                <a:defRPr/>
              </a:pPr>
              <a:endParaRPr kumimoji="0" lang="en-US" sz="2700" b="0" i="0" u="none" strike="noStrike" kern="1200" cap="none" spc="0" normalizeH="0" baseline="0" noProof="0">
                <a:ln>
                  <a:noFill/>
                </a:ln>
                <a:solidFill>
                  <a:prstClr val="white"/>
                </a:solidFill>
                <a:effectLst/>
                <a:uLnTx/>
                <a:uFillTx/>
                <a:latin typeface="Calibri"/>
                <a:ea typeface="+mn-ea"/>
                <a:cs typeface="+mn-cs"/>
              </a:endParaRPr>
            </a:p>
          </p:txBody>
        </p:sp>
        <p:sp>
          <p:nvSpPr>
            <p:cNvPr id="18" name="Rectangle 17">
              <a:extLst>
                <a:ext uri="{FF2B5EF4-FFF2-40B4-BE49-F238E27FC236}">
                  <a16:creationId xmlns:a16="http://schemas.microsoft.com/office/drawing/2014/main" id="{4EEB143F-D969-4FF3-3CBC-EF8E1120F979}"/>
                </a:ext>
              </a:extLst>
            </p:cNvPr>
            <p:cNvSpPr/>
            <p:nvPr/>
          </p:nvSpPr>
          <p:spPr>
            <a:xfrm>
              <a:off x="1595133" y="2552700"/>
              <a:ext cx="1443990" cy="6190247"/>
            </a:xfrm>
            <a:prstGeom prst="rect">
              <a:avLst/>
            </a:prstGeom>
            <a:solidFill>
              <a:srgbClr val="4DB1A9"/>
            </a:solidFill>
            <a:ln>
              <a:solidFill>
                <a:srgbClr val="4DB1A9"/>
              </a:solidFill>
            </a:ln>
            <a:effectLst>
              <a:outerShdw blurRad="50800" dist="38100" algn="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1371600" rtl="0" eaLnBrk="1" fontAlgn="auto" latinLnBrk="0" hangingPunct="1">
                <a:lnSpc>
                  <a:spcPct val="100000"/>
                </a:lnSpc>
                <a:spcBef>
                  <a:spcPts val="0"/>
                </a:spcBef>
                <a:spcAft>
                  <a:spcPts val="0"/>
                </a:spcAft>
                <a:buClrTx/>
                <a:buSzTx/>
                <a:buFontTx/>
                <a:buNone/>
                <a:tabLst/>
                <a:defRPr/>
              </a:pPr>
              <a:endParaRPr kumimoji="0" lang="en-US" sz="2700" b="0" i="0" u="none" strike="noStrike" kern="1200" cap="none" spc="0" normalizeH="0" baseline="0" noProof="0">
                <a:ln>
                  <a:noFill/>
                </a:ln>
                <a:solidFill>
                  <a:prstClr val="white"/>
                </a:solidFill>
                <a:effectLst/>
                <a:uLnTx/>
                <a:uFillTx/>
                <a:latin typeface="Calibri"/>
                <a:ea typeface="+mn-ea"/>
                <a:cs typeface="+mn-cs"/>
              </a:endParaRPr>
            </a:p>
          </p:txBody>
        </p:sp>
        <p:sp>
          <p:nvSpPr>
            <p:cNvPr id="7" name="Rectangle 6">
              <a:extLst>
                <a:ext uri="{FF2B5EF4-FFF2-40B4-BE49-F238E27FC236}">
                  <a16:creationId xmlns:a16="http://schemas.microsoft.com/office/drawing/2014/main" id="{E8BB6B02-CDED-0E36-4FAD-38C425CE9E77}"/>
                </a:ext>
              </a:extLst>
            </p:cNvPr>
            <p:cNvSpPr/>
            <p:nvPr/>
          </p:nvSpPr>
          <p:spPr>
            <a:xfrm>
              <a:off x="15016741" y="2552699"/>
              <a:ext cx="1443990" cy="6190247"/>
            </a:xfrm>
            <a:prstGeom prst="rect">
              <a:avLst/>
            </a:prstGeom>
            <a:solidFill>
              <a:srgbClr val="4DB1A9"/>
            </a:solidFill>
            <a:ln>
              <a:solidFill>
                <a:srgbClr val="4DB1A9"/>
              </a:solidFill>
            </a:ln>
            <a:effectLst>
              <a:outerShdw blurRad="50800" dist="38100" dir="10800000" algn="r"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1371600" rtl="0" eaLnBrk="1" fontAlgn="auto" latinLnBrk="0" hangingPunct="1">
                <a:lnSpc>
                  <a:spcPct val="100000"/>
                </a:lnSpc>
                <a:spcBef>
                  <a:spcPts val="0"/>
                </a:spcBef>
                <a:spcAft>
                  <a:spcPts val="0"/>
                </a:spcAft>
                <a:buClrTx/>
                <a:buSzTx/>
                <a:buFontTx/>
                <a:buNone/>
                <a:tabLst/>
                <a:defRPr/>
              </a:pPr>
              <a:endParaRPr kumimoji="0" lang="en-US" sz="2700" b="0" i="0" u="none" strike="noStrike" kern="1200" cap="none" spc="0" normalizeH="0" baseline="0" noProof="0">
                <a:ln>
                  <a:noFill/>
                </a:ln>
                <a:solidFill>
                  <a:prstClr val="white"/>
                </a:solidFill>
                <a:effectLst/>
                <a:uLnTx/>
                <a:uFillTx/>
                <a:latin typeface="Calibri"/>
                <a:ea typeface="+mn-ea"/>
                <a:cs typeface="+mn-cs"/>
              </a:endParaRPr>
            </a:p>
          </p:txBody>
        </p:sp>
      </p:grpSp>
      <p:sp>
        <p:nvSpPr>
          <p:cNvPr id="21" name="TextBox 20">
            <a:extLst>
              <a:ext uri="{FF2B5EF4-FFF2-40B4-BE49-F238E27FC236}">
                <a16:creationId xmlns:a16="http://schemas.microsoft.com/office/drawing/2014/main" id="{F0819B31-1A4C-E4E2-2809-5FC874398A98}"/>
              </a:ext>
            </a:extLst>
          </p:cNvPr>
          <p:cNvSpPr txBox="1"/>
          <p:nvPr/>
        </p:nvSpPr>
        <p:spPr>
          <a:xfrm>
            <a:off x="3271159" y="3762777"/>
            <a:ext cx="11745681" cy="3724096"/>
          </a:xfrm>
          <a:prstGeom prst="rect">
            <a:avLst/>
          </a:prstGeom>
          <a:noFill/>
        </p:spPr>
        <p:txBody>
          <a:bodyPr wrap="square" rtlCol="0">
            <a:spAutoFit/>
          </a:bodyPr>
          <a:lstStyle/>
          <a:p>
            <a:pPr marL="457200" indent="-457200">
              <a:spcAft>
                <a:spcPts val="2400"/>
              </a:spcAft>
              <a:buClr>
                <a:srgbClr val="009999"/>
              </a:buClr>
              <a:buFont typeface="Arial" panose="020B0604020202020204" pitchFamily="34" charset="0"/>
              <a:buChar char="•"/>
            </a:pPr>
            <a:r>
              <a:rPr lang="en-GB" sz="2600" dirty="0">
                <a:solidFill>
                  <a:srgbClr val="2A1720"/>
                </a:solidFill>
                <a:latin typeface="Atkinson Hyperlegible" panose="020B0604020202020204" charset="0"/>
              </a:rPr>
              <a:t>How the identification of PAMIs increases the </a:t>
            </a:r>
            <a:r>
              <a:rPr lang="en-GB" sz="2600" dirty="0">
                <a:solidFill>
                  <a:srgbClr val="009999"/>
                </a:solidFill>
                <a:latin typeface="Atkinson Hyperlegible Bold" panose="020B0604020202020204" charset="0"/>
              </a:rPr>
              <a:t>effectiveness &amp; efficiency of mid to long term </a:t>
            </a:r>
            <a:r>
              <a:rPr lang="en-GB" sz="2600" b="1" dirty="0">
                <a:solidFill>
                  <a:srgbClr val="009999"/>
                </a:solidFill>
                <a:latin typeface="Atkinson Hyperlegible Bold" panose="020B0604020202020204" charset="0"/>
              </a:rPr>
              <a:t>strategies against cholera</a:t>
            </a:r>
          </a:p>
          <a:p>
            <a:pPr marL="457200" indent="-457200">
              <a:spcAft>
                <a:spcPts val="2400"/>
              </a:spcAft>
              <a:buClr>
                <a:srgbClr val="009999"/>
              </a:buClr>
              <a:buFont typeface="Arial" panose="020B0604020202020204" pitchFamily="34" charset="0"/>
              <a:buChar char="•"/>
            </a:pPr>
            <a:r>
              <a:rPr lang="en-GB" sz="2600" b="1" dirty="0">
                <a:solidFill>
                  <a:srgbClr val="009999"/>
                </a:solidFill>
                <a:latin typeface="Atkinson Hyperlegible Bold" panose="020B0604020202020204" charset="0"/>
              </a:rPr>
              <a:t>Which GTFCC PAMI method </a:t>
            </a:r>
            <a:r>
              <a:rPr lang="en-GB" sz="2600" dirty="0">
                <a:solidFill>
                  <a:srgbClr val="2A1720"/>
                </a:solidFill>
                <a:latin typeface="Atkinson Hyperlegible" panose="020B0604020202020204" charset="0"/>
              </a:rPr>
              <a:t>is applicable in your country</a:t>
            </a:r>
          </a:p>
          <a:p>
            <a:pPr marL="457200" indent="-457200">
              <a:spcAft>
                <a:spcPts val="2400"/>
              </a:spcAft>
              <a:buClr>
                <a:srgbClr val="009999"/>
              </a:buClr>
              <a:buFont typeface="Arial" panose="020B0604020202020204" pitchFamily="34" charset="0"/>
              <a:buChar char="•"/>
            </a:pPr>
            <a:r>
              <a:rPr lang="en-GB" sz="2600" b="1" dirty="0">
                <a:solidFill>
                  <a:srgbClr val="009999"/>
                </a:solidFill>
                <a:latin typeface="Atkinson Hyperlegible Bold" panose="020B0604020202020204" charset="0"/>
              </a:rPr>
              <a:t>Key steps </a:t>
            </a:r>
            <a:r>
              <a:rPr lang="en-GB" sz="2600" dirty="0">
                <a:solidFill>
                  <a:srgbClr val="2A1720"/>
                </a:solidFill>
                <a:latin typeface="Atkinson Hyperlegible" panose="020B0604020202020204" charset="0"/>
              </a:rPr>
              <a:t>to identify PAMIs</a:t>
            </a:r>
          </a:p>
          <a:p>
            <a:pPr marL="457200" indent="-457200">
              <a:spcAft>
                <a:spcPts val="2400"/>
              </a:spcAft>
              <a:buClr>
                <a:srgbClr val="009999"/>
              </a:buClr>
              <a:buFont typeface="Arial" panose="020B0604020202020204" pitchFamily="34" charset="0"/>
              <a:buChar char="•"/>
            </a:pPr>
            <a:r>
              <a:rPr lang="en-GB" sz="2600" b="1" dirty="0">
                <a:solidFill>
                  <a:srgbClr val="009999"/>
                </a:solidFill>
                <a:latin typeface="Atkinson Hyperlegible Bold" panose="020B0604020202020204" charset="0"/>
              </a:rPr>
              <a:t>How to plan</a:t>
            </a:r>
            <a:r>
              <a:rPr lang="en-GB" sz="2600" dirty="0">
                <a:solidFill>
                  <a:srgbClr val="2A1720"/>
                </a:solidFill>
                <a:latin typeface="Atkinson Hyperlegible" panose="020B0604020202020204" charset="0"/>
              </a:rPr>
              <a:t> for PAMI identification</a:t>
            </a:r>
          </a:p>
          <a:p>
            <a:pPr marL="457200" indent="-457200">
              <a:spcAft>
                <a:spcPts val="2400"/>
              </a:spcAft>
              <a:buClr>
                <a:srgbClr val="009999"/>
              </a:buClr>
              <a:buFont typeface="Arial" panose="020B0604020202020204" pitchFamily="34" charset="0"/>
              <a:buChar char="•"/>
            </a:pPr>
            <a:r>
              <a:rPr lang="en-GB" sz="2600" dirty="0">
                <a:solidFill>
                  <a:srgbClr val="2A1720"/>
                </a:solidFill>
                <a:latin typeface="Atkinson Hyperlegible" panose="020B0604020202020204" charset="0"/>
              </a:rPr>
              <a:t>Where to access </a:t>
            </a:r>
            <a:r>
              <a:rPr lang="en-GB" sz="2600" b="1" dirty="0">
                <a:solidFill>
                  <a:srgbClr val="009999"/>
                </a:solidFill>
                <a:latin typeface="Atkinson Hyperlegible Bold" panose="020B0604020202020204" charset="0"/>
              </a:rPr>
              <a:t>supplementary online resources</a:t>
            </a:r>
            <a:endParaRPr lang="en-US" sz="2600" b="1" dirty="0">
              <a:solidFill>
                <a:srgbClr val="009999"/>
              </a:solidFill>
              <a:latin typeface="Atkinson Hyperlegible Bold" panose="020B0604020202020204" charset="0"/>
              <a:sym typeface="Atkinson Hyperlegible Bold"/>
            </a:endParaRPr>
          </a:p>
        </p:txBody>
      </p:sp>
      <p:grpSp>
        <p:nvGrpSpPr>
          <p:cNvPr id="3" name="Group 4">
            <a:extLst>
              <a:ext uri="{FF2B5EF4-FFF2-40B4-BE49-F238E27FC236}">
                <a16:creationId xmlns:a16="http://schemas.microsoft.com/office/drawing/2014/main" id="{717959A1-52EF-A33C-AE82-458F0395A1A7}"/>
              </a:ext>
            </a:extLst>
          </p:cNvPr>
          <p:cNvGrpSpPr/>
          <p:nvPr/>
        </p:nvGrpSpPr>
        <p:grpSpPr>
          <a:xfrm>
            <a:off x="-898357" y="-1432486"/>
            <a:ext cx="10042358" cy="2976539"/>
            <a:chOff x="0" y="0"/>
            <a:chExt cx="856633" cy="235066"/>
          </a:xfrm>
          <a:scene3d>
            <a:camera prst="orthographicFront">
              <a:rot lat="0" lon="0" rev="0"/>
            </a:camera>
            <a:lightRig rig="balanced" dir="t">
              <a:rot lat="0" lon="0" rev="8700000"/>
            </a:lightRig>
          </a:scene3d>
        </p:grpSpPr>
        <p:sp>
          <p:nvSpPr>
            <p:cNvPr id="5" name="Freeform 5">
              <a:extLst>
                <a:ext uri="{FF2B5EF4-FFF2-40B4-BE49-F238E27FC236}">
                  <a16:creationId xmlns:a16="http://schemas.microsoft.com/office/drawing/2014/main" id="{071DFDA3-6E63-DA4E-F72C-B3CFB259CAF6}"/>
                </a:ext>
              </a:extLst>
            </p:cNvPr>
            <p:cNvSpPr/>
            <p:nvPr/>
          </p:nvSpPr>
          <p:spPr>
            <a:xfrm>
              <a:off x="0" y="0"/>
              <a:ext cx="856633" cy="235066"/>
            </a:xfrm>
            <a:custGeom>
              <a:avLst/>
              <a:gdLst/>
              <a:ahLst/>
              <a:cxnLst/>
              <a:rect l="l" t="t" r="r" b="b"/>
              <a:pathLst>
                <a:path w="856633" h="235066">
                  <a:moveTo>
                    <a:pt x="34329" y="0"/>
                  </a:moveTo>
                  <a:lnTo>
                    <a:pt x="822304" y="0"/>
                  </a:lnTo>
                  <a:cubicBezTo>
                    <a:pt x="841264" y="0"/>
                    <a:pt x="856633" y="15370"/>
                    <a:pt x="856633" y="34329"/>
                  </a:cubicBezTo>
                  <a:lnTo>
                    <a:pt x="856633" y="200737"/>
                  </a:lnTo>
                  <a:cubicBezTo>
                    <a:pt x="856633" y="209842"/>
                    <a:pt x="853016" y="218573"/>
                    <a:pt x="846578" y="225011"/>
                  </a:cubicBezTo>
                  <a:cubicBezTo>
                    <a:pt x="840140" y="231449"/>
                    <a:pt x="831409" y="235066"/>
                    <a:pt x="822304" y="235066"/>
                  </a:cubicBezTo>
                  <a:lnTo>
                    <a:pt x="34329" y="235066"/>
                  </a:lnTo>
                  <a:cubicBezTo>
                    <a:pt x="25225" y="235066"/>
                    <a:pt x="16493" y="231449"/>
                    <a:pt x="10055" y="225011"/>
                  </a:cubicBezTo>
                  <a:cubicBezTo>
                    <a:pt x="3617" y="218573"/>
                    <a:pt x="0" y="209842"/>
                    <a:pt x="0" y="200737"/>
                  </a:cubicBezTo>
                  <a:lnTo>
                    <a:pt x="0" y="34329"/>
                  </a:lnTo>
                  <a:cubicBezTo>
                    <a:pt x="0" y="25225"/>
                    <a:pt x="3617" y="16493"/>
                    <a:pt x="10055" y="10055"/>
                  </a:cubicBezTo>
                  <a:cubicBezTo>
                    <a:pt x="16493" y="3617"/>
                    <a:pt x="25225" y="0"/>
                    <a:pt x="34329" y="0"/>
                  </a:cubicBezTo>
                  <a:close/>
                </a:path>
              </a:pathLst>
            </a:custGeom>
            <a:solidFill>
              <a:srgbClr val="209D94">
                <a:alpha val="80000"/>
              </a:srgbClr>
            </a:solidFill>
            <a:ln>
              <a:noFill/>
            </a:ln>
            <a:effectLst>
              <a:outerShdw blurRad="44450" dist="27940" dir="5400000" algn="ctr">
                <a:srgbClr val="000000">
                  <a:alpha val="32000"/>
                </a:srgbClr>
              </a:outerShdw>
            </a:effectLst>
            <a:sp3d>
              <a:bevelT w="190500" h="38100"/>
            </a:sp3d>
          </p:spPr>
          <p:txBody>
            <a:bodyPr/>
            <a:lstStyle/>
            <a:p>
              <a:endParaRPr lang="en-US"/>
            </a:p>
          </p:txBody>
        </p:sp>
        <p:sp>
          <p:nvSpPr>
            <p:cNvPr id="6" name="TextBox 6">
              <a:extLst>
                <a:ext uri="{FF2B5EF4-FFF2-40B4-BE49-F238E27FC236}">
                  <a16:creationId xmlns:a16="http://schemas.microsoft.com/office/drawing/2014/main" id="{E652E32B-8FA7-2C35-8C6A-1561D72FF06C}"/>
                </a:ext>
              </a:extLst>
            </p:cNvPr>
            <p:cNvSpPr txBox="1"/>
            <p:nvPr/>
          </p:nvSpPr>
          <p:spPr>
            <a:xfrm>
              <a:off x="0" y="-47625"/>
              <a:ext cx="856633" cy="282691"/>
            </a:xfrm>
            <a:prstGeom prst="rect">
              <a:avLst/>
            </a:prstGeom>
            <a:ln>
              <a:noFill/>
            </a:ln>
            <a:effectLst>
              <a:outerShdw blurRad="44450" dist="27940" dir="5400000" algn="ctr">
                <a:srgbClr val="000000">
                  <a:alpha val="32000"/>
                </a:srgbClr>
              </a:outerShdw>
            </a:effectLst>
            <a:sp3d>
              <a:bevelT w="190500" h="38100"/>
            </a:sp3d>
          </p:spPr>
          <p:txBody>
            <a:bodyPr lIns="50800" tIns="50800" rIns="50800" bIns="50800" rtlCol="0" anchor="ctr"/>
            <a:lstStyle/>
            <a:p>
              <a:pPr algn="ctr">
                <a:lnSpc>
                  <a:spcPts val="2659"/>
                </a:lnSpc>
              </a:pPr>
              <a:endParaRPr/>
            </a:p>
          </p:txBody>
        </p:sp>
      </p:grpSp>
      <p:sp>
        <p:nvSpPr>
          <p:cNvPr id="4" name="TextBox 7">
            <a:extLst>
              <a:ext uri="{FF2B5EF4-FFF2-40B4-BE49-F238E27FC236}">
                <a16:creationId xmlns:a16="http://schemas.microsoft.com/office/drawing/2014/main" id="{C76E0F1B-3B95-F50F-F17F-A7612D3CCB67}"/>
              </a:ext>
            </a:extLst>
          </p:cNvPr>
          <p:cNvSpPr txBox="1"/>
          <p:nvPr/>
        </p:nvSpPr>
        <p:spPr>
          <a:xfrm>
            <a:off x="788163" y="521161"/>
            <a:ext cx="9478784" cy="602088"/>
          </a:xfrm>
          <a:prstGeom prst="rect">
            <a:avLst/>
          </a:prstGeom>
        </p:spPr>
        <p:txBody>
          <a:bodyPr wrap="square" lIns="0" tIns="0" rIns="0" bIns="0" rtlCol="0" anchor="t">
            <a:spAutoFit/>
          </a:bodyPr>
          <a:lstStyle/>
          <a:p>
            <a:pPr algn="l">
              <a:lnSpc>
                <a:spcPts val="4519"/>
              </a:lnSpc>
            </a:pPr>
            <a:r>
              <a:rPr lang="en-US" sz="4400" b="1" dirty="0">
                <a:solidFill>
                  <a:srgbClr val="FFFFFF"/>
                </a:solidFill>
                <a:latin typeface="Cavolini" panose="03000502040302020204" pitchFamily="66" charset="0"/>
                <a:ea typeface="Atkinson Hyperlegible Bold"/>
                <a:cs typeface="Cavolini" panose="03000502040302020204" pitchFamily="66" charset="0"/>
                <a:sym typeface="Atkinson Hyperlegible Bold"/>
              </a:rPr>
              <a:t>What will you learn?</a:t>
            </a:r>
          </a:p>
        </p:txBody>
      </p:sp>
      <p:sp>
        <p:nvSpPr>
          <p:cNvPr id="9" name="Slide Number Placeholder 8">
            <a:extLst>
              <a:ext uri="{FF2B5EF4-FFF2-40B4-BE49-F238E27FC236}">
                <a16:creationId xmlns:a16="http://schemas.microsoft.com/office/drawing/2014/main" id="{DB8767A2-BCA0-06FD-BD08-26249E02B5B9}"/>
              </a:ext>
            </a:extLst>
          </p:cNvPr>
          <p:cNvSpPr>
            <a:spLocks noGrp="1"/>
          </p:cNvSpPr>
          <p:nvPr>
            <p:ph type="sldNum" sz="quarter" idx="7"/>
          </p:nvPr>
        </p:nvSpPr>
        <p:spPr>
          <a:xfrm>
            <a:off x="13167360" y="9566910"/>
            <a:ext cx="4206240" cy="184666"/>
          </a:xfrm>
        </p:spPr>
        <p:txBody>
          <a:bodyPr/>
          <a:lstStyle/>
          <a:p>
            <a:fld id="{B6F15528-21DE-4FAA-801E-634DDDAF4B2B}" type="slidenum">
              <a:rPr lang="en-US" sz="1200" smtClean="0"/>
              <a:t>4</a:t>
            </a:fld>
            <a:endParaRPr lang="en-US" sz="1200"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reeform 5">
            <a:extLst>
              <a:ext uri="{FF2B5EF4-FFF2-40B4-BE49-F238E27FC236}">
                <a16:creationId xmlns:a16="http://schemas.microsoft.com/office/drawing/2014/main" id="{64F9C505-1C37-1685-28C9-43EA4D7DB124}"/>
              </a:ext>
            </a:extLst>
          </p:cNvPr>
          <p:cNvSpPr/>
          <p:nvPr/>
        </p:nvSpPr>
        <p:spPr>
          <a:xfrm>
            <a:off x="-689811" y="-986848"/>
            <a:ext cx="9833811" cy="2460287"/>
          </a:xfrm>
          <a:custGeom>
            <a:avLst/>
            <a:gdLst/>
            <a:ahLst/>
            <a:cxnLst/>
            <a:rect l="l" t="t" r="r" b="b"/>
            <a:pathLst>
              <a:path w="856633" h="235066">
                <a:moveTo>
                  <a:pt x="34329" y="0"/>
                </a:moveTo>
                <a:lnTo>
                  <a:pt x="822304" y="0"/>
                </a:lnTo>
                <a:cubicBezTo>
                  <a:pt x="841264" y="0"/>
                  <a:pt x="856633" y="15370"/>
                  <a:pt x="856633" y="34329"/>
                </a:cubicBezTo>
                <a:lnTo>
                  <a:pt x="856633" y="200737"/>
                </a:lnTo>
                <a:cubicBezTo>
                  <a:pt x="856633" y="209842"/>
                  <a:pt x="853016" y="218573"/>
                  <a:pt x="846578" y="225011"/>
                </a:cubicBezTo>
                <a:cubicBezTo>
                  <a:pt x="840140" y="231449"/>
                  <a:pt x="831409" y="235066"/>
                  <a:pt x="822304" y="235066"/>
                </a:cubicBezTo>
                <a:lnTo>
                  <a:pt x="34329" y="235066"/>
                </a:lnTo>
                <a:cubicBezTo>
                  <a:pt x="25225" y="235066"/>
                  <a:pt x="16493" y="231449"/>
                  <a:pt x="10055" y="225011"/>
                </a:cubicBezTo>
                <a:cubicBezTo>
                  <a:pt x="3617" y="218573"/>
                  <a:pt x="0" y="209842"/>
                  <a:pt x="0" y="200737"/>
                </a:cubicBezTo>
                <a:lnTo>
                  <a:pt x="0" y="34329"/>
                </a:lnTo>
                <a:cubicBezTo>
                  <a:pt x="0" y="25225"/>
                  <a:pt x="3617" y="16493"/>
                  <a:pt x="10055" y="10055"/>
                </a:cubicBezTo>
                <a:cubicBezTo>
                  <a:pt x="16493" y="3617"/>
                  <a:pt x="25225" y="0"/>
                  <a:pt x="34329" y="0"/>
                </a:cubicBezTo>
                <a:close/>
              </a:path>
            </a:pathLst>
          </a:custGeom>
          <a:solidFill>
            <a:srgbClr val="209D94">
              <a:alpha val="80000"/>
            </a:srgb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lstStyle/>
          <a:p>
            <a:pPr defTabSz="1371600">
              <a:defRPr/>
            </a:pPr>
            <a:endParaRPr lang="en-US" sz="2700">
              <a:solidFill>
                <a:prstClr val="black"/>
              </a:solidFill>
              <a:latin typeface="Calibri"/>
            </a:endParaRPr>
          </a:p>
        </p:txBody>
      </p:sp>
      <p:sp>
        <p:nvSpPr>
          <p:cNvPr id="2" name="Oval 1">
            <a:extLst>
              <a:ext uri="{FF2B5EF4-FFF2-40B4-BE49-F238E27FC236}">
                <a16:creationId xmlns:a16="http://schemas.microsoft.com/office/drawing/2014/main" id="{7315CC10-F468-C3D2-0E30-943418C26317}"/>
              </a:ext>
            </a:extLst>
          </p:cNvPr>
          <p:cNvSpPr/>
          <p:nvPr/>
        </p:nvSpPr>
        <p:spPr>
          <a:xfrm>
            <a:off x="1260742" y="3800440"/>
            <a:ext cx="4206240" cy="4206240"/>
          </a:xfrm>
          <a:prstGeom prst="ellipse">
            <a:avLst/>
          </a:prstGeom>
          <a:solidFill>
            <a:srgbClr val="BBE2E4"/>
          </a:solidFill>
          <a:ln>
            <a:solidFill>
              <a:schemeClr val="bg1">
                <a:lumMod val="9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defTabSz="1371600">
              <a:spcAft>
                <a:spcPts val="1200"/>
              </a:spcAft>
            </a:pPr>
            <a:r>
              <a:rPr lang="fr-FR" sz="3600" dirty="0">
                <a:ln>
                  <a:solidFill>
                    <a:prstClr val="black"/>
                  </a:solidFill>
                </a:ln>
                <a:solidFill>
                  <a:sysClr val="windowText" lastClr="000000"/>
                </a:solidFill>
                <a:latin typeface="Aptos" panose="02110004020202020204"/>
              </a:rPr>
              <a:t>Module 1 </a:t>
            </a:r>
          </a:p>
          <a:p>
            <a:pPr algn="ctr" defTabSz="1371600"/>
            <a:r>
              <a:rPr lang="fr-FR" sz="3600" b="1" dirty="0">
                <a:solidFill>
                  <a:srgbClr val="119C94"/>
                </a:solidFill>
                <a:latin typeface="Congenial" panose="02000503040000020004" pitchFamily="2" charset="0"/>
              </a:rPr>
              <a:t>What are the </a:t>
            </a:r>
            <a:r>
              <a:rPr lang="en-GB" sz="3600" b="1" dirty="0">
                <a:solidFill>
                  <a:srgbClr val="119C94"/>
                </a:solidFill>
                <a:latin typeface="Congenial" panose="02000503040000020004" pitchFamily="2" charset="0"/>
              </a:rPr>
              <a:t>PAMIs?</a:t>
            </a:r>
          </a:p>
        </p:txBody>
      </p:sp>
      <p:sp>
        <p:nvSpPr>
          <p:cNvPr id="15" name="Oval 14">
            <a:extLst>
              <a:ext uri="{FF2B5EF4-FFF2-40B4-BE49-F238E27FC236}">
                <a16:creationId xmlns:a16="http://schemas.microsoft.com/office/drawing/2014/main" id="{5B68F8CA-E0C5-60FE-A03A-E98DEF7D2942}"/>
              </a:ext>
            </a:extLst>
          </p:cNvPr>
          <p:cNvSpPr/>
          <p:nvPr/>
        </p:nvSpPr>
        <p:spPr>
          <a:xfrm>
            <a:off x="6631684" y="3896165"/>
            <a:ext cx="4206240" cy="4206240"/>
          </a:xfrm>
          <a:prstGeom prst="ellipse">
            <a:avLst/>
          </a:prstGeom>
          <a:solidFill>
            <a:srgbClr val="BBE2E4"/>
          </a:solidFill>
          <a:ln>
            <a:solidFill>
              <a:schemeClr val="bg1">
                <a:lumMod val="9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defTabSz="1371600">
              <a:spcAft>
                <a:spcPts val="1200"/>
              </a:spcAft>
            </a:pPr>
            <a:r>
              <a:rPr lang="fr-FR" sz="3600" dirty="0">
                <a:ln>
                  <a:solidFill>
                    <a:prstClr val="black"/>
                  </a:solidFill>
                </a:ln>
                <a:solidFill>
                  <a:sysClr val="windowText" lastClr="000000"/>
                </a:solidFill>
                <a:latin typeface="Aptos" panose="02110004020202020204"/>
              </a:rPr>
              <a:t>Module 2</a:t>
            </a:r>
          </a:p>
          <a:p>
            <a:pPr algn="ctr" defTabSz="1371600"/>
            <a:r>
              <a:rPr lang="fr-FR" sz="3600" dirty="0">
                <a:ln>
                  <a:solidFill>
                    <a:prstClr val="black"/>
                  </a:solidFill>
                </a:ln>
                <a:solidFill>
                  <a:sysClr val="windowText" lastClr="000000"/>
                </a:solidFill>
                <a:latin typeface="Aptos" panose="02110004020202020204"/>
              </a:rPr>
              <a:t> </a:t>
            </a:r>
            <a:r>
              <a:rPr lang="fr-FR" sz="3600" b="1" dirty="0">
                <a:solidFill>
                  <a:srgbClr val="119C94"/>
                </a:solidFill>
                <a:latin typeface="Congenial" panose="02000503040000020004" pitchFamily="2" charset="0"/>
              </a:rPr>
              <a:t>Key </a:t>
            </a:r>
            <a:r>
              <a:rPr lang="fr-FR" sz="3600" b="1" dirty="0" err="1">
                <a:solidFill>
                  <a:srgbClr val="119C94"/>
                </a:solidFill>
                <a:latin typeface="Congenial" panose="02000503040000020004" pitchFamily="2" charset="0"/>
              </a:rPr>
              <a:t>principles</a:t>
            </a:r>
            <a:endParaRPr lang="en-GB" sz="3600" b="1" dirty="0">
              <a:solidFill>
                <a:srgbClr val="119C94"/>
              </a:solidFill>
              <a:latin typeface="Congenial" panose="02000503040000020004" pitchFamily="2" charset="0"/>
            </a:endParaRPr>
          </a:p>
        </p:txBody>
      </p:sp>
      <p:sp>
        <p:nvSpPr>
          <p:cNvPr id="16" name="Oval 15">
            <a:extLst>
              <a:ext uri="{FF2B5EF4-FFF2-40B4-BE49-F238E27FC236}">
                <a16:creationId xmlns:a16="http://schemas.microsoft.com/office/drawing/2014/main" id="{D4522D94-3160-C8BB-8F3D-C1C9CE6AC06E}"/>
              </a:ext>
            </a:extLst>
          </p:cNvPr>
          <p:cNvSpPr/>
          <p:nvPr/>
        </p:nvSpPr>
        <p:spPr>
          <a:xfrm>
            <a:off x="12148875" y="3896165"/>
            <a:ext cx="4206240" cy="4206240"/>
          </a:xfrm>
          <a:prstGeom prst="ellipse">
            <a:avLst/>
          </a:prstGeom>
          <a:solidFill>
            <a:srgbClr val="BBE2E4"/>
          </a:solidFill>
          <a:ln>
            <a:solidFill>
              <a:schemeClr val="bg1">
                <a:lumMod val="9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defTabSz="1371600">
              <a:spcAft>
                <a:spcPts val="1200"/>
              </a:spcAft>
            </a:pPr>
            <a:r>
              <a:rPr lang="fr-FR" sz="3600" dirty="0">
                <a:ln>
                  <a:solidFill>
                    <a:prstClr val="black"/>
                  </a:solidFill>
                </a:ln>
                <a:solidFill>
                  <a:sysClr val="windowText" lastClr="000000"/>
                </a:solidFill>
                <a:latin typeface="Aptos" panose="02110004020202020204"/>
              </a:rPr>
              <a:t>Module 3 </a:t>
            </a:r>
            <a:endParaRPr lang="fr-FR" sz="3600" b="1" dirty="0">
              <a:ln>
                <a:solidFill>
                  <a:prstClr val="black"/>
                </a:solidFill>
              </a:ln>
              <a:solidFill>
                <a:srgbClr val="119C94"/>
              </a:solidFill>
              <a:latin typeface="Atkinson Hyperlegible Bold"/>
            </a:endParaRPr>
          </a:p>
          <a:p>
            <a:pPr algn="ctr" defTabSz="1371600"/>
            <a:r>
              <a:rPr lang="fr-FR" sz="3600" b="1" dirty="0" err="1">
                <a:solidFill>
                  <a:srgbClr val="119C94"/>
                </a:solidFill>
                <a:latin typeface="Congenial" panose="02000503040000020004" pitchFamily="2" charset="0"/>
              </a:rPr>
              <a:t>Supporting</a:t>
            </a:r>
            <a:endParaRPr lang="fr-FR" sz="3600" b="1" dirty="0">
              <a:solidFill>
                <a:srgbClr val="119C94"/>
              </a:solidFill>
              <a:latin typeface="Congenial" panose="02000503040000020004" pitchFamily="2" charset="0"/>
            </a:endParaRPr>
          </a:p>
          <a:p>
            <a:pPr algn="ctr" defTabSz="1371600"/>
            <a:r>
              <a:rPr lang="fr-FR" sz="3600" b="1" dirty="0" err="1">
                <a:solidFill>
                  <a:srgbClr val="119C94"/>
                </a:solidFill>
                <a:latin typeface="Congenial" panose="02000503040000020004" pitchFamily="2" charset="0"/>
              </a:rPr>
              <a:t>material</a:t>
            </a:r>
            <a:endParaRPr lang="en-GB" sz="3600" b="1" dirty="0">
              <a:solidFill>
                <a:srgbClr val="119C94"/>
              </a:solidFill>
              <a:latin typeface="Congenial" panose="02000503040000020004" pitchFamily="2" charset="0"/>
            </a:endParaRPr>
          </a:p>
        </p:txBody>
      </p:sp>
      <p:sp>
        <p:nvSpPr>
          <p:cNvPr id="11" name="TextBox 7">
            <a:extLst>
              <a:ext uri="{FF2B5EF4-FFF2-40B4-BE49-F238E27FC236}">
                <a16:creationId xmlns:a16="http://schemas.microsoft.com/office/drawing/2014/main" id="{CFEFE0E0-B65B-8237-8C42-2A8DF262B107}"/>
              </a:ext>
            </a:extLst>
          </p:cNvPr>
          <p:cNvSpPr txBox="1"/>
          <p:nvPr/>
        </p:nvSpPr>
        <p:spPr>
          <a:xfrm>
            <a:off x="872450" y="367426"/>
            <a:ext cx="12703602" cy="826765"/>
          </a:xfrm>
          <a:prstGeom prst="rect">
            <a:avLst/>
          </a:prstGeom>
        </p:spPr>
        <p:txBody>
          <a:bodyPr wrap="square" lIns="0" tIns="0" rIns="0" bIns="0" rtlCol="0" anchor="t">
            <a:spAutoFit/>
          </a:bodyPr>
          <a:lstStyle/>
          <a:p>
            <a:pPr defTabSz="1371600">
              <a:lnSpc>
                <a:spcPts val="6779"/>
              </a:lnSpc>
            </a:pPr>
            <a:r>
              <a:rPr lang="en-GB" sz="4400" b="1" dirty="0">
                <a:solidFill>
                  <a:srgbClr val="FFFFFF"/>
                </a:solidFill>
                <a:latin typeface="Cavolini" panose="03000502040302020204" pitchFamily="66" charset="0"/>
                <a:cs typeface="Cavolini" panose="03000502040302020204" pitchFamily="66" charset="0"/>
                <a:sym typeface="Atkinson Hyperlegible Bold"/>
              </a:rPr>
              <a:t>What are the modules? </a:t>
            </a:r>
            <a:endParaRPr lang="en-US" sz="4400" b="1" dirty="0">
              <a:solidFill>
                <a:srgbClr val="FFFFFF"/>
              </a:solidFill>
              <a:latin typeface="Cavolini" panose="03000502040302020204" pitchFamily="66" charset="0"/>
              <a:cs typeface="Cavolini" panose="03000502040302020204" pitchFamily="66" charset="0"/>
              <a:sym typeface="Atkinson Hyperlegible Bold"/>
            </a:endParaRPr>
          </a:p>
        </p:txBody>
      </p:sp>
      <p:grpSp>
        <p:nvGrpSpPr>
          <p:cNvPr id="26" name="Group 25">
            <a:extLst>
              <a:ext uri="{FF2B5EF4-FFF2-40B4-BE49-F238E27FC236}">
                <a16:creationId xmlns:a16="http://schemas.microsoft.com/office/drawing/2014/main" id="{0D2E2897-D90B-06A5-B13D-B2B22232FEDF}"/>
              </a:ext>
            </a:extLst>
          </p:cNvPr>
          <p:cNvGrpSpPr/>
          <p:nvPr/>
        </p:nvGrpSpPr>
        <p:grpSpPr>
          <a:xfrm>
            <a:off x="12148875" y="21792"/>
            <a:ext cx="3686112" cy="3177039"/>
            <a:chOff x="12148875" y="21792"/>
            <a:chExt cx="3686112" cy="3177039"/>
          </a:xfrm>
        </p:grpSpPr>
        <p:pic>
          <p:nvPicPr>
            <p:cNvPr id="18" name="Picture 17">
              <a:extLst>
                <a:ext uri="{FF2B5EF4-FFF2-40B4-BE49-F238E27FC236}">
                  <a16:creationId xmlns:a16="http://schemas.microsoft.com/office/drawing/2014/main" id="{9A627206-5605-0FDE-715B-818FFCBCC641}"/>
                </a:ext>
              </a:extLst>
            </p:cNvPr>
            <p:cNvPicPr>
              <a:picLocks noChangeAspect="1"/>
            </p:cNvPicPr>
            <p:nvPr/>
          </p:nvPicPr>
          <p:blipFill>
            <a:blip r:embed="rId3"/>
            <a:stretch>
              <a:fillRect/>
            </a:stretch>
          </p:blipFill>
          <p:spPr>
            <a:xfrm>
              <a:off x="12148875" y="21792"/>
              <a:ext cx="3200400" cy="3177039"/>
            </a:xfrm>
            <a:prstGeom prst="rect">
              <a:avLst/>
            </a:prstGeom>
          </p:spPr>
        </p:pic>
        <p:sp>
          <p:nvSpPr>
            <p:cNvPr id="19" name="TextBox 18">
              <a:extLst>
                <a:ext uri="{FF2B5EF4-FFF2-40B4-BE49-F238E27FC236}">
                  <a16:creationId xmlns:a16="http://schemas.microsoft.com/office/drawing/2014/main" id="{5A54E76F-14B1-84D0-7180-A5E865359D99}"/>
                </a:ext>
              </a:extLst>
            </p:cNvPr>
            <p:cNvSpPr txBox="1"/>
            <p:nvPr/>
          </p:nvSpPr>
          <p:spPr>
            <a:xfrm>
              <a:off x="13318807" y="1482378"/>
              <a:ext cx="2516180" cy="769441"/>
            </a:xfrm>
            <a:prstGeom prst="rect">
              <a:avLst/>
            </a:prstGeom>
            <a:noFill/>
          </p:spPr>
          <p:txBody>
            <a:bodyPr wrap="square" rtlCol="0">
              <a:spAutoFit/>
            </a:bodyPr>
            <a:lstStyle/>
            <a:p>
              <a:r>
                <a:rPr lang="en-US" sz="4400" dirty="0">
                  <a:solidFill>
                    <a:srgbClr val="4CAFA7"/>
                  </a:solidFill>
                  <a:latin typeface="ADLaM Display" panose="02010000000000000000" pitchFamily="2" charset="0"/>
                  <a:ea typeface="ADLaM Display" panose="02010000000000000000" pitchFamily="2" charset="0"/>
                  <a:cs typeface="ADLaM Display" panose="02010000000000000000" pitchFamily="2" charset="0"/>
                </a:rPr>
                <a:t>30’</a:t>
              </a:r>
            </a:p>
          </p:txBody>
        </p:sp>
      </p:grpSp>
      <p:grpSp>
        <p:nvGrpSpPr>
          <p:cNvPr id="28" name="Group 27">
            <a:extLst>
              <a:ext uri="{FF2B5EF4-FFF2-40B4-BE49-F238E27FC236}">
                <a16:creationId xmlns:a16="http://schemas.microsoft.com/office/drawing/2014/main" id="{F8F40A78-5B4A-B93F-6A50-9E8554EB72DB}"/>
              </a:ext>
            </a:extLst>
          </p:cNvPr>
          <p:cNvGrpSpPr/>
          <p:nvPr/>
        </p:nvGrpSpPr>
        <p:grpSpPr>
          <a:xfrm>
            <a:off x="2963123" y="3467100"/>
            <a:ext cx="11927506" cy="709318"/>
            <a:chOff x="2963123" y="3467100"/>
            <a:chExt cx="11927506" cy="709318"/>
          </a:xfrm>
        </p:grpSpPr>
        <p:sp>
          <p:nvSpPr>
            <p:cNvPr id="22" name="Rectangle: Rounded Corners 21">
              <a:extLst>
                <a:ext uri="{FF2B5EF4-FFF2-40B4-BE49-F238E27FC236}">
                  <a16:creationId xmlns:a16="http://schemas.microsoft.com/office/drawing/2014/main" id="{ABF9FC48-EBAB-E261-C8A9-6F8AD3A595A3}"/>
                </a:ext>
              </a:extLst>
            </p:cNvPr>
            <p:cNvSpPr/>
            <p:nvPr/>
          </p:nvSpPr>
          <p:spPr>
            <a:xfrm>
              <a:off x="2963123" y="3472995"/>
              <a:ext cx="838868" cy="703423"/>
            </a:xfrm>
            <a:prstGeom prst="roundRect">
              <a:avLst/>
            </a:prstGeom>
            <a:solidFill>
              <a:srgbClr val="4DB1A9"/>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latin typeface="ADLaM Display" panose="02010000000000000000" pitchFamily="2" charset="0"/>
                  <a:ea typeface="ADLaM Display" panose="02010000000000000000" pitchFamily="2" charset="0"/>
                  <a:cs typeface="ADLaM Display" panose="02010000000000000000" pitchFamily="2" charset="0"/>
                </a:rPr>
                <a:t>10’</a:t>
              </a:r>
            </a:p>
          </p:txBody>
        </p:sp>
        <p:sp>
          <p:nvSpPr>
            <p:cNvPr id="23" name="Rectangle: Rounded Corners 22">
              <a:extLst>
                <a:ext uri="{FF2B5EF4-FFF2-40B4-BE49-F238E27FC236}">
                  <a16:creationId xmlns:a16="http://schemas.microsoft.com/office/drawing/2014/main" id="{A1D35E6D-CDBD-C116-1FEF-E8B2802E982E}"/>
                </a:ext>
              </a:extLst>
            </p:cNvPr>
            <p:cNvSpPr/>
            <p:nvPr/>
          </p:nvSpPr>
          <p:spPr>
            <a:xfrm>
              <a:off x="14051761" y="3467100"/>
              <a:ext cx="838868" cy="703423"/>
            </a:xfrm>
            <a:prstGeom prst="roundRect">
              <a:avLst/>
            </a:prstGeom>
            <a:solidFill>
              <a:srgbClr val="4DB1A9"/>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latin typeface="ADLaM Display" panose="02010000000000000000" pitchFamily="2" charset="0"/>
                  <a:ea typeface="ADLaM Display" panose="02010000000000000000" pitchFamily="2" charset="0"/>
                  <a:cs typeface="ADLaM Display" panose="02010000000000000000" pitchFamily="2" charset="0"/>
                </a:rPr>
                <a:t>5’</a:t>
              </a:r>
            </a:p>
          </p:txBody>
        </p:sp>
        <p:sp>
          <p:nvSpPr>
            <p:cNvPr id="24" name="Rectangle: Rounded Corners 23">
              <a:extLst>
                <a:ext uri="{FF2B5EF4-FFF2-40B4-BE49-F238E27FC236}">
                  <a16:creationId xmlns:a16="http://schemas.microsoft.com/office/drawing/2014/main" id="{D4E6AB36-8314-556B-AD6E-02F50503AEB9}"/>
                </a:ext>
              </a:extLst>
            </p:cNvPr>
            <p:cNvSpPr/>
            <p:nvPr/>
          </p:nvSpPr>
          <p:spPr>
            <a:xfrm>
              <a:off x="8507442" y="3472995"/>
              <a:ext cx="838868" cy="703423"/>
            </a:xfrm>
            <a:prstGeom prst="roundRect">
              <a:avLst/>
            </a:prstGeom>
            <a:solidFill>
              <a:srgbClr val="4DB1A9"/>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latin typeface="ADLaM Display" panose="02010000000000000000" pitchFamily="2" charset="0"/>
                  <a:ea typeface="ADLaM Display" panose="02010000000000000000" pitchFamily="2" charset="0"/>
                  <a:cs typeface="ADLaM Display" panose="02010000000000000000" pitchFamily="2" charset="0"/>
                </a:rPr>
                <a:t>15’</a:t>
              </a:r>
            </a:p>
          </p:txBody>
        </p:sp>
      </p:grpSp>
      <p:sp>
        <p:nvSpPr>
          <p:cNvPr id="3" name="Slide Number Placeholder 2">
            <a:extLst>
              <a:ext uri="{FF2B5EF4-FFF2-40B4-BE49-F238E27FC236}">
                <a16:creationId xmlns:a16="http://schemas.microsoft.com/office/drawing/2014/main" id="{336ED93E-759E-9F54-77C5-3B54C40EA5F9}"/>
              </a:ext>
            </a:extLst>
          </p:cNvPr>
          <p:cNvSpPr>
            <a:spLocks noGrp="1"/>
          </p:cNvSpPr>
          <p:nvPr>
            <p:ph type="sldNum" sz="quarter" idx="12"/>
          </p:nvPr>
        </p:nvSpPr>
        <p:spPr>
          <a:xfrm>
            <a:off x="13318807" y="9472907"/>
            <a:ext cx="4114800" cy="547688"/>
          </a:xfrm>
        </p:spPr>
        <p:txBody>
          <a:bodyPr/>
          <a:lstStyle/>
          <a:p>
            <a:fld id="{64BE81A3-ADE1-4B8A-B1A6-4A8F0AD1777A}" type="slidenum">
              <a:rPr lang="en-GB" sz="1200" smtClean="0">
                <a:latin typeface="Calibri" panose="020F0502020204030204" pitchFamily="34" charset="0"/>
                <a:cs typeface="Calibri" panose="020F0502020204030204" pitchFamily="34" charset="0"/>
              </a:rPr>
              <a:t>5</a:t>
            </a:fld>
            <a:endParaRPr lang="en-GB" sz="12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55806343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9" name="Freeform 4">
            <a:extLst>
              <a:ext uri="{FF2B5EF4-FFF2-40B4-BE49-F238E27FC236}">
                <a16:creationId xmlns:a16="http://schemas.microsoft.com/office/drawing/2014/main" id="{B59EF3BB-E7DC-B4E6-017C-596D452F721F}"/>
              </a:ext>
            </a:extLst>
          </p:cNvPr>
          <p:cNvSpPr/>
          <p:nvPr/>
        </p:nvSpPr>
        <p:spPr>
          <a:xfrm>
            <a:off x="1764405" y="2375220"/>
            <a:ext cx="14648616" cy="1025943"/>
          </a:xfrm>
          <a:custGeom>
            <a:avLst/>
            <a:gdLst/>
            <a:ahLst/>
            <a:cxnLst/>
            <a:rect l="l" t="t" r="r" b="b"/>
            <a:pathLst>
              <a:path w="1001767" h="691539">
                <a:moveTo>
                  <a:pt x="37656" y="0"/>
                </a:moveTo>
                <a:lnTo>
                  <a:pt x="964111" y="0"/>
                </a:lnTo>
                <a:cubicBezTo>
                  <a:pt x="984908" y="0"/>
                  <a:pt x="1001767" y="16859"/>
                  <a:pt x="1001767" y="37656"/>
                </a:cubicBezTo>
                <a:lnTo>
                  <a:pt x="1001767" y="653882"/>
                </a:lnTo>
                <a:cubicBezTo>
                  <a:pt x="1001767" y="674679"/>
                  <a:pt x="984908" y="691539"/>
                  <a:pt x="964111" y="691539"/>
                </a:cubicBezTo>
                <a:lnTo>
                  <a:pt x="37656" y="691539"/>
                </a:lnTo>
                <a:cubicBezTo>
                  <a:pt x="16859" y="691539"/>
                  <a:pt x="0" y="674679"/>
                  <a:pt x="0" y="653882"/>
                </a:cubicBezTo>
                <a:lnTo>
                  <a:pt x="0" y="37656"/>
                </a:lnTo>
                <a:cubicBezTo>
                  <a:pt x="0" y="16859"/>
                  <a:pt x="16859" y="0"/>
                  <a:pt x="37656" y="0"/>
                </a:cubicBezTo>
                <a:close/>
              </a:path>
            </a:pathLst>
          </a:custGeom>
          <a:solidFill>
            <a:srgbClr val="BBE2E4">
              <a:alpha val="85882"/>
            </a:srgbClr>
          </a:solidFill>
          <a:ln>
            <a:noFill/>
          </a:ln>
          <a:effectLst/>
        </p:spPr>
        <p:txBody>
          <a:bodyPr/>
          <a:lstStyle/>
          <a:p>
            <a:endParaRPr lang="en-US" sz="2600">
              <a:solidFill>
                <a:srgbClr val="37290F"/>
              </a:solidFill>
              <a:latin typeface="Atkinson Hyperlegible" panose="020B0604020202020204" charset="0"/>
            </a:endParaRPr>
          </a:p>
        </p:txBody>
      </p:sp>
      <p:sp>
        <p:nvSpPr>
          <p:cNvPr id="21" name="TextBox 20">
            <a:extLst>
              <a:ext uri="{FF2B5EF4-FFF2-40B4-BE49-F238E27FC236}">
                <a16:creationId xmlns:a16="http://schemas.microsoft.com/office/drawing/2014/main" id="{F0819B31-1A4C-E4E2-2809-5FC874398A98}"/>
              </a:ext>
            </a:extLst>
          </p:cNvPr>
          <p:cNvSpPr txBox="1"/>
          <p:nvPr/>
        </p:nvSpPr>
        <p:spPr>
          <a:xfrm>
            <a:off x="2047227" y="2634868"/>
            <a:ext cx="14289939" cy="523220"/>
          </a:xfrm>
          <a:prstGeom prst="rect">
            <a:avLst/>
          </a:prstGeom>
          <a:noFill/>
        </p:spPr>
        <p:txBody>
          <a:bodyPr wrap="square" rtlCol="0">
            <a:spAutoFit/>
          </a:bodyPr>
          <a:lstStyle/>
          <a:p>
            <a:pPr algn="ctr" defTabSz="1371669">
              <a:spcAft>
                <a:spcPts val="600"/>
              </a:spcAft>
              <a:defRPr/>
            </a:pPr>
            <a:r>
              <a:rPr lang="en-US" sz="2800" dirty="0">
                <a:solidFill>
                  <a:prstClr val="black">
                    <a:lumMod val="95000"/>
                    <a:lumOff val="5000"/>
                  </a:prstClr>
                </a:solidFill>
                <a:latin typeface="ADLaM Display" panose="02010000000000000000" pitchFamily="2" charset="0"/>
                <a:ea typeface="ADLaM Display" panose="02010000000000000000" pitchFamily="2" charset="0"/>
                <a:cs typeface="ADLaM Display" panose="02010000000000000000" pitchFamily="2" charset="0"/>
              </a:rPr>
              <a:t>After completing this course, continue to learn about PAMIs</a:t>
            </a:r>
          </a:p>
        </p:txBody>
      </p:sp>
      <p:grpSp>
        <p:nvGrpSpPr>
          <p:cNvPr id="3" name="Group 4">
            <a:extLst>
              <a:ext uri="{FF2B5EF4-FFF2-40B4-BE49-F238E27FC236}">
                <a16:creationId xmlns:a16="http://schemas.microsoft.com/office/drawing/2014/main" id="{3AB41C7F-8A76-5FE5-DF33-22C7B95ADE9C}"/>
              </a:ext>
            </a:extLst>
          </p:cNvPr>
          <p:cNvGrpSpPr/>
          <p:nvPr/>
        </p:nvGrpSpPr>
        <p:grpSpPr>
          <a:xfrm>
            <a:off x="-852931" y="-1895788"/>
            <a:ext cx="10045128" cy="3423410"/>
            <a:chOff x="0" y="-47625"/>
            <a:chExt cx="863214" cy="282691"/>
          </a:xfrm>
          <a:scene3d>
            <a:camera prst="orthographicFront">
              <a:rot lat="0" lon="0" rev="0"/>
            </a:camera>
            <a:lightRig rig="balanced" dir="t">
              <a:rot lat="0" lon="0" rev="8700000"/>
            </a:lightRig>
          </a:scene3d>
        </p:grpSpPr>
        <p:sp>
          <p:nvSpPr>
            <p:cNvPr id="5" name="Freeform 5">
              <a:extLst>
                <a:ext uri="{FF2B5EF4-FFF2-40B4-BE49-F238E27FC236}">
                  <a16:creationId xmlns:a16="http://schemas.microsoft.com/office/drawing/2014/main" id="{4B03E74A-7565-51D3-B4B5-7B945F3EABA0}"/>
                </a:ext>
              </a:extLst>
            </p:cNvPr>
            <p:cNvSpPr/>
            <p:nvPr/>
          </p:nvSpPr>
          <p:spPr>
            <a:xfrm>
              <a:off x="6581" y="0"/>
              <a:ext cx="856633" cy="235066"/>
            </a:xfrm>
            <a:custGeom>
              <a:avLst/>
              <a:gdLst/>
              <a:ahLst/>
              <a:cxnLst/>
              <a:rect l="l" t="t" r="r" b="b"/>
              <a:pathLst>
                <a:path w="856633" h="235066">
                  <a:moveTo>
                    <a:pt x="34329" y="0"/>
                  </a:moveTo>
                  <a:lnTo>
                    <a:pt x="822304" y="0"/>
                  </a:lnTo>
                  <a:cubicBezTo>
                    <a:pt x="841264" y="0"/>
                    <a:pt x="856633" y="15370"/>
                    <a:pt x="856633" y="34329"/>
                  </a:cubicBezTo>
                  <a:lnTo>
                    <a:pt x="856633" y="200737"/>
                  </a:lnTo>
                  <a:cubicBezTo>
                    <a:pt x="856633" y="209842"/>
                    <a:pt x="853016" y="218573"/>
                    <a:pt x="846578" y="225011"/>
                  </a:cubicBezTo>
                  <a:cubicBezTo>
                    <a:pt x="840140" y="231449"/>
                    <a:pt x="831409" y="235066"/>
                    <a:pt x="822304" y="235066"/>
                  </a:cubicBezTo>
                  <a:lnTo>
                    <a:pt x="34329" y="235066"/>
                  </a:lnTo>
                  <a:cubicBezTo>
                    <a:pt x="25225" y="235066"/>
                    <a:pt x="16493" y="231449"/>
                    <a:pt x="10055" y="225011"/>
                  </a:cubicBezTo>
                  <a:cubicBezTo>
                    <a:pt x="3617" y="218573"/>
                    <a:pt x="0" y="209842"/>
                    <a:pt x="0" y="200737"/>
                  </a:cubicBezTo>
                  <a:lnTo>
                    <a:pt x="0" y="34329"/>
                  </a:lnTo>
                  <a:cubicBezTo>
                    <a:pt x="0" y="25225"/>
                    <a:pt x="3617" y="16493"/>
                    <a:pt x="10055" y="10055"/>
                  </a:cubicBezTo>
                  <a:cubicBezTo>
                    <a:pt x="16493" y="3617"/>
                    <a:pt x="25225" y="0"/>
                    <a:pt x="34329" y="0"/>
                  </a:cubicBezTo>
                  <a:close/>
                </a:path>
              </a:pathLst>
            </a:custGeom>
            <a:solidFill>
              <a:srgbClr val="209D94">
                <a:alpha val="80000"/>
              </a:srgbClr>
            </a:solidFill>
            <a:ln>
              <a:noFill/>
            </a:ln>
            <a:effectLst>
              <a:outerShdw blurRad="44450" dist="27940" dir="5400000" algn="ctr">
                <a:srgbClr val="000000">
                  <a:alpha val="32000"/>
                </a:srgbClr>
              </a:outerShdw>
            </a:effectLst>
            <a:sp3d>
              <a:bevelT w="190500" h="38100"/>
            </a:sp3d>
          </p:spPr>
          <p:txBody>
            <a:bodyPr/>
            <a:lstStyle/>
            <a:p>
              <a:pPr defTabSz="914445">
                <a:defRPr/>
              </a:pPr>
              <a:endParaRPr lang="en-US">
                <a:solidFill>
                  <a:prstClr val="black"/>
                </a:solidFill>
                <a:latin typeface="Calibri"/>
              </a:endParaRPr>
            </a:p>
          </p:txBody>
        </p:sp>
        <p:sp>
          <p:nvSpPr>
            <p:cNvPr id="6" name="TextBox 6">
              <a:extLst>
                <a:ext uri="{FF2B5EF4-FFF2-40B4-BE49-F238E27FC236}">
                  <a16:creationId xmlns:a16="http://schemas.microsoft.com/office/drawing/2014/main" id="{816CDEE8-2BBB-4029-19F5-3793B78E2F82}"/>
                </a:ext>
              </a:extLst>
            </p:cNvPr>
            <p:cNvSpPr txBox="1"/>
            <p:nvPr/>
          </p:nvSpPr>
          <p:spPr>
            <a:xfrm>
              <a:off x="0" y="-47625"/>
              <a:ext cx="856633" cy="282691"/>
            </a:xfrm>
            <a:prstGeom prst="rect">
              <a:avLst/>
            </a:prstGeom>
            <a:ln>
              <a:noFill/>
            </a:ln>
            <a:effectLst>
              <a:outerShdw blurRad="44450" dist="27940" dir="5400000" algn="ctr">
                <a:srgbClr val="000000">
                  <a:alpha val="32000"/>
                </a:srgbClr>
              </a:outerShdw>
            </a:effectLst>
            <a:sp3d>
              <a:bevelT w="190500" h="38100"/>
            </a:sp3d>
          </p:spPr>
          <p:txBody>
            <a:bodyPr lIns="50801" tIns="50801" rIns="50801" bIns="50801" rtlCol="0" anchor="ctr"/>
            <a:lstStyle/>
            <a:p>
              <a:pPr algn="ctr" defTabSz="914445">
                <a:lnSpc>
                  <a:spcPts val="2660"/>
                </a:lnSpc>
                <a:defRPr/>
              </a:pPr>
              <a:endParaRPr>
                <a:solidFill>
                  <a:prstClr val="black"/>
                </a:solidFill>
                <a:latin typeface="Calibri"/>
              </a:endParaRPr>
            </a:p>
          </p:txBody>
        </p:sp>
      </p:grpSp>
      <p:sp>
        <p:nvSpPr>
          <p:cNvPr id="4" name="TextBox 7">
            <a:extLst>
              <a:ext uri="{FF2B5EF4-FFF2-40B4-BE49-F238E27FC236}">
                <a16:creationId xmlns:a16="http://schemas.microsoft.com/office/drawing/2014/main" id="{E8152052-3491-25B1-1D07-46A8267ECB80}"/>
              </a:ext>
            </a:extLst>
          </p:cNvPr>
          <p:cNvSpPr txBox="1"/>
          <p:nvPr/>
        </p:nvSpPr>
        <p:spPr>
          <a:xfrm>
            <a:off x="960453" y="587232"/>
            <a:ext cx="8998595" cy="602088"/>
          </a:xfrm>
          <a:prstGeom prst="rect">
            <a:avLst/>
          </a:prstGeom>
        </p:spPr>
        <p:txBody>
          <a:bodyPr lIns="0" tIns="0" rIns="0" bIns="0" rtlCol="0" anchor="t">
            <a:spAutoFit/>
          </a:bodyPr>
          <a:lstStyle/>
          <a:p>
            <a:pPr defTabSz="914445">
              <a:lnSpc>
                <a:spcPts val="4520"/>
              </a:lnSpc>
              <a:defRPr/>
            </a:pPr>
            <a:r>
              <a:rPr lang="en-US" sz="4400" b="1" dirty="0">
                <a:solidFill>
                  <a:srgbClr val="FFFFFF"/>
                </a:solidFill>
                <a:latin typeface="Cavolini" panose="03000502040302020204" pitchFamily="66" charset="0"/>
                <a:cs typeface="Cavolini" panose="03000502040302020204" pitchFamily="66" charset="0"/>
                <a:sym typeface="Atkinson Hyperlegible Bold"/>
              </a:rPr>
              <a:t>How to learn more?</a:t>
            </a:r>
          </a:p>
        </p:txBody>
      </p:sp>
      <p:grpSp>
        <p:nvGrpSpPr>
          <p:cNvPr id="23" name="Group 22">
            <a:extLst>
              <a:ext uri="{FF2B5EF4-FFF2-40B4-BE49-F238E27FC236}">
                <a16:creationId xmlns:a16="http://schemas.microsoft.com/office/drawing/2014/main" id="{20099868-8435-1659-8522-55D072EDCB6C}"/>
              </a:ext>
            </a:extLst>
          </p:cNvPr>
          <p:cNvGrpSpPr/>
          <p:nvPr/>
        </p:nvGrpSpPr>
        <p:grpSpPr>
          <a:xfrm>
            <a:off x="9586368" y="3909083"/>
            <a:ext cx="8466813" cy="6226926"/>
            <a:chOff x="9586368" y="3909083"/>
            <a:chExt cx="8466813" cy="6226926"/>
          </a:xfrm>
        </p:grpSpPr>
        <p:pic>
          <p:nvPicPr>
            <p:cNvPr id="17" name="Picture 16">
              <a:extLst>
                <a:ext uri="{FF2B5EF4-FFF2-40B4-BE49-F238E27FC236}">
                  <a16:creationId xmlns:a16="http://schemas.microsoft.com/office/drawing/2014/main" id="{1569F83A-41EC-F3E6-2E58-A59574B67C46}"/>
                </a:ext>
              </a:extLst>
            </p:cNvPr>
            <p:cNvPicPr>
              <a:picLocks noChangeAspect="1"/>
            </p:cNvPicPr>
            <p:nvPr/>
          </p:nvPicPr>
          <p:blipFill>
            <a:blip r:embed="rId3"/>
            <a:stretch>
              <a:fillRect/>
            </a:stretch>
          </p:blipFill>
          <p:spPr>
            <a:xfrm>
              <a:off x="9586368" y="8640470"/>
              <a:ext cx="7475219" cy="1495539"/>
            </a:xfrm>
            <a:prstGeom prst="rect">
              <a:avLst/>
            </a:prstGeom>
          </p:spPr>
        </p:pic>
        <p:sp>
          <p:nvSpPr>
            <p:cNvPr id="12" name="Rectangle 11">
              <a:extLst>
                <a:ext uri="{FF2B5EF4-FFF2-40B4-BE49-F238E27FC236}">
                  <a16:creationId xmlns:a16="http://schemas.microsoft.com/office/drawing/2014/main" id="{AC0A86CE-80B1-24FB-8530-72B44D97F4D3}"/>
                </a:ext>
              </a:extLst>
            </p:cNvPr>
            <p:cNvSpPr/>
            <p:nvPr/>
          </p:nvSpPr>
          <p:spPr>
            <a:xfrm>
              <a:off x="10149380" y="3909083"/>
              <a:ext cx="6267036" cy="1080425"/>
            </a:xfrm>
            <a:prstGeom prst="rect">
              <a:avLst/>
            </a:prstGeom>
            <a:solidFill>
              <a:srgbClr val="4DB1A9"/>
            </a:solidFill>
            <a:ln>
              <a:solidFill>
                <a:srgbClr val="4DB1A9"/>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D1C18D48-D22C-C7A7-6B80-0D3B60080818}"/>
                </a:ext>
              </a:extLst>
            </p:cNvPr>
            <p:cNvSpPr/>
            <p:nvPr/>
          </p:nvSpPr>
          <p:spPr>
            <a:xfrm>
              <a:off x="9959048" y="4054202"/>
              <a:ext cx="6647700" cy="954364"/>
            </a:xfrm>
            <a:prstGeom prst="rect">
              <a:avLst/>
            </a:prstGeom>
            <a:noFill/>
            <a:ln w="76200">
              <a:noFill/>
            </a:ln>
            <a:effectLst/>
            <a:scene3d>
              <a:camera prst="orthographicFront">
                <a:rot lat="0" lon="0" rev="0"/>
              </a:camera>
              <a:lightRig rig="contrasting" dir="t">
                <a:rot lat="0" lon="0" rev="7800000"/>
              </a:lightRig>
            </a:scene3d>
            <a:sp3d>
              <a:bevelT w="139700" h="139700"/>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defTabSz="1371600">
                <a:defRPr/>
              </a:pPr>
              <a:r>
                <a:rPr lang="fr-FR" sz="3200" dirty="0">
                  <a:solidFill>
                    <a:schemeClr val="bg1"/>
                  </a:solidFill>
                  <a:latin typeface="ADLaM Display" panose="02010000000000000000" pitchFamily="2" charset="0"/>
                  <a:ea typeface="ADLaM Display" panose="02010000000000000000" pitchFamily="2" charset="0"/>
                  <a:cs typeface="ADLaM Display" panose="02010000000000000000" pitchFamily="2" charset="0"/>
                </a:rPr>
                <a:t>PAMIs for cholera elimination</a:t>
              </a:r>
            </a:p>
          </p:txBody>
        </p:sp>
        <p:sp>
          <p:nvSpPr>
            <p:cNvPr id="18" name="TextBox 17">
              <a:extLst>
                <a:ext uri="{FF2B5EF4-FFF2-40B4-BE49-F238E27FC236}">
                  <a16:creationId xmlns:a16="http://schemas.microsoft.com/office/drawing/2014/main" id="{27E20E87-D96D-824B-59ED-F628FAF95C56}"/>
                </a:ext>
              </a:extLst>
            </p:cNvPr>
            <p:cNvSpPr txBox="1"/>
            <p:nvPr/>
          </p:nvSpPr>
          <p:spPr>
            <a:xfrm>
              <a:off x="9959048" y="9157408"/>
              <a:ext cx="8094133" cy="461665"/>
            </a:xfrm>
            <a:prstGeom prst="rect">
              <a:avLst/>
            </a:prstGeom>
            <a:noFill/>
          </p:spPr>
          <p:txBody>
            <a:bodyPr wrap="square" rtlCol="0">
              <a:spAutoFit/>
            </a:bodyPr>
            <a:lstStyle/>
            <a:p>
              <a:r>
                <a:rPr lang="en-US" sz="2400" b="1" dirty="0">
                  <a:solidFill>
                    <a:srgbClr val="009999"/>
                  </a:solidFill>
                  <a:latin typeface="Congenial" panose="02000503040000020004" pitchFamily="2" charset="0"/>
                </a:rPr>
                <a:t>https://tinyurl.com/</a:t>
              </a:r>
              <a:r>
                <a:rPr lang="en-US" sz="2400" b="1" dirty="0" err="1">
                  <a:solidFill>
                    <a:srgbClr val="009999"/>
                  </a:solidFill>
                  <a:latin typeface="Congenial" panose="02000503040000020004" pitchFamily="2" charset="0"/>
                </a:rPr>
                <a:t>coursePAMIelimination</a:t>
              </a:r>
              <a:endParaRPr lang="en-US" sz="2400" b="1" dirty="0">
                <a:solidFill>
                  <a:srgbClr val="009999"/>
                </a:solidFill>
                <a:latin typeface="Congenial" panose="02000503040000020004" pitchFamily="2" charset="0"/>
              </a:endParaRPr>
            </a:p>
          </p:txBody>
        </p:sp>
        <p:pic>
          <p:nvPicPr>
            <p:cNvPr id="10" name="Picture 9" descr="A group of people looking at laptops&#10;&#10;Description automatically generated">
              <a:extLst>
                <a:ext uri="{FF2B5EF4-FFF2-40B4-BE49-F238E27FC236}">
                  <a16:creationId xmlns:a16="http://schemas.microsoft.com/office/drawing/2014/main" id="{C87E4BB4-4FD2-CEBF-BA4D-ADED076B4BDB}"/>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149380" y="5130681"/>
              <a:ext cx="6263638" cy="3523297"/>
            </a:xfrm>
            <a:prstGeom prst="rect">
              <a:avLst/>
            </a:prstGeom>
          </p:spPr>
        </p:pic>
      </p:grpSp>
      <p:grpSp>
        <p:nvGrpSpPr>
          <p:cNvPr id="20" name="Group 19">
            <a:extLst>
              <a:ext uri="{FF2B5EF4-FFF2-40B4-BE49-F238E27FC236}">
                <a16:creationId xmlns:a16="http://schemas.microsoft.com/office/drawing/2014/main" id="{03BEAD1D-B9EC-AF40-0475-27D6E82DFFEE}"/>
              </a:ext>
            </a:extLst>
          </p:cNvPr>
          <p:cNvGrpSpPr/>
          <p:nvPr/>
        </p:nvGrpSpPr>
        <p:grpSpPr>
          <a:xfrm>
            <a:off x="1681252" y="3909083"/>
            <a:ext cx="6937230" cy="6240434"/>
            <a:chOff x="1681252" y="3909083"/>
            <a:chExt cx="6937230" cy="6240434"/>
          </a:xfrm>
        </p:grpSpPr>
        <p:pic>
          <p:nvPicPr>
            <p:cNvPr id="14" name="Picture 13">
              <a:extLst>
                <a:ext uri="{FF2B5EF4-FFF2-40B4-BE49-F238E27FC236}">
                  <a16:creationId xmlns:a16="http://schemas.microsoft.com/office/drawing/2014/main" id="{7DE138C5-777F-BFA2-888D-1434AA87CC39}"/>
                </a:ext>
              </a:extLst>
            </p:cNvPr>
            <p:cNvPicPr>
              <a:picLocks noChangeAspect="1"/>
            </p:cNvPicPr>
            <p:nvPr/>
          </p:nvPicPr>
          <p:blipFill>
            <a:blip r:embed="rId3"/>
            <a:stretch>
              <a:fillRect/>
            </a:stretch>
          </p:blipFill>
          <p:spPr>
            <a:xfrm>
              <a:off x="1681252" y="8653978"/>
              <a:ext cx="6937230" cy="1495539"/>
            </a:xfrm>
            <a:prstGeom prst="rect">
              <a:avLst/>
            </a:prstGeom>
          </p:spPr>
        </p:pic>
        <p:sp>
          <p:nvSpPr>
            <p:cNvPr id="11" name="Rectangle 10">
              <a:extLst>
                <a:ext uri="{FF2B5EF4-FFF2-40B4-BE49-F238E27FC236}">
                  <a16:creationId xmlns:a16="http://schemas.microsoft.com/office/drawing/2014/main" id="{C1EC8B3A-A869-F2F8-01C8-E9072FC32C39}"/>
                </a:ext>
              </a:extLst>
            </p:cNvPr>
            <p:cNvSpPr/>
            <p:nvPr/>
          </p:nvSpPr>
          <p:spPr>
            <a:xfrm>
              <a:off x="1865256" y="3909083"/>
              <a:ext cx="6267036" cy="1080425"/>
            </a:xfrm>
            <a:prstGeom prst="rect">
              <a:avLst/>
            </a:prstGeom>
            <a:solidFill>
              <a:srgbClr val="4DB1A9"/>
            </a:solidFill>
            <a:ln>
              <a:solidFill>
                <a:srgbClr val="4DB1A9"/>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FB63B4AF-F0E8-46C8-D830-B42BEC1E6DC2}"/>
                </a:ext>
              </a:extLst>
            </p:cNvPr>
            <p:cNvSpPr/>
            <p:nvPr/>
          </p:nvSpPr>
          <p:spPr>
            <a:xfrm>
              <a:off x="1831407" y="3972113"/>
              <a:ext cx="6376230" cy="954364"/>
            </a:xfrm>
            <a:prstGeom prst="rect">
              <a:avLst/>
            </a:prstGeom>
            <a:noFill/>
            <a:ln w="76200">
              <a:noFill/>
            </a:ln>
            <a:effectLst/>
            <a:scene3d>
              <a:camera prst="orthographicFront">
                <a:rot lat="0" lon="0" rev="0"/>
              </a:camera>
              <a:lightRig rig="contrasting" dir="t">
                <a:rot lat="0" lon="0" rev="7800000"/>
              </a:lightRig>
            </a:scene3d>
            <a:sp3d>
              <a:bevelT w="139700" h="139700"/>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defTabSz="1371600">
                <a:defRPr/>
              </a:pPr>
              <a:r>
                <a:rPr lang="fr-FR" sz="3200" dirty="0">
                  <a:solidFill>
                    <a:schemeClr val="bg1"/>
                  </a:solidFill>
                  <a:latin typeface="ADLaM Display" panose="02010000000000000000" pitchFamily="2" charset="0"/>
                  <a:ea typeface="ADLaM Display" panose="02010000000000000000" pitchFamily="2" charset="0"/>
                  <a:cs typeface="ADLaM Display" panose="02010000000000000000" pitchFamily="2" charset="0"/>
                </a:rPr>
                <a:t>PAMIs for cholera control</a:t>
              </a:r>
            </a:p>
          </p:txBody>
        </p:sp>
        <p:sp>
          <p:nvSpPr>
            <p:cNvPr id="15" name="TextBox 14">
              <a:extLst>
                <a:ext uri="{FF2B5EF4-FFF2-40B4-BE49-F238E27FC236}">
                  <a16:creationId xmlns:a16="http://schemas.microsoft.com/office/drawing/2014/main" id="{661842C8-3DA1-B034-6DB2-E4A868562608}"/>
                </a:ext>
              </a:extLst>
            </p:cNvPr>
            <p:cNvSpPr txBox="1"/>
            <p:nvPr/>
          </p:nvSpPr>
          <p:spPr>
            <a:xfrm>
              <a:off x="2171791" y="9166281"/>
              <a:ext cx="5956151" cy="461665"/>
            </a:xfrm>
            <a:prstGeom prst="rect">
              <a:avLst/>
            </a:prstGeom>
            <a:noFill/>
          </p:spPr>
          <p:txBody>
            <a:bodyPr wrap="square" rtlCol="0">
              <a:spAutoFit/>
            </a:bodyPr>
            <a:lstStyle/>
            <a:p>
              <a:r>
                <a:rPr lang="en-US" sz="2400" b="1" dirty="0">
                  <a:solidFill>
                    <a:srgbClr val="009999"/>
                  </a:solidFill>
                  <a:latin typeface="Congenial" panose="02000503040000020004" pitchFamily="2" charset="0"/>
                </a:rPr>
                <a:t>https://tinyurl.com/</a:t>
              </a:r>
              <a:r>
                <a:rPr lang="en-US" sz="2400" b="1" dirty="0" err="1">
                  <a:solidFill>
                    <a:srgbClr val="009999"/>
                  </a:solidFill>
                  <a:latin typeface="Congenial" panose="02000503040000020004" pitchFamily="2" charset="0"/>
                </a:rPr>
                <a:t>coursePAMIcontrol</a:t>
              </a:r>
              <a:endParaRPr lang="en-US" sz="2400" b="1" dirty="0">
                <a:solidFill>
                  <a:srgbClr val="009999"/>
                </a:solidFill>
                <a:latin typeface="Congenial" panose="02000503040000020004" pitchFamily="2" charset="0"/>
              </a:endParaRPr>
            </a:p>
          </p:txBody>
        </p:sp>
        <p:pic>
          <p:nvPicPr>
            <p:cNvPr id="19" name="Picture 18" descr="A group of people looking at a computer&#10;&#10;Description automatically generated">
              <a:extLst>
                <a:ext uri="{FF2B5EF4-FFF2-40B4-BE49-F238E27FC236}">
                  <a16:creationId xmlns:a16="http://schemas.microsoft.com/office/drawing/2014/main" id="{EA60D0F3-4748-7149-1DC7-212F8D43F811}"/>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882880" y="5126985"/>
              <a:ext cx="6270210" cy="3526993"/>
            </a:xfrm>
            <a:prstGeom prst="rect">
              <a:avLst/>
            </a:prstGeom>
          </p:spPr>
        </p:pic>
      </p:grpSp>
      <p:sp>
        <p:nvSpPr>
          <p:cNvPr id="2" name="Slide Number Placeholder 1">
            <a:extLst>
              <a:ext uri="{FF2B5EF4-FFF2-40B4-BE49-F238E27FC236}">
                <a16:creationId xmlns:a16="http://schemas.microsoft.com/office/drawing/2014/main" id="{BDCB2BF5-53F4-1EB4-FB89-FD9E730888B4}"/>
              </a:ext>
            </a:extLst>
          </p:cNvPr>
          <p:cNvSpPr>
            <a:spLocks noGrp="1"/>
          </p:cNvSpPr>
          <p:nvPr>
            <p:ph type="sldNum" sz="quarter" idx="7"/>
          </p:nvPr>
        </p:nvSpPr>
        <p:spPr>
          <a:xfrm>
            <a:off x="13204158" y="9692875"/>
            <a:ext cx="4206240" cy="184666"/>
          </a:xfrm>
        </p:spPr>
        <p:txBody>
          <a:bodyPr/>
          <a:lstStyle/>
          <a:p>
            <a:fld id="{B6F15528-21DE-4FAA-801E-634DDDAF4B2B}" type="slidenum">
              <a:rPr lang="en-US" sz="1200" smtClean="0"/>
              <a:t>6</a:t>
            </a:fld>
            <a:endParaRPr lang="en-US" sz="1200"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1B8B363F-519D-18F9-68CA-17266397C8DE}"/>
              </a:ext>
            </a:extLst>
          </p:cNvPr>
          <p:cNvPicPr>
            <a:picLocks noChangeAspect="1"/>
          </p:cNvPicPr>
          <p:nvPr/>
        </p:nvPicPr>
        <p:blipFill>
          <a:blip r:embed="rId3"/>
          <a:stretch>
            <a:fillRect/>
          </a:stretch>
        </p:blipFill>
        <p:spPr>
          <a:xfrm>
            <a:off x="5543412" y="1634512"/>
            <a:ext cx="7201176" cy="7017976"/>
          </a:xfrm>
          <a:prstGeom prst="rect">
            <a:avLst/>
          </a:prstGeom>
        </p:spPr>
      </p:pic>
      <p:sp>
        <p:nvSpPr>
          <p:cNvPr id="4" name="Slide Number Placeholder 3">
            <a:extLst>
              <a:ext uri="{FF2B5EF4-FFF2-40B4-BE49-F238E27FC236}">
                <a16:creationId xmlns:a16="http://schemas.microsoft.com/office/drawing/2014/main" id="{703D7A72-39F8-4160-A819-DB6838A3BFCA}"/>
              </a:ext>
            </a:extLst>
          </p:cNvPr>
          <p:cNvSpPr>
            <a:spLocks noGrp="1"/>
          </p:cNvSpPr>
          <p:nvPr>
            <p:ph type="sldNum" sz="quarter" idx="12"/>
          </p:nvPr>
        </p:nvSpPr>
        <p:spPr>
          <a:xfrm>
            <a:off x="13300911" y="9406189"/>
            <a:ext cx="4114800" cy="547688"/>
          </a:xfrm>
        </p:spPr>
        <p:txBody>
          <a:bodyPr/>
          <a:lstStyle/>
          <a:p>
            <a:fld id="{64BE81A3-ADE1-4B8A-B1A6-4A8F0AD1777A}" type="slidenum">
              <a:rPr lang="en-GB" sz="1200" smtClean="0">
                <a:latin typeface="Calibri" panose="020F0502020204030204" pitchFamily="34" charset="0"/>
                <a:cs typeface="Calibri" panose="020F0502020204030204" pitchFamily="34" charset="0"/>
              </a:rPr>
              <a:t>7</a:t>
            </a:fld>
            <a:endParaRPr lang="en-GB" sz="12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64707719"/>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3_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CE3EB4B607C9824E82320D8BCD40CAAE" ma:contentTypeVersion="18" ma:contentTypeDescription="Create a new document." ma:contentTypeScope="" ma:versionID="2769bdfea546f6b83c3a8c4542c69a27">
  <xsd:schema xmlns:xsd="http://www.w3.org/2001/XMLSchema" xmlns:xs="http://www.w3.org/2001/XMLSchema" xmlns:p="http://schemas.microsoft.com/office/2006/metadata/properties" xmlns:ns2="0225443d-76f0-4d33-b010-b7398fa8165d" xmlns:ns3="6b3de2de-4ca2-4ad1-8c6e-008e70a43a87" targetNamespace="http://schemas.microsoft.com/office/2006/metadata/properties" ma:root="true" ma:fieldsID="e6e7a565027dd4e3662471f936244fe5" ns2:_="" ns3:_="">
    <xsd:import namespace="0225443d-76f0-4d33-b010-b7398fa8165d"/>
    <xsd:import namespace="6b3de2de-4ca2-4ad1-8c6e-008e70a43a87"/>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2:MediaServiceGenerationTime" minOccurs="0"/>
                <xsd:element ref="ns2:MediaServiceEventHashCode" minOccurs="0"/>
                <xsd:element ref="ns2:MediaServiceOCR" minOccurs="0"/>
                <xsd:element ref="ns2:MediaServiceAutoKeyPoints" minOccurs="0"/>
                <xsd:element ref="ns2:MediaServiceKeyPoints" minOccurs="0"/>
                <xsd:element ref="ns2:MediaServiceLocation" minOccurs="0"/>
                <xsd:element ref="ns3:SharedWithUsers" minOccurs="0"/>
                <xsd:element ref="ns3:SharedWithDetails" minOccurs="0"/>
                <xsd:element ref="ns2:MediaLengthInSeconds" minOccurs="0"/>
                <xsd:element ref="ns2:lcf76f155ced4ddcb4097134ff3c332f" minOccurs="0"/>
                <xsd:element ref="ns3:TaxCatchAll"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0225443d-76f0-4d33-b010-b7398fa8165d"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OCR" ma:index="14" nillable="true" ma:displayName="Extracted Text" ma:internalName="MediaServiceOCR" ma:readOnly="true">
      <xsd:simpleType>
        <xsd:restriction base="dms:Note">
          <xsd:maxLength value="255"/>
        </xsd:restriction>
      </xsd:simpleType>
    </xsd:element>
    <xsd:element name="MediaServiceAutoKeyPoints" ma:index="15" nillable="true" ma:displayName="MediaServiceAutoKeyPoints" ma:hidden="true" ma:internalName="MediaServiceAutoKeyPoints" ma:readOnly="true">
      <xsd:simpleType>
        <xsd:restriction base="dms:Note"/>
      </xsd:simpleType>
    </xsd:element>
    <xsd:element name="MediaServiceKeyPoints" ma:index="16" nillable="true" ma:displayName="KeyPoints" ma:internalName="MediaServiceKeyPoints" ma:readOnly="true">
      <xsd:simpleType>
        <xsd:restriction base="dms:Note">
          <xsd:maxLength value="255"/>
        </xsd:restriction>
      </xsd:simpleType>
    </xsd:element>
    <xsd:element name="MediaServiceLocation" ma:index="17" nillable="true" ma:displayName="Location" ma:internalName="MediaServiceLocation" ma:readOnly="true">
      <xsd:simpleType>
        <xsd:restriction base="dms:Text"/>
      </xsd:simpleType>
    </xsd:element>
    <xsd:element name="MediaLengthInSeconds" ma:index="20" nillable="true" ma:displayName="Length (seconds)" ma:internalName="MediaLengthInSeconds" ma:readOnly="true">
      <xsd:simpleType>
        <xsd:restriction base="dms:Unknown"/>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aa6a15b7-5206-4000-972f-8382a0867094"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4" nillable="true" ma:displayName="MediaServiceObjectDetectorVersions" ma:description="" ma:hidden="true" ma:indexed="true" ma:internalName="MediaServiceObjectDetectorVersions" ma:readOnly="true">
      <xsd:simpleType>
        <xsd:restriction base="dms:Text"/>
      </xsd:simpleType>
    </xsd:element>
    <xsd:element name="MediaServiceSearchProperties" ma:index="25"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6b3de2de-4ca2-4ad1-8c6e-008e70a43a87" elementFormDefault="qualified">
    <xsd:import namespace="http://schemas.microsoft.com/office/2006/documentManagement/types"/>
    <xsd:import namespace="http://schemas.microsoft.com/office/infopath/2007/PartnerControls"/>
    <xsd:element name="SharedWithUsers" ma:index="1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Shared With Details" ma:internalName="SharedWithDetails" ma:readOnly="true">
      <xsd:simpleType>
        <xsd:restriction base="dms:Note">
          <xsd:maxLength value="255"/>
        </xsd:restriction>
      </xsd:simpleType>
    </xsd:element>
    <xsd:element name="TaxCatchAll" ma:index="23" nillable="true" ma:displayName="Taxonomy Catch All Column" ma:hidden="true" ma:list="{acf52e35-a597-44e4-9350-432286d65e17}" ma:internalName="TaxCatchAll" ma:showField="CatchAllData" ma:web="6b3de2de-4ca2-4ad1-8c6e-008e70a43a87">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0225443d-76f0-4d33-b010-b7398fa8165d">
      <Terms xmlns="http://schemas.microsoft.com/office/infopath/2007/PartnerControls"/>
    </lcf76f155ced4ddcb4097134ff3c332f>
    <TaxCatchAll xmlns="6b3de2de-4ca2-4ad1-8c6e-008e70a43a87" xsi:nil="true"/>
  </documentManagement>
</p:properties>
</file>

<file path=customXml/itemProps1.xml><?xml version="1.0" encoding="utf-8"?>
<ds:datastoreItem xmlns:ds="http://schemas.openxmlformats.org/officeDocument/2006/customXml" ds:itemID="{89960B5B-56B8-4E96-B013-CADF8E0440E6}">
  <ds:schemaRefs>
    <ds:schemaRef ds:uri="http://schemas.microsoft.com/sharepoint/v3/contenttype/forms"/>
  </ds:schemaRefs>
</ds:datastoreItem>
</file>

<file path=customXml/itemProps2.xml><?xml version="1.0" encoding="utf-8"?>
<ds:datastoreItem xmlns:ds="http://schemas.openxmlformats.org/officeDocument/2006/customXml" ds:itemID="{18E950C3-ABB9-47E8-B3C9-B984419E1ACB}"/>
</file>

<file path=customXml/itemProps3.xml><?xml version="1.0" encoding="utf-8"?>
<ds:datastoreItem xmlns:ds="http://schemas.openxmlformats.org/officeDocument/2006/customXml" ds:itemID="{4B299A70-703C-41DC-AF83-4CD2CEAFB998}">
  <ds:schemaRefs>
    <ds:schemaRef ds:uri="3e8c1917-30ce-4059-b20f-d25788032734"/>
    <ds:schemaRef ds:uri="a4ccce07-d9df-40be-ba22-67d5c80ef237"/>
    <ds:schemaRef ds:uri="http://schemas.microsoft.com/office/2006/metadata/properties"/>
    <ds:schemaRef ds:uri="http://schemas.microsoft.com/office/infopath/2007/PartnerControls"/>
  </ds:schemaRefs>
</ds:datastoreItem>
</file>

<file path=docProps/app.xml><?xml version="1.0" encoding="utf-8"?>
<Properties xmlns="http://schemas.openxmlformats.org/officeDocument/2006/extended-properties" xmlns:vt="http://schemas.openxmlformats.org/officeDocument/2006/docPropsVTypes">
  <TotalTime>156</TotalTime>
  <Words>489</Words>
  <Application>Microsoft Office PowerPoint</Application>
  <PresentationFormat>Custom</PresentationFormat>
  <Paragraphs>62</Paragraphs>
  <Slides>7</Slides>
  <Notes>7</Notes>
  <HiddenSlides>0</HiddenSlides>
  <MMClips>0</MMClips>
  <ScaleCrop>false</ScaleCrop>
  <HeadingPairs>
    <vt:vector size="6" baseType="variant">
      <vt:variant>
        <vt:lpstr>Fonts Used</vt:lpstr>
      </vt:variant>
      <vt:variant>
        <vt:i4>10</vt:i4>
      </vt:variant>
      <vt:variant>
        <vt:lpstr>Theme</vt:lpstr>
      </vt:variant>
      <vt:variant>
        <vt:i4>3</vt:i4>
      </vt:variant>
      <vt:variant>
        <vt:lpstr>Slide Titles</vt:lpstr>
      </vt:variant>
      <vt:variant>
        <vt:i4>7</vt:i4>
      </vt:variant>
    </vt:vector>
  </HeadingPairs>
  <TitlesOfParts>
    <vt:vector size="20" baseType="lpstr">
      <vt:lpstr>Cavolini</vt:lpstr>
      <vt:lpstr>Aptos Display</vt:lpstr>
      <vt:lpstr>ADLaM Display</vt:lpstr>
      <vt:lpstr>Calibri</vt:lpstr>
      <vt:lpstr>Aptos</vt:lpstr>
      <vt:lpstr>Atkinson Hyperlegible Bold</vt:lpstr>
      <vt:lpstr>Atkinson Hyperlegible</vt:lpstr>
      <vt:lpstr>Congenial</vt:lpstr>
      <vt:lpstr>Arial</vt:lpstr>
      <vt:lpstr>Courier New</vt:lpstr>
      <vt:lpstr>Office Theme</vt:lpstr>
      <vt:lpstr>2_Office Theme</vt:lpstr>
      <vt:lpstr>3_Office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Module 5 (Presentation)</dc:title>
  <dc:creator>DOMINGUEZ, Morgane</dc:creator>
  <cp:lastModifiedBy>DOMINGUEZ, Morgane</cp:lastModifiedBy>
  <cp:revision>2</cp:revision>
  <dcterms:created xsi:type="dcterms:W3CDTF">2006-08-16T00:00:00Z</dcterms:created>
  <dcterms:modified xsi:type="dcterms:W3CDTF">2025-02-19T10:28:31Z</dcterms:modified>
  <dc:identifier>DAGL23tQiNw</dc:identifier>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0x010100CE3EB4B607C9824E82320D8BCD40CAAE</vt:lpwstr>
  </property>
  <property fmtid="{D5CDD505-2E9C-101B-9397-08002B2CF9AE}" pid="3" name="MediaServiceImageTags">
    <vt:lpwstr/>
  </property>
</Properties>
</file>