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39"/>
  </p:notesMasterIdLst>
  <p:sldIdLst>
    <p:sldId id="2147474664" r:id="rId7"/>
    <p:sldId id="2147474634" r:id="rId8"/>
    <p:sldId id="854" r:id="rId9"/>
    <p:sldId id="2147474639" r:id="rId10"/>
    <p:sldId id="2147474666" r:id="rId11"/>
    <p:sldId id="2147474635" r:id="rId12"/>
    <p:sldId id="2147474641" r:id="rId13"/>
    <p:sldId id="2147474642" r:id="rId14"/>
    <p:sldId id="2147474643" r:id="rId15"/>
    <p:sldId id="2147474644" r:id="rId16"/>
    <p:sldId id="2147474636" r:id="rId17"/>
    <p:sldId id="2147474645" r:id="rId18"/>
    <p:sldId id="2147474646" r:id="rId19"/>
    <p:sldId id="2147474647" r:id="rId20"/>
    <p:sldId id="2147474648" r:id="rId21"/>
    <p:sldId id="2147474637" r:id="rId22"/>
    <p:sldId id="2147474651" r:id="rId23"/>
    <p:sldId id="2147474652" r:id="rId24"/>
    <p:sldId id="2147474653" r:id="rId25"/>
    <p:sldId id="2147474654" r:id="rId26"/>
    <p:sldId id="2147474655" r:id="rId27"/>
    <p:sldId id="2147474659" r:id="rId28"/>
    <p:sldId id="2147474656" r:id="rId29"/>
    <p:sldId id="2147474657" r:id="rId30"/>
    <p:sldId id="2147474661" r:id="rId31"/>
    <p:sldId id="2147474658" r:id="rId32"/>
    <p:sldId id="2147474662" r:id="rId33"/>
    <p:sldId id="2147474663" r:id="rId34"/>
    <p:sldId id="2147474624" r:id="rId35"/>
    <p:sldId id="2147474667" r:id="rId36"/>
    <p:sldId id="2147474607" r:id="rId37"/>
    <p:sldId id="2147474632" r:id="rId38"/>
  </p:sldIdLst>
  <p:sldSz cx="18288000" cy="10287000"/>
  <p:notesSz cx="6858000" cy="9144000"/>
  <p:embeddedFontLst>
    <p:embeddedFont>
      <p:font typeface="ADLaM Display" panose="02010000000000000000" pitchFamily="2" charset="0"/>
      <p:regular r:id="rId40"/>
    </p:embeddedFont>
    <p:embeddedFont>
      <p:font typeface="Atkinson Hyperlegible" panose="020B0604020202020204" charset="0"/>
      <p:regular r:id="rId41"/>
    </p:embeddedFont>
    <p:embeddedFont>
      <p:font typeface="Atkinson Hyperlegible Bold" panose="020B0604020202020204" charset="0"/>
      <p:regular r:id="rId42"/>
    </p:embeddedFont>
    <p:embeddedFont>
      <p:font typeface="Cavolini" panose="03000502040302020204" pitchFamily="66" charset="0"/>
      <p:regular r:id="rId43"/>
      <p:bold r:id="rId44"/>
      <p:italic r:id="rId45"/>
      <p:boldItalic r:id="rId46"/>
    </p:embeddedFont>
    <p:embeddedFont>
      <p:font typeface="Congenial" panose="02000503040000020004" pitchFamily="2" charset="0"/>
      <p:regular r:id="rId47"/>
      <p:bold r:id="rId48"/>
      <p:italic r:id="rId49"/>
      <p:boldItalic r:id="rId50"/>
    </p:embeddedFont>
    <p:embeddedFont>
      <p:font typeface="Tw Cen MT" panose="020B06020201040206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C5E6E8"/>
    <a:srgbClr val="F9C056"/>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9BA76-E203-455A-8FE9-E82EDDC752DC}" v="200" dt="2025-02-17T19:02:35.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67611" autoAdjust="0"/>
  </p:normalViewPr>
  <p:slideViewPr>
    <p:cSldViewPr>
      <p:cViewPr varScale="1">
        <p:scale>
          <a:sx n="28" d="100"/>
          <a:sy n="28" d="100"/>
        </p:scale>
        <p:origin x="1408" y="52"/>
      </p:cViewPr>
      <p:guideLst>
        <p:guide orient="horz" pos="314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3D9BA76-E203-455A-8FE9-E82EDDC752DC}"/>
    <pc:docChg chg="undo custSel modSld">
      <pc:chgData name="DOMINGUEZ, Morgane" userId="d29c428e-ee62-4017-a838-521138d5b01c" providerId="ADAL" clId="{B3D9BA76-E203-455A-8FE9-E82EDDC752DC}" dt="2025-02-17T19:11:45.309" v="314"/>
      <pc:docMkLst>
        <pc:docMk/>
      </pc:docMkLst>
      <pc:sldChg chg="delSp modSp mod modTransition delAnim modAnim modNotesTx">
        <pc:chgData name="DOMINGUEZ, Morgane" userId="d29c428e-ee62-4017-a838-521138d5b01c" providerId="ADAL" clId="{B3D9BA76-E203-455A-8FE9-E82EDDC752DC}" dt="2025-02-17T19:09:04.520" v="285"/>
        <pc:sldMkLst>
          <pc:docMk/>
          <pc:sldMk cId="0" sldId="854"/>
        </pc:sldMkLst>
        <pc:spChg chg="mod">
          <ac:chgData name="DOMINGUEZ, Morgane" userId="d29c428e-ee62-4017-a838-521138d5b01c" providerId="ADAL" clId="{B3D9BA76-E203-455A-8FE9-E82EDDC752DC}" dt="2025-02-17T19:02:46.912" v="236" actId="255"/>
          <ac:spMkLst>
            <pc:docMk/>
            <pc:sldMk cId="0" sldId="854"/>
            <ac:spMk id="8" creationId="{89BE8FFB-D350-9C63-9A67-048AB612181F}"/>
          </ac:spMkLst>
        </pc:spChg>
        <pc:picChg chg="del">
          <ac:chgData name="DOMINGUEZ, Morgane" userId="d29c428e-ee62-4017-a838-521138d5b01c" providerId="ADAL" clId="{B3D9BA76-E203-455A-8FE9-E82EDDC752DC}" dt="2025-02-17T18:56:42.844" v="4" actId="478"/>
          <ac:picMkLst>
            <pc:docMk/>
            <pc:sldMk cId="0" sldId="854"/>
            <ac:picMk id="7" creationId="{F020FC7C-32E4-7443-8C65-DA2AE2C9E7ED}"/>
          </ac:picMkLst>
        </pc:picChg>
      </pc:sldChg>
      <pc:sldChg chg="delSp modSp mod modTransition delAnim modAnim modNotesTx">
        <pc:chgData name="DOMINGUEZ, Morgane" userId="d29c428e-ee62-4017-a838-521138d5b01c" providerId="ADAL" clId="{B3D9BA76-E203-455A-8FE9-E82EDDC752DC}" dt="2025-02-17T19:11:39.989" v="313"/>
        <pc:sldMkLst>
          <pc:docMk/>
          <pc:sldMk cId="2760534912" sldId="2147474607"/>
        </pc:sldMkLst>
        <pc:spChg chg="mod">
          <ac:chgData name="DOMINGUEZ, Morgane" userId="d29c428e-ee62-4017-a838-521138d5b01c" providerId="ADAL" clId="{B3D9BA76-E203-455A-8FE9-E82EDDC752DC}" dt="2025-02-17T19:06:22.600" v="279" actId="1076"/>
          <ac:spMkLst>
            <pc:docMk/>
            <pc:sldMk cId="2760534912" sldId="2147474607"/>
            <ac:spMk id="16" creationId="{8CBEBA01-72A3-0EF6-7684-95D642B01F30}"/>
          </ac:spMkLst>
        </pc:spChg>
        <pc:picChg chg="del">
          <ac:chgData name="DOMINGUEZ, Morgane" userId="d29c428e-ee62-4017-a838-521138d5b01c" providerId="ADAL" clId="{B3D9BA76-E203-455A-8FE9-E82EDDC752DC}" dt="2025-02-17T18:58:32.847" v="99" actId="478"/>
          <ac:picMkLst>
            <pc:docMk/>
            <pc:sldMk cId="2760534912" sldId="2147474607"/>
            <ac:picMk id="22" creationId="{7358CA14-F8E6-6173-642E-C3D573A361DC}"/>
          </ac:picMkLst>
        </pc:picChg>
      </pc:sldChg>
      <pc:sldChg chg="delSp modSp mod modTransition delAnim modAnim modNotesTx">
        <pc:chgData name="DOMINGUEZ, Morgane" userId="d29c428e-ee62-4017-a838-521138d5b01c" providerId="ADAL" clId="{B3D9BA76-E203-455A-8FE9-E82EDDC752DC}" dt="2025-02-17T19:11:23.670" v="311"/>
        <pc:sldMkLst>
          <pc:docMk/>
          <pc:sldMk cId="892742443" sldId="2147474624"/>
        </pc:sldMkLst>
        <pc:spChg chg="mod">
          <ac:chgData name="DOMINGUEZ, Morgane" userId="d29c428e-ee62-4017-a838-521138d5b01c" providerId="ADAL" clId="{B3D9BA76-E203-455A-8FE9-E82EDDC752DC}" dt="2025-02-17T19:05:59.866" v="273" actId="1076"/>
          <ac:spMkLst>
            <pc:docMk/>
            <pc:sldMk cId="892742443" sldId="2147474624"/>
            <ac:spMk id="2" creationId="{88D640D2-CA36-43F9-2685-3657D43048DE}"/>
          </ac:spMkLst>
        </pc:spChg>
        <pc:picChg chg="del">
          <ac:chgData name="DOMINGUEZ, Morgane" userId="d29c428e-ee62-4017-a838-521138d5b01c" providerId="ADAL" clId="{B3D9BA76-E203-455A-8FE9-E82EDDC752DC}" dt="2025-02-17T18:58:23.348" v="82" actId="478"/>
          <ac:picMkLst>
            <pc:docMk/>
            <pc:sldMk cId="892742443" sldId="2147474624"/>
            <ac:picMk id="7" creationId="{4F79B444-CAA1-BFFD-09D4-61C16001591D}"/>
          </ac:picMkLst>
        </pc:picChg>
      </pc:sldChg>
      <pc:sldChg chg="delSp modSp mod modTransition delAnim modAnim modNotesTx">
        <pc:chgData name="DOMINGUEZ, Morgane" userId="d29c428e-ee62-4017-a838-521138d5b01c" providerId="ADAL" clId="{B3D9BA76-E203-455A-8FE9-E82EDDC752DC}" dt="2025-02-17T19:11:45.309" v="314"/>
        <pc:sldMkLst>
          <pc:docMk/>
          <pc:sldMk cId="2849894684" sldId="2147474632"/>
        </pc:sldMkLst>
        <pc:spChg chg="mod">
          <ac:chgData name="DOMINGUEZ, Morgane" userId="d29c428e-ee62-4017-a838-521138d5b01c" providerId="ADAL" clId="{B3D9BA76-E203-455A-8FE9-E82EDDC752DC}" dt="2025-02-17T19:06:30.803" v="282" actId="1076"/>
          <ac:spMkLst>
            <pc:docMk/>
            <pc:sldMk cId="2849894684" sldId="2147474632"/>
            <ac:spMk id="3" creationId="{9267B266-11F0-3812-D87A-B933480EF695}"/>
          </ac:spMkLst>
        </pc:spChg>
        <pc:picChg chg="del">
          <ac:chgData name="DOMINGUEZ, Morgane" userId="d29c428e-ee62-4017-a838-521138d5b01c" providerId="ADAL" clId="{B3D9BA76-E203-455A-8FE9-E82EDDC752DC}" dt="2025-02-17T18:56:33.254" v="1" actId="478"/>
          <ac:picMkLst>
            <pc:docMk/>
            <pc:sldMk cId="2849894684" sldId="2147474632"/>
            <ac:picMk id="4" creationId="{9F552AAD-E83D-9A28-1966-AD43BFA65542}"/>
          </ac:picMkLst>
        </pc:picChg>
      </pc:sldChg>
      <pc:sldChg chg="addSp delSp modSp mod modTransition delAnim modNotesTx">
        <pc:chgData name="DOMINGUEZ, Morgane" userId="d29c428e-ee62-4017-a838-521138d5b01c" providerId="ADAL" clId="{B3D9BA76-E203-455A-8FE9-E82EDDC752DC}" dt="2025-02-17T19:08:58.561" v="284"/>
        <pc:sldMkLst>
          <pc:docMk/>
          <pc:sldMk cId="674776575" sldId="2147474634"/>
        </pc:sldMkLst>
        <pc:spChg chg="del">
          <ac:chgData name="DOMINGUEZ, Morgane" userId="d29c428e-ee62-4017-a838-521138d5b01c" providerId="ADAL" clId="{B3D9BA76-E203-455A-8FE9-E82EDDC752DC}" dt="2025-02-17T19:02:34.119" v="234" actId="478"/>
          <ac:spMkLst>
            <pc:docMk/>
            <pc:sldMk cId="674776575" sldId="2147474634"/>
            <ac:spMk id="2" creationId="{63C9B239-3136-FCFC-DC44-45BA16E0B6C6}"/>
          </ac:spMkLst>
        </pc:spChg>
        <pc:picChg chg="add mod">
          <ac:chgData name="DOMINGUEZ, Morgane" userId="d29c428e-ee62-4017-a838-521138d5b01c" providerId="ADAL" clId="{B3D9BA76-E203-455A-8FE9-E82EDDC752DC}" dt="2025-02-17T19:02:35.174" v="235"/>
          <ac:picMkLst>
            <pc:docMk/>
            <pc:sldMk cId="674776575" sldId="2147474634"/>
            <ac:picMk id="3" creationId="{1CA43BD9-7E6A-8B8F-7B38-6ED677FB926A}"/>
          </ac:picMkLst>
        </pc:picChg>
        <pc:picChg chg="del">
          <ac:chgData name="DOMINGUEZ, Morgane" userId="d29c428e-ee62-4017-a838-521138d5b01c" providerId="ADAL" clId="{B3D9BA76-E203-455A-8FE9-E82EDDC752DC}" dt="2025-02-17T18:56:40.417" v="3" actId="478"/>
          <ac:picMkLst>
            <pc:docMk/>
            <pc:sldMk cId="674776575" sldId="2147474634"/>
            <ac:picMk id="4" creationId="{EC3DDEFE-B298-2367-A07E-A4F63A501A4B}"/>
          </ac:picMkLst>
        </pc:picChg>
        <pc:picChg chg="del mod">
          <ac:chgData name="DOMINGUEZ, Morgane" userId="d29c428e-ee62-4017-a838-521138d5b01c" providerId="ADAL" clId="{B3D9BA76-E203-455A-8FE9-E82EDDC752DC}" dt="2025-02-17T19:02:31.796" v="233" actId="21"/>
          <ac:picMkLst>
            <pc:docMk/>
            <pc:sldMk cId="674776575" sldId="2147474634"/>
            <ac:picMk id="5" creationId="{1CA43BD9-7E6A-8B8F-7B38-6ED677FB926A}"/>
          </ac:picMkLst>
        </pc:picChg>
      </pc:sldChg>
      <pc:sldChg chg="delSp mod modTransition delAnim modNotesTx">
        <pc:chgData name="DOMINGUEZ, Morgane" userId="d29c428e-ee62-4017-a838-521138d5b01c" providerId="ADAL" clId="{B3D9BA76-E203-455A-8FE9-E82EDDC752DC}" dt="2025-02-17T19:09:21.510" v="288"/>
        <pc:sldMkLst>
          <pc:docMk/>
          <pc:sldMk cId="3738750408" sldId="2147474635"/>
        </pc:sldMkLst>
        <pc:spChg chg="del">
          <ac:chgData name="DOMINGUEZ, Morgane" userId="d29c428e-ee62-4017-a838-521138d5b01c" providerId="ADAL" clId="{B3D9BA76-E203-455A-8FE9-E82EDDC752DC}" dt="2025-02-17T19:03:08.988" v="239" actId="478"/>
          <ac:spMkLst>
            <pc:docMk/>
            <pc:sldMk cId="3738750408" sldId="2147474635"/>
            <ac:spMk id="3" creationId="{AB3B005B-809F-6BA8-0B3F-305ED6F8C0B3}"/>
          </ac:spMkLst>
        </pc:spChg>
        <pc:picChg chg="del">
          <ac:chgData name="DOMINGUEZ, Morgane" userId="d29c428e-ee62-4017-a838-521138d5b01c" providerId="ADAL" clId="{B3D9BA76-E203-455A-8FE9-E82EDDC752DC}" dt="2025-02-17T18:56:58.851" v="17" actId="478"/>
          <ac:picMkLst>
            <pc:docMk/>
            <pc:sldMk cId="3738750408" sldId="2147474635"/>
            <ac:picMk id="5" creationId="{4AB9F155-7D17-3F4A-6643-E656550020F9}"/>
          </ac:picMkLst>
        </pc:picChg>
      </pc:sldChg>
      <pc:sldChg chg="addSp delSp mod modTransition delAnim modNotesTx">
        <pc:chgData name="DOMINGUEZ, Morgane" userId="d29c428e-ee62-4017-a838-521138d5b01c" providerId="ADAL" clId="{B3D9BA76-E203-455A-8FE9-E82EDDC752DC}" dt="2025-02-17T19:09:46.377" v="293"/>
        <pc:sldMkLst>
          <pc:docMk/>
          <pc:sldMk cId="3192329836" sldId="2147474636"/>
        </pc:sldMkLst>
        <pc:spChg chg="del">
          <ac:chgData name="DOMINGUEZ, Morgane" userId="d29c428e-ee62-4017-a838-521138d5b01c" providerId="ADAL" clId="{B3D9BA76-E203-455A-8FE9-E82EDDC752DC}" dt="2025-02-17T19:03:36.036" v="246" actId="478"/>
          <ac:spMkLst>
            <pc:docMk/>
            <pc:sldMk cId="3192329836" sldId="2147474636"/>
            <ac:spMk id="2" creationId="{DE759CE3-2D84-EBBF-B557-6BE92EACDF09}"/>
          </ac:spMkLst>
        </pc:spChg>
        <pc:picChg chg="del">
          <ac:chgData name="DOMINGUEZ, Morgane" userId="d29c428e-ee62-4017-a838-521138d5b01c" providerId="ADAL" clId="{B3D9BA76-E203-455A-8FE9-E82EDDC752DC}" dt="2025-02-17T18:57:17.760" v="22" actId="478"/>
          <ac:picMkLst>
            <pc:docMk/>
            <pc:sldMk cId="3192329836" sldId="2147474636"/>
            <ac:picMk id="5" creationId="{57F77911-80E2-86E9-80FB-566905111CC6}"/>
          </ac:picMkLst>
        </pc:picChg>
        <pc:picChg chg="add del">
          <ac:chgData name="DOMINGUEZ, Morgane" userId="d29c428e-ee62-4017-a838-521138d5b01c" providerId="ADAL" clId="{B3D9BA76-E203-455A-8FE9-E82EDDC752DC}" dt="2025-02-17T19:03:33.214" v="245" actId="478"/>
          <ac:picMkLst>
            <pc:docMk/>
            <pc:sldMk cId="3192329836" sldId="2147474636"/>
            <ac:picMk id="6" creationId="{441B50E3-8ADF-ADD0-F103-B09D550B66E4}"/>
          </ac:picMkLst>
        </pc:picChg>
      </pc:sldChg>
      <pc:sldChg chg="delSp mod modTransition delAnim modNotesTx">
        <pc:chgData name="DOMINGUEZ, Morgane" userId="d29c428e-ee62-4017-a838-521138d5b01c" providerId="ADAL" clId="{B3D9BA76-E203-455A-8FE9-E82EDDC752DC}" dt="2025-02-17T19:10:13.921" v="298"/>
        <pc:sldMkLst>
          <pc:docMk/>
          <pc:sldMk cId="3262580620" sldId="2147474637"/>
        </pc:sldMkLst>
        <pc:spChg chg="del">
          <ac:chgData name="DOMINGUEZ, Morgane" userId="d29c428e-ee62-4017-a838-521138d5b01c" providerId="ADAL" clId="{B3D9BA76-E203-455A-8FE9-E82EDDC752DC}" dt="2025-02-17T19:04:01.936" v="252" actId="478"/>
          <ac:spMkLst>
            <pc:docMk/>
            <pc:sldMk cId="3262580620" sldId="2147474637"/>
            <ac:spMk id="2" creationId="{9C864941-34BE-E535-01E4-44999499F8D5}"/>
          </ac:spMkLst>
        </pc:spChg>
        <pc:picChg chg="del">
          <ac:chgData name="DOMINGUEZ, Morgane" userId="d29c428e-ee62-4017-a838-521138d5b01c" providerId="ADAL" clId="{B3D9BA76-E203-455A-8FE9-E82EDDC752DC}" dt="2025-02-17T18:57:35.680" v="30" actId="478"/>
          <ac:picMkLst>
            <pc:docMk/>
            <pc:sldMk cId="3262580620" sldId="2147474637"/>
            <ac:picMk id="5" creationId="{ACCD7F29-9EB8-C1C8-04B3-667645D877D2}"/>
          </ac:picMkLst>
        </pc:picChg>
      </pc:sldChg>
      <pc:sldChg chg="delSp modSp mod modTransition delAnim modNotesTx">
        <pc:chgData name="DOMINGUEZ, Morgane" userId="d29c428e-ee62-4017-a838-521138d5b01c" providerId="ADAL" clId="{B3D9BA76-E203-455A-8FE9-E82EDDC752DC}" dt="2025-02-17T19:09:09.915" v="286"/>
        <pc:sldMkLst>
          <pc:docMk/>
          <pc:sldMk cId="3913625543" sldId="2147474639"/>
        </pc:sldMkLst>
        <pc:spChg chg="mod">
          <ac:chgData name="DOMINGUEZ, Morgane" userId="d29c428e-ee62-4017-a838-521138d5b01c" providerId="ADAL" clId="{B3D9BA76-E203-455A-8FE9-E82EDDC752DC}" dt="2025-02-17T19:02:57.334" v="237" actId="255"/>
          <ac:spMkLst>
            <pc:docMk/>
            <pc:sldMk cId="3913625543" sldId="2147474639"/>
            <ac:spMk id="7" creationId="{BC0D51C1-FAA9-7C9F-8598-91728409FDFB}"/>
          </ac:spMkLst>
        </pc:spChg>
        <pc:picChg chg="del">
          <ac:chgData name="DOMINGUEZ, Morgane" userId="d29c428e-ee62-4017-a838-521138d5b01c" providerId="ADAL" clId="{B3D9BA76-E203-455A-8FE9-E82EDDC752DC}" dt="2025-02-17T18:56:47.414" v="10" actId="478"/>
          <ac:picMkLst>
            <pc:docMk/>
            <pc:sldMk cId="3913625543" sldId="2147474639"/>
            <ac:picMk id="2" creationId="{B624C38A-958A-E07E-7374-2160E9DCF82B}"/>
          </ac:picMkLst>
        </pc:picChg>
      </pc:sldChg>
      <pc:sldChg chg="delSp modSp mod modTransition delAnim modNotesTx">
        <pc:chgData name="DOMINGUEZ, Morgane" userId="d29c428e-ee62-4017-a838-521138d5b01c" providerId="ADAL" clId="{B3D9BA76-E203-455A-8FE9-E82EDDC752DC}" dt="2025-02-17T19:09:25.949" v="289"/>
        <pc:sldMkLst>
          <pc:docMk/>
          <pc:sldMk cId="2848746135" sldId="2147474641"/>
        </pc:sldMkLst>
        <pc:spChg chg="mod">
          <ac:chgData name="DOMINGUEZ, Morgane" userId="d29c428e-ee62-4017-a838-521138d5b01c" providerId="ADAL" clId="{B3D9BA76-E203-455A-8FE9-E82EDDC752DC}" dt="2025-02-17T19:03:14.050" v="240" actId="255"/>
          <ac:spMkLst>
            <pc:docMk/>
            <pc:sldMk cId="2848746135" sldId="2147474641"/>
            <ac:spMk id="11" creationId="{BE992070-46F3-5061-1C36-62421E973ABA}"/>
          </ac:spMkLst>
        </pc:spChg>
        <pc:picChg chg="del">
          <ac:chgData name="DOMINGUEZ, Morgane" userId="d29c428e-ee62-4017-a838-521138d5b01c" providerId="ADAL" clId="{B3D9BA76-E203-455A-8FE9-E82EDDC752DC}" dt="2025-02-17T18:57:08.525" v="18" actId="478"/>
          <ac:picMkLst>
            <pc:docMk/>
            <pc:sldMk cId="2848746135" sldId="2147474641"/>
            <ac:picMk id="2" creationId="{254FE21E-EC3F-049A-5AAC-F38ED45ED6D2}"/>
          </ac:picMkLst>
        </pc:picChg>
      </pc:sldChg>
      <pc:sldChg chg="delSp modSp mod modTransition delAnim modNotesTx">
        <pc:chgData name="DOMINGUEZ, Morgane" userId="d29c428e-ee62-4017-a838-521138d5b01c" providerId="ADAL" clId="{B3D9BA76-E203-455A-8FE9-E82EDDC752DC}" dt="2025-02-17T19:09:30.662" v="290"/>
        <pc:sldMkLst>
          <pc:docMk/>
          <pc:sldMk cId="1630817093" sldId="2147474642"/>
        </pc:sldMkLst>
        <pc:spChg chg="mod">
          <ac:chgData name="DOMINGUEZ, Morgane" userId="d29c428e-ee62-4017-a838-521138d5b01c" providerId="ADAL" clId="{B3D9BA76-E203-455A-8FE9-E82EDDC752DC}" dt="2025-02-17T19:03:18.806" v="241" actId="255"/>
          <ac:spMkLst>
            <pc:docMk/>
            <pc:sldMk cId="1630817093" sldId="2147474642"/>
            <ac:spMk id="11" creationId="{58E37916-B780-A8C0-BBBB-1F070D2CF3D0}"/>
          </ac:spMkLst>
        </pc:spChg>
        <pc:picChg chg="del">
          <ac:chgData name="DOMINGUEZ, Morgane" userId="d29c428e-ee62-4017-a838-521138d5b01c" providerId="ADAL" clId="{B3D9BA76-E203-455A-8FE9-E82EDDC752DC}" dt="2025-02-17T18:57:10.792" v="19" actId="478"/>
          <ac:picMkLst>
            <pc:docMk/>
            <pc:sldMk cId="1630817093" sldId="2147474642"/>
            <ac:picMk id="2" creationId="{68DBE591-42B0-FC57-3B8E-CD139E536879}"/>
          </ac:picMkLst>
        </pc:picChg>
      </pc:sldChg>
      <pc:sldChg chg="delSp modSp mod modTransition delAnim modNotesTx">
        <pc:chgData name="DOMINGUEZ, Morgane" userId="d29c428e-ee62-4017-a838-521138d5b01c" providerId="ADAL" clId="{B3D9BA76-E203-455A-8FE9-E82EDDC752DC}" dt="2025-02-17T19:09:35.440" v="291"/>
        <pc:sldMkLst>
          <pc:docMk/>
          <pc:sldMk cId="3500599765" sldId="2147474643"/>
        </pc:sldMkLst>
        <pc:spChg chg="mod">
          <ac:chgData name="DOMINGUEZ, Morgane" userId="d29c428e-ee62-4017-a838-521138d5b01c" providerId="ADAL" clId="{B3D9BA76-E203-455A-8FE9-E82EDDC752DC}" dt="2025-02-17T19:03:23.345" v="242" actId="255"/>
          <ac:spMkLst>
            <pc:docMk/>
            <pc:sldMk cId="3500599765" sldId="2147474643"/>
            <ac:spMk id="11" creationId="{99D20C88-F969-8697-3548-613EE910C1E1}"/>
          </ac:spMkLst>
        </pc:spChg>
        <pc:picChg chg="del">
          <ac:chgData name="DOMINGUEZ, Morgane" userId="d29c428e-ee62-4017-a838-521138d5b01c" providerId="ADAL" clId="{B3D9BA76-E203-455A-8FE9-E82EDDC752DC}" dt="2025-02-17T18:57:13.110" v="20" actId="478"/>
          <ac:picMkLst>
            <pc:docMk/>
            <pc:sldMk cId="3500599765" sldId="2147474643"/>
            <ac:picMk id="2" creationId="{6ECFB4C4-A023-AEAE-9015-29EC727F86F0}"/>
          </ac:picMkLst>
        </pc:picChg>
      </pc:sldChg>
      <pc:sldChg chg="delSp modSp mod modTransition delAnim modNotesTx">
        <pc:chgData name="DOMINGUEZ, Morgane" userId="d29c428e-ee62-4017-a838-521138d5b01c" providerId="ADAL" clId="{B3D9BA76-E203-455A-8FE9-E82EDDC752DC}" dt="2025-02-17T19:09:40.683" v="292"/>
        <pc:sldMkLst>
          <pc:docMk/>
          <pc:sldMk cId="2854425455" sldId="2147474644"/>
        </pc:sldMkLst>
        <pc:spChg chg="mod">
          <ac:chgData name="DOMINGUEZ, Morgane" userId="d29c428e-ee62-4017-a838-521138d5b01c" providerId="ADAL" clId="{B3D9BA76-E203-455A-8FE9-E82EDDC752DC}" dt="2025-02-17T19:03:27.936" v="243" actId="255"/>
          <ac:spMkLst>
            <pc:docMk/>
            <pc:sldMk cId="2854425455" sldId="2147474644"/>
            <ac:spMk id="12" creationId="{A080F512-6204-6003-A7B4-D893F43D29C3}"/>
          </ac:spMkLst>
        </pc:spChg>
        <pc:picChg chg="del">
          <ac:chgData name="DOMINGUEZ, Morgane" userId="d29c428e-ee62-4017-a838-521138d5b01c" providerId="ADAL" clId="{B3D9BA76-E203-455A-8FE9-E82EDDC752DC}" dt="2025-02-17T18:57:15.339" v="21" actId="478"/>
          <ac:picMkLst>
            <pc:docMk/>
            <pc:sldMk cId="2854425455" sldId="2147474644"/>
            <ac:picMk id="2" creationId="{B49B7AAC-C830-D8EE-084D-8FF4F9F5C993}"/>
          </ac:picMkLst>
        </pc:picChg>
      </pc:sldChg>
      <pc:sldChg chg="delSp modSp mod modTransition delAnim modAnim modNotesTx">
        <pc:chgData name="DOMINGUEZ, Morgane" userId="d29c428e-ee62-4017-a838-521138d5b01c" providerId="ADAL" clId="{B3D9BA76-E203-455A-8FE9-E82EDDC752DC}" dt="2025-02-17T19:09:52.549" v="294"/>
        <pc:sldMkLst>
          <pc:docMk/>
          <pc:sldMk cId="2099658127" sldId="2147474645"/>
        </pc:sldMkLst>
        <pc:spChg chg="mod">
          <ac:chgData name="DOMINGUEZ, Morgane" userId="d29c428e-ee62-4017-a838-521138d5b01c" providerId="ADAL" clId="{B3D9BA76-E203-455A-8FE9-E82EDDC752DC}" dt="2025-02-17T19:03:41.596" v="247" actId="255"/>
          <ac:spMkLst>
            <pc:docMk/>
            <pc:sldMk cId="2099658127" sldId="2147474645"/>
            <ac:spMk id="10" creationId="{9195BBE5-BF11-6536-590D-3B7F9221CED3}"/>
          </ac:spMkLst>
        </pc:spChg>
        <pc:picChg chg="del">
          <ac:chgData name="DOMINGUEZ, Morgane" userId="d29c428e-ee62-4017-a838-521138d5b01c" providerId="ADAL" clId="{B3D9BA76-E203-455A-8FE9-E82EDDC752DC}" dt="2025-02-17T18:57:20.328" v="23" actId="478"/>
          <ac:picMkLst>
            <pc:docMk/>
            <pc:sldMk cId="2099658127" sldId="2147474645"/>
            <ac:picMk id="2" creationId="{6C3D08B7-DB36-BE51-345F-1560C47F90B4}"/>
          </ac:picMkLst>
        </pc:picChg>
      </pc:sldChg>
      <pc:sldChg chg="delSp modSp mod modTransition delAnim modAnim modNotesTx">
        <pc:chgData name="DOMINGUEZ, Morgane" userId="d29c428e-ee62-4017-a838-521138d5b01c" providerId="ADAL" clId="{B3D9BA76-E203-455A-8FE9-E82EDDC752DC}" dt="2025-02-17T19:09:58.330" v="295"/>
        <pc:sldMkLst>
          <pc:docMk/>
          <pc:sldMk cId="3429084135" sldId="2147474646"/>
        </pc:sldMkLst>
        <pc:spChg chg="mod">
          <ac:chgData name="DOMINGUEZ, Morgane" userId="d29c428e-ee62-4017-a838-521138d5b01c" providerId="ADAL" clId="{B3D9BA76-E203-455A-8FE9-E82EDDC752DC}" dt="2025-02-17T19:03:46.890" v="249" actId="255"/>
          <ac:spMkLst>
            <pc:docMk/>
            <pc:sldMk cId="3429084135" sldId="2147474646"/>
            <ac:spMk id="13" creationId="{4397FB12-CE59-814E-32F4-9C2DF8F62401}"/>
          </ac:spMkLst>
        </pc:spChg>
        <pc:picChg chg="del">
          <ac:chgData name="DOMINGUEZ, Morgane" userId="d29c428e-ee62-4017-a838-521138d5b01c" providerId="ADAL" clId="{B3D9BA76-E203-455A-8FE9-E82EDDC752DC}" dt="2025-02-17T18:57:27.283" v="26" actId="478"/>
          <ac:picMkLst>
            <pc:docMk/>
            <pc:sldMk cId="3429084135" sldId="2147474646"/>
            <ac:picMk id="2" creationId="{62320A32-D4F9-3D95-8D1F-C1E630B75B85}"/>
          </ac:picMkLst>
        </pc:picChg>
      </pc:sldChg>
      <pc:sldChg chg="delSp modSp mod modTransition delAnim modNotesTx">
        <pc:chgData name="DOMINGUEZ, Morgane" userId="d29c428e-ee62-4017-a838-521138d5b01c" providerId="ADAL" clId="{B3D9BA76-E203-455A-8FE9-E82EDDC752DC}" dt="2025-02-17T19:10:03.223" v="296"/>
        <pc:sldMkLst>
          <pc:docMk/>
          <pc:sldMk cId="1844206045" sldId="2147474647"/>
        </pc:sldMkLst>
        <pc:spChg chg="mod">
          <ac:chgData name="DOMINGUEZ, Morgane" userId="d29c428e-ee62-4017-a838-521138d5b01c" providerId="ADAL" clId="{B3D9BA76-E203-455A-8FE9-E82EDDC752DC}" dt="2025-02-17T19:03:52.555" v="250" actId="255"/>
          <ac:spMkLst>
            <pc:docMk/>
            <pc:sldMk cId="1844206045" sldId="2147474647"/>
            <ac:spMk id="9" creationId="{8496D014-5D71-05C5-6675-72972B5FBD91}"/>
          </ac:spMkLst>
        </pc:spChg>
        <pc:picChg chg="del">
          <ac:chgData name="DOMINGUEZ, Morgane" userId="d29c428e-ee62-4017-a838-521138d5b01c" providerId="ADAL" clId="{B3D9BA76-E203-455A-8FE9-E82EDDC752DC}" dt="2025-02-17T18:57:29.874" v="28" actId="478"/>
          <ac:picMkLst>
            <pc:docMk/>
            <pc:sldMk cId="1844206045" sldId="2147474647"/>
            <ac:picMk id="2" creationId="{4BC485F5-7727-2EF2-D707-E1F78165D2A4}"/>
          </ac:picMkLst>
        </pc:picChg>
      </pc:sldChg>
      <pc:sldChg chg="delSp modSp mod modTransition delAnim modNotesTx">
        <pc:chgData name="DOMINGUEZ, Morgane" userId="d29c428e-ee62-4017-a838-521138d5b01c" providerId="ADAL" clId="{B3D9BA76-E203-455A-8FE9-E82EDDC752DC}" dt="2025-02-17T19:10:09.382" v="297"/>
        <pc:sldMkLst>
          <pc:docMk/>
          <pc:sldMk cId="4028701517" sldId="2147474648"/>
        </pc:sldMkLst>
        <pc:spChg chg="mod">
          <ac:chgData name="DOMINGUEZ, Morgane" userId="d29c428e-ee62-4017-a838-521138d5b01c" providerId="ADAL" clId="{B3D9BA76-E203-455A-8FE9-E82EDDC752DC}" dt="2025-02-17T19:03:58.467" v="251" actId="255"/>
          <ac:spMkLst>
            <pc:docMk/>
            <pc:sldMk cId="4028701517" sldId="2147474648"/>
            <ac:spMk id="9" creationId="{558CB01F-DFAD-DFC3-67E6-19562EAFBC60}"/>
          </ac:spMkLst>
        </pc:spChg>
        <pc:picChg chg="del">
          <ac:chgData name="DOMINGUEZ, Morgane" userId="d29c428e-ee62-4017-a838-521138d5b01c" providerId="ADAL" clId="{B3D9BA76-E203-455A-8FE9-E82EDDC752DC}" dt="2025-02-17T18:57:33.112" v="29" actId="478"/>
          <ac:picMkLst>
            <pc:docMk/>
            <pc:sldMk cId="4028701517" sldId="2147474648"/>
            <ac:picMk id="2" creationId="{7B0C76CE-9D10-6C60-402C-1280AD855BA4}"/>
          </ac:picMkLst>
        </pc:picChg>
      </pc:sldChg>
      <pc:sldChg chg="delSp modSp mod modTransition delAnim modAnim modNotesTx">
        <pc:chgData name="DOMINGUEZ, Morgane" userId="d29c428e-ee62-4017-a838-521138d5b01c" providerId="ADAL" clId="{B3D9BA76-E203-455A-8FE9-E82EDDC752DC}" dt="2025-02-17T19:10:19.654" v="299"/>
        <pc:sldMkLst>
          <pc:docMk/>
          <pc:sldMk cId="1388963878" sldId="2147474651"/>
        </pc:sldMkLst>
        <pc:spChg chg="mod">
          <ac:chgData name="DOMINGUEZ, Morgane" userId="d29c428e-ee62-4017-a838-521138d5b01c" providerId="ADAL" clId="{B3D9BA76-E203-455A-8FE9-E82EDDC752DC}" dt="2025-02-17T19:04:08.455" v="254" actId="255"/>
          <ac:spMkLst>
            <pc:docMk/>
            <pc:sldMk cId="1388963878" sldId="2147474651"/>
            <ac:spMk id="2" creationId="{2AE70F6B-42BE-6E72-CE8E-5445E348521F}"/>
          </ac:spMkLst>
        </pc:spChg>
        <pc:picChg chg="del">
          <ac:chgData name="DOMINGUEZ, Morgane" userId="d29c428e-ee62-4017-a838-521138d5b01c" providerId="ADAL" clId="{B3D9BA76-E203-455A-8FE9-E82EDDC752DC}" dt="2025-02-17T18:57:38.392" v="31" actId="478"/>
          <ac:picMkLst>
            <pc:docMk/>
            <pc:sldMk cId="1388963878" sldId="2147474651"/>
            <ac:picMk id="9" creationId="{B8114467-D0A3-2A9B-2E39-A8CCE6453A60}"/>
          </ac:picMkLst>
        </pc:picChg>
      </pc:sldChg>
      <pc:sldChg chg="delSp modSp mod modTransition delAnim modAnim modNotesTx">
        <pc:chgData name="DOMINGUEZ, Morgane" userId="d29c428e-ee62-4017-a838-521138d5b01c" providerId="ADAL" clId="{B3D9BA76-E203-455A-8FE9-E82EDDC752DC}" dt="2025-02-17T19:10:24.455" v="300"/>
        <pc:sldMkLst>
          <pc:docMk/>
          <pc:sldMk cId="2372340481" sldId="2147474652"/>
        </pc:sldMkLst>
        <pc:spChg chg="mod">
          <ac:chgData name="DOMINGUEZ, Morgane" userId="d29c428e-ee62-4017-a838-521138d5b01c" providerId="ADAL" clId="{B3D9BA76-E203-455A-8FE9-E82EDDC752DC}" dt="2025-02-17T19:04:13.040" v="255" actId="255"/>
          <ac:spMkLst>
            <pc:docMk/>
            <pc:sldMk cId="2372340481" sldId="2147474652"/>
            <ac:spMk id="7" creationId="{9728781B-A599-F834-7B34-649DF0465812}"/>
          </ac:spMkLst>
        </pc:spChg>
        <pc:picChg chg="del">
          <ac:chgData name="DOMINGUEZ, Morgane" userId="d29c428e-ee62-4017-a838-521138d5b01c" providerId="ADAL" clId="{B3D9BA76-E203-455A-8FE9-E82EDDC752DC}" dt="2025-02-17T18:57:42.163" v="34" actId="478"/>
          <ac:picMkLst>
            <pc:docMk/>
            <pc:sldMk cId="2372340481" sldId="2147474652"/>
            <ac:picMk id="2" creationId="{53952BAC-BC97-7515-7DC3-F5F84C007F17}"/>
          </ac:picMkLst>
        </pc:picChg>
      </pc:sldChg>
      <pc:sldChg chg="delSp modSp mod modTransition delAnim modAnim modNotesTx">
        <pc:chgData name="DOMINGUEZ, Morgane" userId="d29c428e-ee62-4017-a838-521138d5b01c" providerId="ADAL" clId="{B3D9BA76-E203-455A-8FE9-E82EDDC752DC}" dt="2025-02-17T19:10:30.651" v="301"/>
        <pc:sldMkLst>
          <pc:docMk/>
          <pc:sldMk cId="3263178514" sldId="2147474653"/>
        </pc:sldMkLst>
        <pc:spChg chg="mod">
          <ac:chgData name="DOMINGUEZ, Morgane" userId="d29c428e-ee62-4017-a838-521138d5b01c" providerId="ADAL" clId="{B3D9BA76-E203-455A-8FE9-E82EDDC752DC}" dt="2025-02-17T19:04:17.447" v="256" actId="255"/>
          <ac:spMkLst>
            <pc:docMk/>
            <pc:sldMk cId="3263178514" sldId="2147474653"/>
            <ac:spMk id="9" creationId="{F6B3E2B8-A325-37D3-8ECC-49D68F5141FA}"/>
          </ac:spMkLst>
        </pc:spChg>
        <pc:picChg chg="del">
          <ac:chgData name="DOMINGUEZ, Morgane" userId="d29c428e-ee62-4017-a838-521138d5b01c" providerId="ADAL" clId="{B3D9BA76-E203-455A-8FE9-E82EDDC752DC}" dt="2025-02-17T18:57:45.640" v="36" actId="478"/>
          <ac:picMkLst>
            <pc:docMk/>
            <pc:sldMk cId="3263178514" sldId="2147474653"/>
            <ac:picMk id="2" creationId="{6BF4B1B9-FC3E-6C3C-4E93-E7790FCCD1FE}"/>
          </ac:picMkLst>
        </pc:picChg>
      </pc:sldChg>
      <pc:sldChg chg="delSp modSp mod modTransition delAnim modAnim modNotesTx">
        <pc:chgData name="DOMINGUEZ, Morgane" userId="d29c428e-ee62-4017-a838-521138d5b01c" providerId="ADAL" clId="{B3D9BA76-E203-455A-8FE9-E82EDDC752DC}" dt="2025-02-17T19:10:36.079" v="302"/>
        <pc:sldMkLst>
          <pc:docMk/>
          <pc:sldMk cId="783238721" sldId="2147474654"/>
        </pc:sldMkLst>
        <pc:spChg chg="mod">
          <ac:chgData name="DOMINGUEZ, Morgane" userId="d29c428e-ee62-4017-a838-521138d5b01c" providerId="ADAL" clId="{B3D9BA76-E203-455A-8FE9-E82EDDC752DC}" dt="2025-02-17T19:04:27.418" v="257" actId="255"/>
          <ac:spMkLst>
            <pc:docMk/>
            <pc:sldMk cId="783238721" sldId="2147474654"/>
            <ac:spMk id="3" creationId="{6D17F9F4-8F7D-E507-70ED-4140C9A282E4}"/>
          </ac:spMkLst>
        </pc:spChg>
        <pc:picChg chg="del">
          <ac:chgData name="DOMINGUEZ, Morgane" userId="d29c428e-ee62-4017-a838-521138d5b01c" providerId="ADAL" clId="{B3D9BA76-E203-455A-8FE9-E82EDDC752DC}" dt="2025-02-17T18:57:51.451" v="47" actId="478"/>
          <ac:picMkLst>
            <pc:docMk/>
            <pc:sldMk cId="783238721" sldId="2147474654"/>
            <ac:picMk id="2" creationId="{405EB812-0CA3-F348-DC5A-CBDC8622330B}"/>
          </ac:picMkLst>
        </pc:picChg>
      </pc:sldChg>
      <pc:sldChg chg="delSp modSp mod modTransition delAnim modAnim modNotesTx">
        <pc:chgData name="DOMINGUEZ, Morgane" userId="d29c428e-ee62-4017-a838-521138d5b01c" providerId="ADAL" clId="{B3D9BA76-E203-455A-8FE9-E82EDDC752DC}" dt="2025-02-17T19:10:41.444" v="303"/>
        <pc:sldMkLst>
          <pc:docMk/>
          <pc:sldMk cId="2870760672" sldId="2147474655"/>
        </pc:sldMkLst>
        <pc:spChg chg="mod">
          <ac:chgData name="DOMINGUEZ, Morgane" userId="d29c428e-ee62-4017-a838-521138d5b01c" providerId="ADAL" clId="{B3D9BA76-E203-455A-8FE9-E82EDDC752DC}" dt="2025-02-17T19:04:49.502" v="260" actId="255"/>
          <ac:spMkLst>
            <pc:docMk/>
            <pc:sldMk cId="2870760672" sldId="2147474655"/>
            <ac:spMk id="3" creationId="{7FC62301-1250-6C9D-CFF6-675A2749C833}"/>
          </ac:spMkLst>
        </pc:spChg>
        <pc:spChg chg="mod">
          <ac:chgData name="DOMINGUEZ, Morgane" userId="d29c428e-ee62-4017-a838-521138d5b01c" providerId="ADAL" clId="{B3D9BA76-E203-455A-8FE9-E82EDDC752DC}" dt="2025-02-17T19:04:39.001" v="258" actId="1076"/>
          <ac:spMkLst>
            <pc:docMk/>
            <pc:sldMk cId="2870760672" sldId="2147474655"/>
            <ac:spMk id="14" creationId="{DA1D0E0A-AFF7-426B-3369-B24AAF428A62}"/>
          </ac:spMkLst>
        </pc:spChg>
        <pc:spChg chg="mod">
          <ac:chgData name="DOMINGUEZ, Morgane" userId="d29c428e-ee62-4017-a838-521138d5b01c" providerId="ADAL" clId="{B3D9BA76-E203-455A-8FE9-E82EDDC752DC}" dt="2025-02-17T19:04:39.001" v="258" actId="1076"/>
          <ac:spMkLst>
            <pc:docMk/>
            <pc:sldMk cId="2870760672" sldId="2147474655"/>
            <ac:spMk id="16" creationId="{450E9B3E-AD83-5ABF-6E69-7789A09EDA43}"/>
          </ac:spMkLst>
        </pc:spChg>
        <pc:spChg chg="mod">
          <ac:chgData name="DOMINGUEZ, Morgane" userId="d29c428e-ee62-4017-a838-521138d5b01c" providerId="ADAL" clId="{B3D9BA76-E203-455A-8FE9-E82EDDC752DC}" dt="2025-02-17T19:04:39.001" v="258" actId="1076"/>
          <ac:spMkLst>
            <pc:docMk/>
            <pc:sldMk cId="2870760672" sldId="2147474655"/>
            <ac:spMk id="17" creationId="{91EDFA43-3D68-D441-FD33-A5D802CDB4CB}"/>
          </ac:spMkLst>
        </pc:spChg>
        <pc:spChg chg="mod">
          <ac:chgData name="DOMINGUEZ, Morgane" userId="d29c428e-ee62-4017-a838-521138d5b01c" providerId="ADAL" clId="{B3D9BA76-E203-455A-8FE9-E82EDDC752DC}" dt="2025-02-17T19:04:39.001" v="258" actId="1076"/>
          <ac:spMkLst>
            <pc:docMk/>
            <pc:sldMk cId="2870760672" sldId="2147474655"/>
            <ac:spMk id="20" creationId="{92C1131C-9F2D-C884-5D00-80322183C15E}"/>
          </ac:spMkLst>
        </pc:spChg>
        <pc:spChg chg="mod">
          <ac:chgData name="DOMINGUEZ, Morgane" userId="d29c428e-ee62-4017-a838-521138d5b01c" providerId="ADAL" clId="{B3D9BA76-E203-455A-8FE9-E82EDDC752DC}" dt="2025-02-17T19:04:39.001" v="258" actId="1076"/>
          <ac:spMkLst>
            <pc:docMk/>
            <pc:sldMk cId="2870760672" sldId="2147474655"/>
            <ac:spMk id="21" creationId="{63F5207E-6A09-6DA8-B8CC-D266A180D49E}"/>
          </ac:spMkLst>
        </pc:spChg>
        <pc:picChg chg="del">
          <ac:chgData name="DOMINGUEZ, Morgane" userId="d29c428e-ee62-4017-a838-521138d5b01c" providerId="ADAL" clId="{B3D9BA76-E203-455A-8FE9-E82EDDC752DC}" dt="2025-02-17T18:57:54.805" v="50" actId="478"/>
          <ac:picMkLst>
            <pc:docMk/>
            <pc:sldMk cId="2870760672" sldId="2147474655"/>
            <ac:picMk id="2" creationId="{6826E91B-C774-B4FB-B959-E099FA3A18FD}"/>
          </ac:picMkLst>
        </pc:picChg>
        <pc:picChg chg="mod">
          <ac:chgData name="DOMINGUEZ, Morgane" userId="d29c428e-ee62-4017-a838-521138d5b01c" providerId="ADAL" clId="{B3D9BA76-E203-455A-8FE9-E82EDDC752DC}" dt="2025-02-17T19:04:39.001" v="258" actId="1076"/>
          <ac:picMkLst>
            <pc:docMk/>
            <pc:sldMk cId="2870760672" sldId="2147474655"/>
            <ac:picMk id="11" creationId="{7A4BA20D-395C-B595-6F55-1B538DBEDD5F}"/>
          </ac:picMkLst>
        </pc:picChg>
      </pc:sldChg>
      <pc:sldChg chg="delSp modSp mod modTransition delAnim modAnim modNotesTx">
        <pc:chgData name="DOMINGUEZ, Morgane" userId="d29c428e-ee62-4017-a838-521138d5b01c" providerId="ADAL" clId="{B3D9BA76-E203-455A-8FE9-E82EDDC752DC}" dt="2025-02-17T19:10:51.795" v="305"/>
        <pc:sldMkLst>
          <pc:docMk/>
          <pc:sldMk cId="2035900040" sldId="2147474656"/>
        </pc:sldMkLst>
        <pc:spChg chg="mod">
          <ac:chgData name="DOMINGUEZ, Morgane" userId="d29c428e-ee62-4017-a838-521138d5b01c" providerId="ADAL" clId="{B3D9BA76-E203-455A-8FE9-E82EDDC752DC}" dt="2025-02-17T19:05:10.710" v="264" actId="1076"/>
          <ac:spMkLst>
            <pc:docMk/>
            <pc:sldMk cId="2035900040" sldId="2147474656"/>
            <ac:spMk id="7" creationId="{BC705DDB-6084-3D01-9AC6-97C72635F074}"/>
          </ac:spMkLst>
        </pc:spChg>
        <pc:picChg chg="del">
          <ac:chgData name="DOMINGUEZ, Morgane" userId="d29c428e-ee62-4017-a838-521138d5b01c" providerId="ADAL" clId="{B3D9BA76-E203-455A-8FE9-E82EDDC752DC}" dt="2025-02-17T18:58:04.663" v="67" actId="478"/>
          <ac:picMkLst>
            <pc:docMk/>
            <pc:sldMk cId="2035900040" sldId="2147474656"/>
            <ac:picMk id="2" creationId="{45CA6AAD-ECD9-C7F5-E0C3-B14F4C6573B7}"/>
          </ac:picMkLst>
        </pc:picChg>
      </pc:sldChg>
      <pc:sldChg chg="delSp modSp mod modTransition delAnim modAnim modNotesTx">
        <pc:chgData name="DOMINGUEZ, Morgane" userId="d29c428e-ee62-4017-a838-521138d5b01c" providerId="ADAL" clId="{B3D9BA76-E203-455A-8FE9-E82EDDC752DC}" dt="2025-02-17T19:10:56.604" v="306"/>
        <pc:sldMkLst>
          <pc:docMk/>
          <pc:sldMk cId="3481470748" sldId="2147474657"/>
        </pc:sldMkLst>
        <pc:spChg chg="mod">
          <ac:chgData name="DOMINGUEZ, Morgane" userId="d29c428e-ee62-4017-a838-521138d5b01c" providerId="ADAL" clId="{B3D9BA76-E203-455A-8FE9-E82EDDC752DC}" dt="2025-02-17T19:05:18.526" v="266" actId="1076"/>
          <ac:spMkLst>
            <pc:docMk/>
            <pc:sldMk cId="3481470748" sldId="2147474657"/>
            <ac:spMk id="9" creationId="{1DA6F261-CEA3-0F71-2DFF-3D87896F9C58}"/>
          </ac:spMkLst>
        </pc:spChg>
        <pc:picChg chg="del">
          <ac:chgData name="DOMINGUEZ, Morgane" userId="d29c428e-ee62-4017-a838-521138d5b01c" providerId="ADAL" clId="{B3D9BA76-E203-455A-8FE9-E82EDDC752DC}" dt="2025-02-17T18:58:08.070" v="71" actId="478"/>
          <ac:picMkLst>
            <pc:docMk/>
            <pc:sldMk cId="3481470748" sldId="2147474657"/>
            <ac:picMk id="2" creationId="{7A090018-6873-B5B6-6E47-7BE1F130A0F7}"/>
          </ac:picMkLst>
        </pc:picChg>
      </pc:sldChg>
      <pc:sldChg chg="delSp modSp mod modTransition delAnim modNotesTx">
        <pc:chgData name="DOMINGUEZ, Morgane" userId="d29c428e-ee62-4017-a838-521138d5b01c" providerId="ADAL" clId="{B3D9BA76-E203-455A-8FE9-E82EDDC752DC}" dt="2025-02-17T19:11:05.974" v="308"/>
        <pc:sldMkLst>
          <pc:docMk/>
          <pc:sldMk cId="914646831" sldId="2147474658"/>
        </pc:sldMkLst>
        <pc:spChg chg="mod">
          <ac:chgData name="DOMINGUEZ, Morgane" userId="d29c428e-ee62-4017-a838-521138d5b01c" providerId="ADAL" clId="{B3D9BA76-E203-455A-8FE9-E82EDDC752DC}" dt="2025-02-17T19:05:33.877" v="269" actId="255"/>
          <ac:spMkLst>
            <pc:docMk/>
            <pc:sldMk cId="914646831" sldId="2147474658"/>
            <ac:spMk id="7" creationId="{57FF02F8-BDD3-33D5-5D5E-A3A64BF4D6DF}"/>
          </ac:spMkLst>
        </pc:spChg>
        <pc:picChg chg="del">
          <ac:chgData name="DOMINGUEZ, Morgane" userId="d29c428e-ee62-4017-a838-521138d5b01c" providerId="ADAL" clId="{B3D9BA76-E203-455A-8FE9-E82EDDC752DC}" dt="2025-02-17T18:58:15.532" v="78" actId="478"/>
          <ac:picMkLst>
            <pc:docMk/>
            <pc:sldMk cId="914646831" sldId="2147474658"/>
            <ac:picMk id="2" creationId="{8F026B4B-DC90-BFA0-1FDD-AD7795B473DB}"/>
          </ac:picMkLst>
        </pc:picChg>
      </pc:sldChg>
      <pc:sldChg chg="delSp modSp mod modTransition delAnim modAnim modNotesTx">
        <pc:chgData name="DOMINGUEZ, Morgane" userId="d29c428e-ee62-4017-a838-521138d5b01c" providerId="ADAL" clId="{B3D9BA76-E203-455A-8FE9-E82EDDC752DC}" dt="2025-02-17T19:10:46.686" v="304"/>
        <pc:sldMkLst>
          <pc:docMk/>
          <pc:sldMk cId="778271540" sldId="2147474659"/>
        </pc:sldMkLst>
        <pc:spChg chg="mod">
          <ac:chgData name="DOMINGUEZ, Morgane" userId="d29c428e-ee62-4017-a838-521138d5b01c" providerId="ADAL" clId="{B3D9BA76-E203-455A-8FE9-E82EDDC752DC}" dt="2025-02-17T19:04:58.842" v="262" actId="1076"/>
          <ac:spMkLst>
            <pc:docMk/>
            <pc:sldMk cId="778271540" sldId="2147474659"/>
            <ac:spMk id="7" creationId="{038A6BE7-C8A9-0D08-9853-4F8604F47D89}"/>
          </ac:spMkLst>
        </pc:spChg>
        <pc:picChg chg="del">
          <ac:chgData name="DOMINGUEZ, Morgane" userId="d29c428e-ee62-4017-a838-521138d5b01c" providerId="ADAL" clId="{B3D9BA76-E203-455A-8FE9-E82EDDC752DC}" dt="2025-02-17T18:58:00.817" v="64" actId="478"/>
          <ac:picMkLst>
            <pc:docMk/>
            <pc:sldMk cId="778271540" sldId="2147474659"/>
            <ac:picMk id="2" creationId="{6F719564-4F8D-A2D2-9749-4DFEFFEC7BD5}"/>
          </ac:picMkLst>
        </pc:picChg>
      </pc:sldChg>
      <pc:sldChg chg="delSp modSp mod modTransition delAnim modAnim modNotesTx">
        <pc:chgData name="DOMINGUEZ, Morgane" userId="d29c428e-ee62-4017-a838-521138d5b01c" providerId="ADAL" clId="{B3D9BA76-E203-455A-8FE9-E82EDDC752DC}" dt="2025-02-17T19:11:01.351" v="307"/>
        <pc:sldMkLst>
          <pc:docMk/>
          <pc:sldMk cId="2554498907" sldId="2147474661"/>
        </pc:sldMkLst>
        <pc:spChg chg="mod">
          <ac:chgData name="DOMINGUEZ, Morgane" userId="d29c428e-ee62-4017-a838-521138d5b01c" providerId="ADAL" clId="{B3D9BA76-E203-455A-8FE9-E82EDDC752DC}" dt="2025-02-17T19:05:26.693" v="268" actId="1076"/>
          <ac:spMkLst>
            <pc:docMk/>
            <pc:sldMk cId="2554498907" sldId="2147474661"/>
            <ac:spMk id="17" creationId="{1AD0A76D-F387-03D8-66E6-16111EDD3235}"/>
          </ac:spMkLst>
        </pc:spChg>
        <pc:picChg chg="del">
          <ac:chgData name="DOMINGUEZ, Morgane" userId="d29c428e-ee62-4017-a838-521138d5b01c" providerId="ADAL" clId="{B3D9BA76-E203-455A-8FE9-E82EDDC752DC}" dt="2025-02-17T18:58:11.809" v="74" actId="478"/>
          <ac:picMkLst>
            <pc:docMk/>
            <pc:sldMk cId="2554498907" sldId="2147474661"/>
            <ac:picMk id="2" creationId="{9570B3E2-CC1F-E1E5-7B6E-483F72A43CFD}"/>
          </ac:picMkLst>
        </pc:picChg>
      </pc:sldChg>
      <pc:sldChg chg="delSp modSp mod modTransition delAnim modNotesTx">
        <pc:chgData name="DOMINGUEZ, Morgane" userId="d29c428e-ee62-4017-a838-521138d5b01c" providerId="ADAL" clId="{B3D9BA76-E203-455A-8FE9-E82EDDC752DC}" dt="2025-02-17T19:11:10.986" v="309"/>
        <pc:sldMkLst>
          <pc:docMk/>
          <pc:sldMk cId="291714072" sldId="2147474662"/>
        </pc:sldMkLst>
        <pc:spChg chg="mod">
          <ac:chgData name="DOMINGUEZ, Morgane" userId="d29c428e-ee62-4017-a838-521138d5b01c" providerId="ADAL" clId="{B3D9BA76-E203-455A-8FE9-E82EDDC752DC}" dt="2025-02-17T19:05:40.549" v="270" actId="255"/>
          <ac:spMkLst>
            <pc:docMk/>
            <pc:sldMk cId="291714072" sldId="2147474662"/>
            <ac:spMk id="9" creationId="{14D27F82-536D-E998-BE58-53D0BF2462D7}"/>
          </ac:spMkLst>
        </pc:spChg>
        <pc:picChg chg="del">
          <ac:chgData name="DOMINGUEZ, Morgane" userId="d29c428e-ee62-4017-a838-521138d5b01c" providerId="ADAL" clId="{B3D9BA76-E203-455A-8FE9-E82EDDC752DC}" dt="2025-02-17T18:58:18.023" v="79" actId="478"/>
          <ac:picMkLst>
            <pc:docMk/>
            <pc:sldMk cId="291714072" sldId="2147474662"/>
            <ac:picMk id="2" creationId="{FFD18DDC-CB12-3709-66D8-45E0C1E9C7A4}"/>
          </ac:picMkLst>
        </pc:picChg>
      </pc:sldChg>
      <pc:sldChg chg="delSp modSp mod modTransition delAnim modAnim modNotesTx">
        <pc:chgData name="DOMINGUEZ, Morgane" userId="d29c428e-ee62-4017-a838-521138d5b01c" providerId="ADAL" clId="{B3D9BA76-E203-455A-8FE9-E82EDDC752DC}" dt="2025-02-17T19:11:15.609" v="310"/>
        <pc:sldMkLst>
          <pc:docMk/>
          <pc:sldMk cId="855467839" sldId="2147474663"/>
        </pc:sldMkLst>
        <pc:spChg chg="mod">
          <ac:chgData name="DOMINGUEZ, Morgane" userId="d29c428e-ee62-4017-a838-521138d5b01c" providerId="ADAL" clId="{B3D9BA76-E203-455A-8FE9-E82EDDC752DC}" dt="2025-02-17T19:05:53.876" v="272" actId="1076"/>
          <ac:spMkLst>
            <pc:docMk/>
            <pc:sldMk cId="855467839" sldId="2147474663"/>
            <ac:spMk id="10" creationId="{D6BCD9D0-6C17-F5F6-7082-8013F55B18EC}"/>
          </ac:spMkLst>
        </pc:spChg>
        <pc:picChg chg="del">
          <ac:chgData name="DOMINGUEZ, Morgane" userId="d29c428e-ee62-4017-a838-521138d5b01c" providerId="ADAL" clId="{B3D9BA76-E203-455A-8FE9-E82EDDC752DC}" dt="2025-02-17T18:58:20.242" v="80" actId="478"/>
          <ac:picMkLst>
            <pc:docMk/>
            <pc:sldMk cId="855467839" sldId="2147474663"/>
            <ac:picMk id="2" creationId="{145EAC31-8FA9-3433-4510-4C6F82EC2A36}"/>
          </ac:picMkLst>
        </pc:picChg>
      </pc:sldChg>
      <pc:sldChg chg="addSp delSp modSp mod modTransition delAnim modNotesTx">
        <pc:chgData name="DOMINGUEZ, Morgane" userId="d29c428e-ee62-4017-a838-521138d5b01c" providerId="ADAL" clId="{B3D9BA76-E203-455A-8FE9-E82EDDC752DC}" dt="2025-02-17T19:08:45.799" v="283"/>
        <pc:sldMkLst>
          <pc:docMk/>
          <pc:sldMk cId="220230707" sldId="2147474664"/>
        </pc:sldMkLst>
        <pc:spChg chg="del">
          <ac:chgData name="DOMINGUEZ, Morgane" userId="d29c428e-ee62-4017-a838-521138d5b01c" providerId="ADAL" clId="{B3D9BA76-E203-455A-8FE9-E82EDDC752DC}" dt="2025-02-17T19:02:28.360" v="230" actId="478"/>
          <ac:spMkLst>
            <pc:docMk/>
            <pc:sldMk cId="220230707" sldId="2147474664"/>
            <ac:spMk id="2" creationId="{4E120217-5B48-5C6D-8F48-04A4CE79AD38}"/>
          </ac:spMkLst>
        </pc:spChg>
        <pc:picChg chg="del">
          <ac:chgData name="DOMINGUEZ, Morgane" userId="d29c428e-ee62-4017-a838-521138d5b01c" providerId="ADAL" clId="{B3D9BA76-E203-455A-8FE9-E82EDDC752DC}" dt="2025-02-17T18:56:37.934" v="2" actId="478"/>
          <ac:picMkLst>
            <pc:docMk/>
            <pc:sldMk cId="220230707" sldId="2147474664"/>
            <ac:picMk id="3" creationId="{4AE4BC22-2ECF-0A48-5AEC-3C21D25D03B2}"/>
          </ac:picMkLst>
        </pc:picChg>
        <pc:picChg chg="add mod">
          <ac:chgData name="DOMINGUEZ, Morgane" userId="d29c428e-ee62-4017-a838-521138d5b01c" providerId="ADAL" clId="{B3D9BA76-E203-455A-8FE9-E82EDDC752DC}" dt="2025-02-17T19:02:29.607" v="231"/>
          <ac:picMkLst>
            <pc:docMk/>
            <pc:sldMk cId="220230707" sldId="2147474664"/>
            <ac:picMk id="4" creationId="{D0919178-CBC4-97DC-97C8-5FDE4CC8CE48}"/>
          </ac:picMkLst>
        </pc:picChg>
        <pc:picChg chg="del">
          <ac:chgData name="DOMINGUEZ, Morgane" userId="d29c428e-ee62-4017-a838-521138d5b01c" providerId="ADAL" clId="{B3D9BA76-E203-455A-8FE9-E82EDDC752DC}" dt="2025-02-17T19:02:26.550" v="229" actId="21"/>
          <ac:picMkLst>
            <pc:docMk/>
            <pc:sldMk cId="220230707" sldId="2147474664"/>
            <ac:picMk id="7" creationId="{D0919178-CBC4-97DC-97C8-5FDE4CC8CE48}"/>
          </ac:picMkLst>
        </pc:picChg>
      </pc:sldChg>
      <pc:sldChg chg="delSp modSp mod modTransition delAnim modAnim modNotesTx">
        <pc:chgData name="DOMINGUEZ, Morgane" userId="d29c428e-ee62-4017-a838-521138d5b01c" providerId="ADAL" clId="{B3D9BA76-E203-455A-8FE9-E82EDDC752DC}" dt="2025-02-17T19:09:16.360" v="287"/>
        <pc:sldMkLst>
          <pc:docMk/>
          <pc:sldMk cId="2380607062" sldId="2147474666"/>
        </pc:sldMkLst>
        <pc:spChg chg="mod">
          <ac:chgData name="DOMINGUEZ, Morgane" userId="d29c428e-ee62-4017-a838-521138d5b01c" providerId="ADAL" clId="{B3D9BA76-E203-455A-8FE9-E82EDDC752DC}" dt="2025-02-17T19:03:02.944" v="238" actId="255"/>
          <ac:spMkLst>
            <pc:docMk/>
            <pc:sldMk cId="2380607062" sldId="2147474666"/>
            <ac:spMk id="8" creationId="{30B2C3B9-7121-D751-EA39-FEF693622B10}"/>
          </ac:spMkLst>
        </pc:spChg>
        <pc:picChg chg="del">
          <ac:chgData name="DOMINGUEZ, Morgane" userId="d29c428e-ee62-4017-a838-521138d5b01c" providerId="ADAL" clId="{B3D9BA76-E203-455A-8FE9-E82EDDC752DC}" dt="2025-02-17T18:56:49.706" v="11" actId="478"/>
          <ac:picMkLst>
            <pc:docMk/>
            <pc:sldMk cId="2380607062" sldId="2147474666"/>
            <ac:picMk id="36" creationId="{71B909CC-AB06-BF07-A498-F4FC1D48BBDB}"/>
          </ac:picMkLst>
        </pc:picChg>
      </pc:sldChg>
      <pc:sldChg chg="delSp modSp mod modTransition delAnim modNotesTx">
        <pc:chgData name="DOMINGUEZ, Morgane" userId="d29c428e-ee62-4017-a838-521138d5b01c" providerId="ADAL" clId="{B3D9BA76-E203-455A-8FE9-E82EDDC752DC}" dt="2025-02-17T19:11:29.399" v="312"/>
        <pc:sldMkLst>
          <pc:docMk/>
          <pc:sldMk cId="396669190" sldId="2147474667"/>
        </pc:sldMkLst>
        <pc:spChg chg="mod">
          <ac:chgData name="DOMINGUEZ, Morgane" userId="d29c428e-ee62-4017-a838-521138d5b01c" providerId="ADAL" clId="{B3D9BA76-E203-455A-8FE9-E82EDDC752DC}" dt="2025-02-17T19:06:13.615" v="276" actId="1076"/>
          <ac:spMkLst>
            <pc:docMk/>
            <pc:sldMk cId="396669190" sldId="2147474667"/>
            <ac:spMk id="9" creationId="{C273547E-A2D8-0FC2-B637-C111D66426B0}"/>
          </ac:spMkLst>
        </pc:spChg>
        <pc:picChg chg="del">
          <ac:chgData name="DOMINGUEZ, Morgane" userId="d29c428e-ee62-4017-a838-521138d5b01c" providerId="ADAL" clId="{B3D9BA76-E203-455A-8FE9-E82EDDC752DC}" dt="2025-02-17T18:58:30.129" v="98" actId="478"/>
          <ac:picMkLst>
            <pc:docMk/>
            <pc:sldMk cId="396669190" sldId="2147474667"/>
            <ac:picMk id="3" creationId="{78CE7C12-C890-C54B-4A9D-DC995EBD24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inyurl.com/tutoexcelPAMIcontro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tinyurl.com/PAMIcontrolPracti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tinyurl.com/PAMIcontrolAnswer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inyurl.com/PAMIcontro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online course on the identification of PAMIs for cholera control.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25546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sheets of the PAMI Excel tool are called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“Overview tables”,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summary”,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“Additional factors tables”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These four sheets display the outputs of the PAMI analysis.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run a PAMI analysis, you have to upload and process your data in the PAMI Excel tool. Let’s see how to do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278923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using the PAMI Excel tool, make sure that your dataset is formatted in accordance with the PAMI data model template. If you are unsure about what the PAMI data model template is, we encourage you to go back to Module 2 of this course before you continue exploring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Save a local copy of the PAMI Excel tool and open 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is a yellow banner which indicates “protected view” when opening the PAMI Excel tool, click “enable editing”.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39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upload your data in the PAMI Excel tool, first select and copy your dataset. Press Ctrl + A to select your entire dataset, then press Ctrl + C to copy 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open the PAMI Excel tool, and go to the sheet “Data input table”.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 to the grey cell A1, and paste your data as values only.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1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step is to include all the geographic units of your dataset in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Check how many rows are filled with data in the sheet “data input table”, then go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will see that calculations have been performed for one row. These are calculations for the first geographic unit of your dataset. To expand the calculations to all the geographic units of your dataset, select the data on the 1st row.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drag down the selection until the number of rows filled with data in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the same as the number of rows filled with data in the sheet Data input table.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expands the calculations to all the geographic units in your dataset.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all geographic units of your dataset have been included in the calculations, the last step is to process the calculations. To do so, in the Excel Data tab, click “Refresh all”.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all PAMI calculations have been performed on your dataset, and outputs have been generated.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1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go through the different outputs generated by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118919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 is a calculation sheet where the following is calculated for each geographic unit of your dataset: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epidemiological indicators and their respective score;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representativeness of cholera testing in your dataset and testing indicators;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priority index;</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if optional data on the presence or absence of vulnerability factors were included in your dataset, the number of vulnerability factors present.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1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a calculation sheet, we recommend you do not manipulate the outputs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order not to interfere with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Instead,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Table PAMI export, shows similar outputs, and can be manipulated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“Overview tables” displays key parameters of the analysis performed on your dataset.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section, on the upper left side, is “Data overview”. This section provides descriptive information and summary statistics on your dataset.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section, on the upper right side, is “Epidemiological indicators”. This section displays the scoring scale of epidemiological indicators according to the distribution parameters of your dataset, namely the median and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of each epidemiological indicator.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section “Testing indicator” shows how the representativeness of cholera testing was assessed in your dataset and, as a result, how cholera testing has been addressed in the calculation of the priority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01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the GTFCC PAMI Excel tool, and how to use it.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80591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the data overview section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verify that it is consistent with your dataset. If you detect any inconsistencies this may indicate errors in the formatting of your dataset or errors at the data upload step, for example maybe you did not include all geographic units of your dataset in the calculations. Investigate the cause of error, and correct it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the epidemiological indicators and testing indicators sections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understand how the priority index has been calculated depending on the characteristics of your dataset.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also extract figures from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discussion at the stakeholder validation and to prepare your report on PAMI identification.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5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essential figures for discussion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each priority index value, 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shows relative and cumulative figures.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figures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geographic units and on population are proxy for the feasibility of the future NCP if the priority index threshold value was the selected table line.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figures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cholera cases and deaths are proxy for the potential impact of the future NCP if the priority index threshold value was the selected table line.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using fictive data, here is how to read the table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priority index threshold was set to 9:</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30 geographic units would be PAMIs, and 33% of the country population would live in PAMIs;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90% of the cholera cases and 70% of the cholera deaths reported over the PAMI analysis period would have occurred in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2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essential to decide how to set the priority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Different scenarios for setting the priority index threshold should be presented at the stakeholder validation and should be discussed in a participative manner for stakeholders to determine the best balance between the feasibility and the potential impact of the future NCP in the country-specific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table should also be included in your report on PAMI identification.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3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“Additional factors tables” is only applicable if vulnerability factors are included in your PAMI analysis. This is optional.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vulnerability factors are included in your PAMI analysis,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will find summary figures on the number of geographic units where each vulnerability factor is present - depending on the priority index value of the geographic units.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0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see in which geographic units a vulnerability factor is present for a given priority index value, go to the cell that you wish to explore, right click and choose show details. Clicking show details will generate a new Excel sheet where you will find detailed information about these geographic units.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99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vulnerability factors are included in your PAMI analysis, use the figures provided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guide the discussions on additional PAMIs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particular, use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explore vulnerability factors present in geographic units that have a priority index below the priority index threshold selected by country stakeholders.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9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sheet of the PAMI Excel tool is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This sheet mirrors the content of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calculations”; the same variables are displayed.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41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manipulate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 Feel free to explore the outputs by filtering and sorting the values.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export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import it in a statistical software for further analysis or to import it in a GIS software to map PAMIs.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also be used to guide discussions at the stakeholder validation, in particular the column “priority index” and the column “number of vulnerability factors present”.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you can add columns as needed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order to take note at the stakeholder validation regarding the final PAMI status of each geographic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7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PAMI Excel tool computes all calculations for the identification of PAMIs for cholera control, including indicators, scores, and the priority index for each geographic unit.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also generates the following outputs: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“Overview tables” summarizes all parameters of the PAMI analysis. Use this sheet to understand how the analysis was performed depending on the characteristics of your dataset and for consistency checks.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summary” provides proxy on the feasibility and the potential impact of the future NCP depending on the selected priority index threshold. This is an essential sheet to guide decision-making on the priority index threshold value.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“Additional factors tables” is to be used if vulnerability factors are considered in your PAMI analysis. It provides summary information on the presence or absence of vulnerability factors. Use this sheet to guide discussions on additional PAMIs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PAMIs Export” summarizes all calculations and can be used for additional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32018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structure and the main functions of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Upload data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Process calculations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Interpret the outputs generated by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Beyond this module, we encourage you to watch video tutorials to see the PAMI Excel tool in action.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GB"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tutoexcelPAMIcontrol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or 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 scanning the QR code at the bottom of your screen, you will access three video tutorials: one to help you get ready to use the PAMI Excel tool, one to show you how to upload data in the PAMI Excel tool, and the last one to explore the outputs of the PAMI Excel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40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practice using the PAMI Excel tool, we also encourage you to take a short exercise.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this exercise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PAMIcontrolPractice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Completing the exercise takes about 15 minutes.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check your answers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PAMIcontrolAnswers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Practicing using the tool is the best way to get comfortable using it like a pro!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32</a:t>
            </a:fld>
            <a:endParaRPr lang="en-US"/>
          </a:p>
        </p:txBody>
      </p:sp>
    </p:spTree>
    <p:extLst>
      <p:ext uri="{BB962C8B-B14F-4D97-AF65-F5344CB8AC3E}">
        <p14:creationId xmlns:p14="http://schemas.microsoft.com/office/powerpoint/2010/main" val="150496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PAMI Excel tool is here to help you identify PAMIs for cholera control. It automatizes all calculations for the identification of PAMIs and it generates summary outputs for discussion at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manipulate the PAMI Excel tool while you are following this module. Get ready for this.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Excel tool operates under Windows. Make sure you have access to an operating system that is compatible.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make sure you have on hand the PAMI Excel tool, a training dataset to manipulate, and the user guide of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download this material online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https://tinyurl.com/PAMIcontrol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these QR codes.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this material on hand, you will be able to follow along throughout this module. Do not hesitate to pause the video as needed to explore the tool and practice using it on your own.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get started, we are going to quickly walk you through the different sheets of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94954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sheet of the PAMI Excel tool is called “Information”. Basically, this is a ReadMe sheet where you will find links to reference documents and tips on how to use the tool.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0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“Data input table”.  This is the sheet where you are going to upload your data for analysis. For the tool to compute the calculations, your data should be formatted in accordance with the GTFCC data model template.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 This is the sheet where all calculations are performed.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D5A778-E99A-4923-B275-332C46E97F3E}" type="datetime1">
              <a:rPr lang="en-GB" smtClean="0"/>
              <a:t>17/02/2025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A0312-CFB1-4237-8894-5B8FE8D3C2D0}" type="datetime1">
              <a:rPr lang="en-GB" smtClean="0"/>
              <a:t>17/02/2025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D257B-15A2-4BE5-9900-BBF624DCDC77}" type="datetime1">
              <a:rPr lang="en-GB" smtClean="0"/>
              <a:t>17/02/2025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3668D39-1781-425F-9FB0-356341D1FACC}" type="datetime1">
              <a:rPr lang="en-GB" smtClean="0"/>
              <a:t>17/02/2025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02F883-17CC-47F5-B8B3-A2C747A04DD0}" type="datetime1">
              <a:rPr lang="en-GB" smtClean="0"/>
              <a:t>17/02/2025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09DF8D1-9C97-48AE-8165-8D2F9AD7A525}" type="datetime1">
              <a:rPr lang="en-GB" smtClean="0"/>
              <a:t>17/02/2025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CCEA0BD-1B64-4EBC-8FAC-897211832504}" type="datetime1">
              <a:rPr lang="en-GB" smtClean="0"/>
              <a:t>17/02/2025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294E2D9-700B-4773-86E6-8CE6DDEDACDE}" type="datetime1">
              <a:rPr lang="en-GB" smtClean="0"/>
              <a:t>17/02/2025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227DC48-AB57-41E8-945E-2625C0DA6A3B}" type="datetime1">
              <a:rPr lang="en-GB" smtClean="0"/>
              <a:t>17/02/2025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10E9FC4-83A8-4570-A529-B4069416856C}"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6BF28A4-D5ED-4B82-B1CA-AA8472E662A4}"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A040DC-FEA2-42A7-A4B2-EC0BDF4FE0F8}" type="datetime1">
              <a:rPr lang="en-GB" smtClean="0"/>
              <a:t>17/02/2025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353AB8B-C223-41AA-98C8-E48DA92D94C0}"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872ECA-4B10-4FCC-B56F-B31E3B683B06}"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1AA6C93-E91A-4F2C-8280-259AA7E3EC39}"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4DFB94F-A7F1-48E9-AD96-0DA7974AA775}"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E83A322-B839-4D29-BADC-26C643D2E176}" type="datetime1">
              <a:rPr lang="en-GB" smtClean="0"/>
              <a:t>17/02/2025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2D6E017E-51C9-429A-8C26-5506009536A8}" type="datetime1">
              <a:rPr lang="en-GB" smtClean="0"/>
              <a:t>17/02/2025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4B0FF4E-C3B0-46E2-BE7D-5A50DE37E2C5}" type="datetime1">
              <a:rPr lang="en-GB" smtClean="0"/>
              <a:t>17/02/2025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FB0F2365-BA73-48B0-B108-C303288C66A3}" type="datetime1">
              <a:rPr lang="en-GB" smtClean="0"/>
              <a:t>17/02/2025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AE4AB39E-5C46-4DBF-BB8A-A687467F1551}" type="datetime1">
              <a:rPr lang="en-GB" smtClean="0"/>
              <a:t>17/02/2025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71CFF497-6A43-4501-92D2-1444F92F5F1B}" type="datetime1">
              <a:rPr lang="en-GB" smtClean="0"/>
              <a:t>17/02/2025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B53CA-E137-47F0-9772-9D0F7EEE99A6}" type="datetime1">
              <a:rPr lang="en-GB" smtClean="0"/>
              <a:t>17/02/2025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63AD4452-43A8-4022-BAE5-F9A3768E371E}" type="datetime1">
              <a:rPr lang="en-GB" smtClean="0"/>
              <a:t>17/02/2025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05AA7CC6-9F76-4983-BE22-C7866DD571A3}" type="datetime1">
              <a:rPr lang="en-GB" smtClean="0"/>
              <a:t>17/02/2025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4BFF949-F335-4962-BCC9-45DC5D002A12}" type="datetime1">
              <a:rPr lang="en-GB" smtClean="0"/>
              <a:t>17/02/2025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BC80B678-0FA0-443B-A9B8-D8DA1969A450}" type="datetime1">
              <a:rPr lang="en-GB" smtClean="0"/>
              <a:t>17/02/2025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3EA4F-5058-49C5-9BE6-4A3DD6E1CC35}" type="datetime1">
              <a:rPr lang="en-GB" smtClean="0"/>
              <a:t>17/02/2025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5A8D09-A01D-4FCC-8876-7DBDEFFA56E9}" type="datetime1">
              <a:rPr lang="en-GB" smtClean="0"/>
              <a:t>17/02/2025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3E159-9DA7-417A-9028-664EB013FD45}" type="datetime1">
              <a:rPr lang="en-GB" smtClean="0"/>
              <a:t>17/02/2025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288DF-85A8-4B00-BE98-4DA64CAA5AF6}" type="datetime1">
              <a:rPr lang="en-GB" smtClean="0"/>
              <a:t>17/02/2025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EFCF73-DB7A-4E28-8F2C-1AAB6B63E0A4}" type="datetime1">
              <a:rPr lang="en-GB" smtClean="0"/>
              <a:t>17/02/2025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1B498B-1455-4891-B335-C00824A3F265}" type="datetime1">
              <a:rPr lang="en-GB" smtClean="0"/>
              <a:t>17/02/2025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34B08-6B2E-4962-A5D0-E887E6D9C7F4}" type="datetime1">
              <a:rPr lang="en-GB" smtClean="0"/>
              <a:t>17/02/2025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317DAAD3-87B2-4CC7-B88D-838E27AE204E}" type="datetime1">
              <a:rPr lang="en-GB" smtClean="0"/>
              <a:t>17/02/2025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1497670-978A-4C5C-A4E2-2EC8964A335C}" type="datetime1">
              <a:rPr lang="en-GB" smtClean="0"/>
              <a:t>17/02/2025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sv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tinyurl.com/PAMIcontrol"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looking at a computer&#10;&#10;Description automatically generated">
            <a:extLst>
              <a:ext uri="{FF2B5EF4-FFF2-40B4-BE49-F238E27FC236}">
                <a16:creationId xmlns:a16="http://schemas.microsoft.com/office/drawing/2014/main" id="{D0919178-CBC4-97DC-97C8-5FDE4CC8C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8440400" cy="10287000"/>
          </a:xfrm>
          <a:prstGeom prst="rect">
            <a:avLst/>
          </a:prstGeom>
        </p:spPr>
      </p:pic>
    </p:spTree>
    <p:extLst>
      <p:ext uri="{BB962C8B-B14F-4D97-AF65-F5344CB8AC3E}">
        <p14:creationId xmlns:p14="http://schemas.microsoft.com/office/powerpoint/2010/main" val="2202307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2009228"/>
            <a:ext cx="12115799" cy="35713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03161" y="684090"/>
            <a:ext cx="102696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Overview of the 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7315199" y="2910092"/>
            <a:ext cx="8986439" cy="2936736"/>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to find the outputs </a:t>
            </a:r>
          </a:p>
          <a:p>
            <a:pPr marL="1097280" lvl="3">
              <a:buClr>
                <a:srgbClr val="119C94"/>
              </a:buClr>
              <a:buFont typeface="Arial" panose="020B0604020202020204" pitchFamily="34" charset="0"/>
              <a:buChar char="•"/>
              <a:defRPr/>
            </a:pPr>
            <a:r>
              <a:rPr kumimoji="0" lang="en-GB" sz="2600" b="1" i="1"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en-GB" sz="2600" dirty="0">
                <a:solidFill>
                  <a:prstClr val="black"/>
                </a:solidFill>
                <a:latin typeface="Atkinson Hyperlegible" pitchFamily="2" charset="0"/>
              </a:rPr>
              <a:t>Each sheet displays different outputs to:</a:t>
            </a:r>
          </a:p>
          <a:p>
            <a:pPr marL="2011680" lvl="4"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Interpret the calculations </a:t>
            </a:r>
          </a:p>
          <a:p>
            <a:pPr marL="2011680" lvl="4"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Guide decision-making on PAMIs</a:t>
            </a:r>
          </a:p>
        </p:txBody>
      </p:sp>
      <p:sp>
        <p:nvSpPr>
          <p:cNvPr id="8" name="Rectangle 7">
            <a:extLst>
              <a:ext uri="{FF2B5EF4-FFF2-40B4-BE49-F238E27FC236}">
                <a16:creationId xmlns:a16="http://schemas.microsoft.com/office/drawing/2014/main" id="{DB3EBEE7-CFED-16C1-97C4-3100F72DD824}"/>
              </a:ext>
            </a:extLst>
          </p:cNvPr>
          <p:cNvSpPr/>
          <p:nvPr/>
        </p:nvSpPr>
        <p:spPr>
          <a:xfrm>
            <a:off x="7315199" y="2190684"/>
            <a:ext cx="8986439" cy="71940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latin typeface="Cavolini" panose="03000502040302020204" pitchFamily="66" charset="0"/>
                <a:cs typeface="Cavolini" panose="03000502040302020204" pitchFamily="66" charset="0"/>
              </a:rPr>
              <a:t>Sheets </a:t>
            </a:r>
            <a:r>
              <a:rPr lang="fr-FR" sz="3200" b="1" dirty="0" err="1">
                <a:latin typeface="Cavolini" panose="03000502040302020204" pitchFamily="66" charset="0"/>
                <a:cs typeface="Cavolini" panose="03000502040302020204" pitchFamily="66" charset="0"/>
              </a:rPr>
              <a:t>R.2</a:t>
            </a:r>
            <a:r>
              <a:rPr lang="fr-FR" sz="3200" b="1" dirty="0">
                <a:latin typeface="Cavolini" panose="03000502040302020204" pitchFamily="66" charset="0"/>
                <a:cs typeface="Cavolini" panose="03000502040302020204" pitchFamily="66" charset="0"/>
              </a:rPr>
              <a:t> to </a:t>
            </a:r>
            <a:r>
              <a:rPr lang="fr-FR" sz="3200" b="1" dirty="0" err="1">
                <a:latin typeface="Cavolini" panose="03000502040302020204" pitchFamily="66" charset="0"/>
                <a:cs typeface="Cavolini" panose="03000502040302020204" pitchFamily="66" charset="0"/>
              </a:rPr>
              <a:t>R.5</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1257216" y="5908540"/>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029DF1A-D80F-50DB-A30A-E980213DDC14}"/>
              </a:ext>
            </a:extLst>
          </p:cNvPr>
          <p:cNvPicPr>
            <a:picLocks noChangeAspect="1"/>
          </p:cNvPicPr>
          <p:nvPr/>
        </p:nvPicPr>
        <p:blipFill>
          <a:blip r:embed="rId3"/>
          <a:stretch>
            <a:fillRect/>
          </a:stretch>
        </p:blipFill>
        <p:spPr>
          <a:xfrm>
            <a:off x="1986360" y="6896100"/>
            <a:ext cx="14315279" cy="577080"/>
          </a:xfrm>
          <a:prstGeom prst="rect">
            <a:avLst/>
          </a:prstGeom>
        </p:spPr>
      </p:pic>
      <p:sp>
        <p:nvSpPr>
          <p:cNvPr id="11" name="Rectangle 10">
            <a:extLst>
              <a:ext uri="{FF2B5EF4-FFF2-40B4-BE49-F238E27FC236}">
                <a16:creationId xmlns:a16="http://schemas.microsoft.com/office/drawing/2014/main" id="{C56D3D75-F97C-7CA4-4E78-6F5AD86BFBE7}"/>
              </a:ext>
            </a:extLst>
          </p:cNvPr>
          <p:cNvSpPr/>
          <p:nvPr/>
        </p:nvSpPr>
        <p:spPr>
          <a:xfrm>
            <a:off x="7315200" y="6694028"/>
            <a:ext cx="8811196" cy="151827"/>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a:extLst>
              <a:ext uri="{FF2B5EF4-FFF2-40B4-BE49-F238E27FC236}">
                <a16:creationId xmlns:a16="http://schemas.microsoft.com/office/drawing/2014/main" id="{A080F512-6204-6003-A7B4-D893F43D29C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285442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1B50E3-8ADF-ADD0-F103-B09D550B66E4}"/>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4F128413-D14F-B3F6-0928-BE315CB36BFF}"/>
              </a:ext>
            </a:extLst>
          </p:cNvPr>
          <p:cNvSpPr txBox="1"/>
          <p:nvPr/>
        </p:nvSpPr>
        <p:spPr>
          <a:xfrm>
            <a:off x="14401800" y="9942634"/>
            <a:ext cx="38862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Fabeha</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Monir</a:t>
            </a:r>
          </a:p>
        </p:txBody>
      </p:sp>
      <p:sp>
        <p:nvSpPr>
          <p:cNvPr id="7" name="Rectangle: Diagonal Corners Rounded 6">
            <a:extLst>
              <a:ext uri="{FF2B5EF4-FFF2-40B4-BE49-F238E27FC236}">
                <a16:creationId xmlns:a16="http://schemas.microsoft.com/office/drawing/2014/main" id="{EC31FBAE-2E22-7824-26EE-4BBCFA5BEFE1}"/>
              </a:ext>
            </a:extLst>
          </p:cNvPr>
          <p:cNvSpPr/>
          <p:nvPr/>
        </p:nvSpPr>
        <p:spPr>
          <a:xfrm>
            <a:off x="0" y="3695700"/>
            <a:ext cx="5029200" cy="2590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Upload</a:t>
            </a:r>
            <a:r>
              <a:rPr lang="fr-FR" sz="4800" b="1" dirty="0">
                <a:solidFill>
                  <a:prstClr val="white"/>
                </a:solidFill>
                <a:latin typeface="Cavolini" panose="03000502040302020204" pitchFamily="66" charset="0"/>
                <a:cs typeface="Cavolini" panose="03000502040302020204" pitchFamily="66" charset="0"/>
              </a:rPr>
              <a:t> data in the 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9232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2009228"/>
            <a:ext cx="99060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CC1B5506-CA84-13AB-EAF9-C3CF972DC17C}"/>
              </a:ext>
            </a:extLst>
          </p:cNvPr>
          <p:cNvGrpSpPr/>
          <p:nvPr/>
        </p:nvGrpSpPr>
        <p:grpSpPr>
          <a:xfrm>
            <a:off x="1321179" y="6520479"/>
            <a:ext cx="16715014" cy="1394191"/>
            <a:chOff x="1321179" y="6520479"/>
            <a:chExt cx="16715014" cy="1394191"/>
          </a:xfrm>
        </p:grpSpPr>
        <p:sp>
          <p:nvSpPr>
            <p:cNvPr id="13" name="TextBox 12">
              <a:extLst>
                <a:ext uri="{FF2B5EF4-FFF2-40B4-BE49-F238E27FC236}">
                  <a16:creationId xmlns:a16="http://schemas.microsoft.com/office/drawing/2014/main" id="{2AAF59E2-AE8C-0AC0-A45D-2CAFF4DECF34}"/>
                </a:ext>
              </a:extLst>
            </p:cNvPr>
            <p:cNvSpPr txBox="1"/>
            <p:nvPr/>
          </p:nvSpPr>
          <p:spPr>
            <a:xfrm>
              <a:off x="1321179" y="6520479"/>
              <a:ext cx="16715014" cy="677878"/>
            </a:xfrm>
            <a:prstGeom prst="rect">
              <a:avLst/>
            </a:prstGeom>
            <a:noFill/>
          </p:spPr>
          <p:txBody>
            <a:bodyPr wrap="square" lIns="91440" tIns="45720" rIns="91440" bIns="45720" anchor="t">
              <a:spAutoFit/>
            </a:bodyPr>
            <a:lstStyle/>
            <a:p>
              <a:pPr marL="457200" marR="0" lvl="0" indent="-457200" algn="l" defTabSz="914400" rtl="0">
                <a:lnSpc>
                  <a:spcPct val="150000"/>
                </a:lnSpc>
                <a:spcBef>
                  <a:spcPts val="0"/>
                </a:spcBef>
                <a:spcAft>
                  <a:spcPts val="3000"/>
                </a:spcAft>
                <a:buClr>
                  <a:srgbClr val="119C94"/>
                </a:buClr>
                <a:buSzTx/>
                <a:buBlip>
                  <a:blip r:embed="rId3"/>
                </a:buBlip>
                <a:tabLst/>
                <a:defRPr/>
              </a:pPr>
              <a:r>
                <a:rPr lang="en-GB" sz="2800" dirty="0">
                  <a:solidFill>
                    <a:schemeClr val="tx1">
                      <a:lumMod val="95000"/>
                      <a:lumOff val="5000"/>
                    </a:schemeClr>
                  </a:solidFill>
                  <a:latin typeface="Atkinson Hyperlegible"/>
                </a:rPr>
                <a:t>If there is a "Protected View" banner, click </a:t>
              </a:r>
              <a:r>
                <a:rPr lang="en-GB" sz="2800" dirty="0">
                  <a:solidFill>
                    <a:srgbClr val="009999"/>
                  </a:solidFill>
                  <a:latin typeface="Atkinson Hyperlegible Bold"/>
                </a:rPr>
                <a:t>"Enable Editing</a:t>
              </a:r>
              <a:r>
                <a:rPr lang="en-GB" sz="2800" dirty="0">
                  <a:solidFill>
                    <a:srgbClr val="009999"/>
                  </a:solidFill>
                  <a:latin typeface="Atkinson Hyperlegible"/>
                </a:rPr>
                <a:t>"</a:t>
              </a:r>
            </a:p>
          </p:txBody>
        </p:sp>
        <p:pic>
          <p:nvPicPr>
            <p:cNvPr id="11" name="Picture 10">
              <a:extLst>
                <a:ext uri="{FF2B5EF4-FFF2-40B4-BE49-F238E27FC236}">
                  <a16:creationId xmlns:a16="http://schemas.microsoft.com/office/drawing/2014/main" id="{F3EDA599-3CC7-DA76-3068-3715E6CC4EB0}"/>
                </a:ext>
              </a:extLst>
            </p:cNvPr>
            <p:cNvPicPr>
              <a:picLocks noChangeAspect="1"/>
            </p:cNvPicPr>
            <p:nvPr/>
          </p:nvPicPr>
          <p:blipFill>
            <a:blip r:embed="rId4"/>
            <a:stretch>
              <a:fillRect/>
            </a:stretch>
          </p:blipFill>
          <p:spPr>
            <a:xfrm>
              <a:off x="2805942" y="7530153"/>
              <a:ext cx="12192000" cy="384517"/>
            </a:xfrm>
            <a:prstGeom prst="rect">
              <a:avLst/>
            </a:prstGeom>
          </p:spPr>
        </p:pic>
      </p:grpSp>
      <p:pic>
        <p:nvPicPr>
          <p:cNvPr id="7" name="Graphic 6" descr="Information with solid fill">
            <a:extLst>
              <a:ext uri="{FF2B5EF4-FFF2-40B4-BE49-F238E27FC236}">
                <a16:creationId xmlns:a16="http://schemas.microsoft.com/office/drawing/2014/main" id="{A41D95A8-0DB7-9A21-1BC0-A70A98245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2373" y="3733786"/>
            <a:ext cx="914400" cy="914400"/>
          </a:xfrm>
          <a:prstGeom prst="rect">
            <a:avLst/>
          </a:prstGeom>
        </p:spPr>
      </p:pic>
      <p:sp>
        <p:nvSpPr>
          <p:cNvPr id="8" name="TextBox 7">
            <a:extLst>
              <a:ext uri="{FF2B5EF4-FFF2-40B4-BE49-F238E27FC236}">
                <a16:creationId xmlns:a16="http://schemas.microsoft.com/office/drawing/2014/main" id="{41ECE362-4EAC-BEE8-4F07-5616558DF01F}"/>
              </a:ext>
            </a:extLst>
          </p:cNvPr>
          <p:cNvSpPr txBox="1"/>
          <p:nvPr/>
        </p:nvSpPr>
        <p:spPr>
          <a:xfrm>
            <a:off x="1828800" y="3661836"/>
            <a:ext cx="13563599" cy="800219"/>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Learn about the data model template in Module 2</a:t>
            </a:r>
          </a:p>
        </p:txBody>
      </p:sp>
      <p:sp>
        <p:nvSpPr>
          <p:cNvPr id="14" name="TextBox 13">
            <a:extLst>
              <a:ext uri="{FF2B5EF4-FFF2-40B4-BE49-F238E27FC236}">
                <a16:creationId xmlns:a16="http://schemas.microsoft.com/office/drawing/2014/main" id="{A48E4669-1D66-ABFC-A5C8-C64487243102}"/>
              </a:ext>
            </a:extLst>
          </p:cNvPr>
          <p:cNvSpPr txBox="1"/>
          <p:nvPr/>
        </p:nvSpPr>
        <p:spPr>
          <a:xfrm>
            <a:off x="1321179" y="2953807"/>
            <a:ext cx="14477999"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Make sure your data is formatted in accordance with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PAMI data model template</a:t>
            </a:r>
          </a:p>
        </p:txBody>
      </p:sp>
      <p:sp>
        <p:nvSpPr>
          <p:cNvPr id="18" name="TextBox 17">
            <a:extLst>
              <a:ext uri="{FF2B5EF4-FFF2-40B4-BE49-F238E27FC236}">
                <a16:creationId xmlns:a16="http://schemas.microsoft.com/office/drawing/2014/main" id="{7CDBF41B-47E0-7441-3C1C-BFF4963D775A}"/>
              </a:ext>
            </a:extLst>
          </p:cNvPr>
          <p:cNvSpPr txBox="1"/>
          <p:nvPr/>
        </p:nvSpPr>
        <p:spPr>
          <a:xfrm>
            <a:off x="1293965" y="5260398"/>
            <a:ext cx="9241970"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Save a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local copy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of the PAMI Excel tool</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0" name="Slide Number Placeholder 9">
            <a:extLst>
              <a:ext uri="{FF2B5EF4-FFF2-40B4-BE49-F238E27FC236}">
                <a16:creationId xmlns:a16="http://schemas.microsoft.com/office/drawing/2014/main" id="{9195BBE5-BF11-6536-590D-3B7F9221CED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2099658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21987" y="-1814173"/>
            <a:ext cx="9982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the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7C5BC524-626A-FC0F-F1A8-D91325807C33}"/>
              </a:ext>
            </a:extLst>
          </p:cNvPr>
          <p:cNvSpPr/>
          <p:nvPr/>
        </p:nvSpPr>
        <p:spPr>
          <a:xfrm>
            <a:off x="1529349" y="2025769"/>
            <a:ext cx="7349341" cy="832104"/>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schemeClr val="bg1"/>
                </a:solidFill>
                <a:latin typeface="Congenial" panose="02000503040000020004" pitchFamily="2" charset="0"/>
              </a:rPr>
              <a:t>  </a:t>
            </a:r>
            <a:r>
              <a:rPr lang="fr-FR" sz="3200" b="1" dirty="0">
                <a:solidFill>
                  <a:schemeClr val="bg1"/>
                </a:solidFill>
                <a:latin typeface="Cavolini" panose="03000502040302020204" pitchFamily="66" charset="0"/>
                <a:cs typeface="Cavolini" panose="03000502040302020204" pitchFamily="66" charset="0"/>
              </a:rPr>
              <a:t>Copy </a:t>
            </a:r>
            <a:r>
              <a:rPr lang="fr-FR" sz="3200" b="1" dirty="0" err="1">
                <a:solidFill>
                  <a:schemeClr val="bg1"/>
                </a:solidFill>
                <a:latin typeface="Cavolini" panose="03000502040302020204" pitchFamily="66" charset="0"/>
                <a:cs typeface="Cavolini" panose="03000502040302020204" pitchFamily="66" charset="0"/>
              </a:rPr>
              <a:t>your</a:t>
            </a:r>
            <a:r>
              <a:rPr lang="fr-FR" sz="3200" b="1" dirty="0">
                <a:solidFill>
                  <a:schemeClr val="bg1"/>
                </a:solidFill>
                <a:latin typeface="Cavolini" panose="03000502040302020204" pitchFamily="66" charset="0"/>
                <a:cs typeface="Cavolini" panose="03000502040302020204" pitchFamily="66" charset="0"/>
              </a:rPr>
              <a:t> dataset</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8C101A44-30D3-5CA7-F665-1C8279AB6C8A}"/>
              </a:ext>
            </a:extLst>
          </p:cNvPr>
          <p:cNvSpPr/>
          <p:nvPr/>
        </p:nvSpPr>
        <p:spPr>
          <a:xfrm>
            <a:off x="1011269" y="2011066"/>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1</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27F0228-316F-B987-5F2D-B91287EF9996}"/>
              </a:ext>
            </a:extLst>
          </p:cNvPr>
          <p:cNvSpPr txBox="1"/>
          <p:nvPr/>
        </p:nvSpPr>
        <p:spPr>
          <a:xfrm>
            <a:off x="1023961" y="2983623"/>
            <a:ext cx="8424839" cy="1990225"/>
          </a:xfrm>
          <a:prstGeom prst="rect">
            <a:avLst/>
          </a:prstGeom>
          <a:noFill/>
        </p:spPr>
        <p:txBody>
          <a:bodyPr wrap="square" rtlCol="0">
            <a:spAutoFit/>
          </a:bodyPr>
          <a:lstStyle/>
          <a:p>
            <a:pPr marL="342900" lvl="2" indent="-342900">
              <a:lnSpc>
                <a:spcPct val="150000"/>
              </a:lnSpc>
              <a:spcAft>
                <a:spcPts val="600"/>
              </a:spcAft>
              <a:buClr>
                <a:srgbClr val="119C94"/>
              </a:buClr>
              <a:buSzPct val="100000"/>
              <a:buBlip>
                <a:blip r:embed="rId3"/>
              </a:buBlip>
            </a:pPr>
            <a:r>
              <a:rPr lang="en-GB" sz="2600" dirty="0">
                <a:latin typeface="Atkinson Hyperlegible" pitchFamily="2" charset="0"/>
              </a:rPr>
              <a:t>In your </a:t>
            </a:r>
            <a:r>
              <a:rPr lang="en-GB" sz="2600" b="1" dirty="0">
                <a:solidFill>
                  <a:srgbClr val="4DB1A9"/>
                </a:solidFill>
                <a:latin typeface="Atkinson Hyperlegible Bold" panose="020B0604020202020204" charset="0"/>
              </a:rPr>
              <a:t>dataset file </a:t>
            </a:r>
          </a:p>
          <a:p>
            <a:pPr marL="914400" lvl="3" indent="-457200">
              <a:lnSpc>
                <a:spcPct val="150000"/>
              </a:lnSpc>
              <a:spcAft>
                <a:spcPts val="600"/>
              </a:spcAft>
              <a:buClr>
                <a:srgbClr val="119C94"/>
              </a:buClr>
              <a:buSzPct val="100000"/>
              <a:buFont typeface="Arial" panose="020B0604020202020204" pitchFamily="34" charset="0"/>
              <a:buChar char="•"/>
            </a:pPr>
            <a:r>
              <a:rPr lang="en-GB" sz="2600" dirty="0">
                <a:latin typeface="Atkinson Hyperlegible" pitchFamily="2" charset="0"/>
              </a:rPr>
              <a:t>Select the entire data range (ctrl +A)</a:t>
            </a:r>
          </a:p>
          <a:p>
            <a:pPr marL="914400" lvl="3" indent="-457200">
              <a:lnSpc>
                <a:spcPct val="150000"/>
              </a:lnSpc>
              <a:spcAft>
                <a:spcPts val="600"/>
              </a:spcAft>
              <a:buClr>
                <a:srgbClr val="119C94"/>
              </a:buClr>
              <a:buSzPct val="100000"/>
              <a:buFont typeface="Arial" panose="020B0604020202020204" pitchFamily="34" charset="0"/>
              <a:buChar char="•"/>
            </a:pPr>
            <a:r>
              <a:rPr lang="en-GB" sz="2600" dirty="0">
                <a:latin typeface="Atkinson Hyperlegible" pitchFamily="2" charset="0"/>
              </a:rPr>
              <a:t>Copy it (ctrl + C)</a:t>
            </a:r>
          </a:p>
        </p:txBody>
      </p:sp>
      <p:pic>
        <p:nvPicPr>
          <p:cNvPr id="10" name="Picture 9">
            <a:extLst>
              <a:ext uri="{FF2B5EF4-FFF2-40B4-BE49-F238E27FC236}">
                <a16:creationId xmlns:a16="http://schemas.microsoft.com/office/drawing/2014/main" id="{15FAC14D-640D-84B6-C923-2EF3DD931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8643" y="1919994"/>
            <a:ext cx="6835396" cy="3326168"/>
          </a:xfrm>
          <a:prstGeom prst="rect">
            <a:avLst/>
          </a:prstGeom>
        </p:spPr>
      </p:pic>
      <p:grpSp>
        <p:nvGrpSpPr>
          <p:cNvPr id="11" name="Group 10">
            <a:extLst>
              <a:ext uri="{FF2B5EF4-FFF2-40B4-BE49-F238E27FC236}">
                <a16:creationId xmlns:a16="http://schemas.microsoft.com/office/drawing/2014/main" id="{A8BA3076-1013-5420-D1DC-CC091221255B}"/>
              </a:ext>
            </a:extLst>
          </p:cNvPr>
          <p:cNvGrpSpPr/>
          <p:nvPr/>
        </p:nvGrpSpPr>
        <p:grpSpPr>
          <a:xfrm>
            <a:off x="971335" y="5703217"/>
            <a:ext cx="16345330" cy="4089687"/>
            <a:chOff x="971335" y="5703217"/>
            <a:chExt cx="16345330" cy="4089687"/>
          </a:xfrm>
        </p:grpSpPr>
        <p:sp>
          <p:nvSpPr>
            <p:cNvPr id="12" name="Rectangle: Rounded Corners 11">
              <a:extLst>
                <a:ext uri="{FF2B5EF4-FFF2-40B4-BE49-F238E27FC236}">
                  <a16:creationId xmlns:a16="http://schemas.microsoft.com/office/drawing/2014/main" id="{C3EFE8A1-3001-BB5C-5CB7-4F15D08D04BD}"/>
                </a:ext>
              </a:extLst>
            </p:cNvPr>
            <p:cNvSpPr/>
            <p:nvPr/>
          </p:nvSpPr>
          <p:spPr>
            <a:xfrm>
              <a:off x="1529349" y="5705011"/>
              <a:ext cx="7386051" cy="827311"/>
            </a:xfrm>
            <a:prstGeom prst="roundRect">
              <a:avLst/>
            </a:prstGeom>
            <a:solidFill>
              <a:srgbClr val="4DB1A9"/>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3200" b="1" dirty="0">
                  <a:solidFill>
                    <a:schemeClr val="bg1"/>
                  </a:solidFill>
                  <a:latin typeface="Cavolini" panose="03000502040302020204" pitchFamily="66" charset="0"/>
                  <a:cs typeface="Cavolini" panose="03000502040302020204" pitchFamily="66" charset="0"/>
                </a:rPr>
                <a:t>Paste </a:t>
              </a:r>
              <a:r>
                <a:rPr lang="fr-FR" sz="3200" b="1" dirty="0" err="1">
                  <a:solidFill>
                    <a:schemeClr val="bg1"/>
                  </a:solidFill>
                  <a:latin typeface="Cavolini" panose="03000502040302020204" pitchFamily="66" charset="0"/>
                  <a:cs typeface="Cavolini" panose="03000502040302020204" pitchFamily="66" charset="0"/>
                </a:rPr>
                <a:t>your</a:t>
              </a:r>
              <a:r>
                <a:rPr lang="fr-FR" sz="3200" b="1" dirty="0">
                  <a:solidFill>
                    <a:schemeClr val="bg1"/>
                  </a:solidFill>
                  <a:latin typeface="Cavolini" panose="03000502040302020204" pitchFamily="66" charset="0"/>
                  <a:cs typeface="Cavolini" panose="03000502040302020204" pitchFamily="66" charset="0"/>
                </a:rPr>
                <a:t> dataset in the </a:t>
              </a:r>
              <a:r>
                <a:rPr lang="fr-FR" sz="3200" b="1" dirty="0" err="1">
                  <a:solidFill>
                    <a:schemeClr val="bg1"/>
                  </a:solidFill>
                  <a:latin typeface="Cavolini" panose="03000502040302020204" pitchFamily="66" charset="0"/>
                  <a:cs typeface="Cavolini" panose="03000502040302020204" pitchFamily="66" charset="0"/>
                </a:rPr>
                <a:t>tool</a:t>
              </a:r>
              <a:r>
                <a:rPr lang="fr-FR" sz="3200" b="1" dirty="0">
                  <a:solidFill>
                    <a:schemeClr val="bg1"/>
                  </a:solidFill>
                  <a:latin typeface="Cavolini" panose="03000502040302020204" pitchFamily="66" charset="0"/>
                  <a:cs typeface="Cavolini" panose="03000502040302020204" pitchFamily="66" charset="0"/>
                </a:rPr>
                <a:t> </a:t>
              </a:r>
            </a:p>
          </p:txBody>
        </p:sp>
        <p:sp>
          <p:nvSpPr>
            <p:cNvPr id="14" name="Rectangle 13">
              <a:extLst>
                <a:ext uri="{FF2B5EF4-FFF2-40B4-BE49-F238E27FC236}">
                  <a16:creationId xmlns:a16="http://schemas.microsoft.com/office/drawing/2014/main" id="{4A3D3796-3A91-0E65-B519-1853212AAEAB}"/>
                </a:ext>
              </a:extLst>
            </p:cNvPr>
            <p:cNvSpPr/>
            <p:nvPr/>
          </p:nvSpPr>
          <p:spPr>
            <a:xfrm>
              <a:off x="971335" y="5703217"/>
              <a:ext cx="667062" cy="84857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2</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B755C7E4-4BD6-5189-D91B-452C934B112E}"/>
                </a:ext>
              </a:extLst>
            </p:cNvPr>
            <p:cNvSpPr txBox="1"/>
            <p:nvPr/>
          </p:nvSpPr>
          <p:spPr>
            <a:xfrm>
              <a:off x="1237225" y="6591221"/>
              <a:ext cx="6498938" cy="2667333"/>
            </a:xfrm>
            <a:prstGeom prst="rect">
              <a:avLst/>
            </a:prstGeom>
            <a:noFill/>
          </p:spPr>
          <p:txBody>
            <a:bodyPr wrap="square">
              <a:spAutoFit/>
            </a:bodyPr>
            <a:lstStyle/>
            <a:p>
              <a:pPr marL="285750" lvl="2" indent="-285750">
                <a:lnSpc>
                  <a:spcPct val="150000"/>
                </a:lnSpc>
                <a:spcAft>
                  <a:spcPts val="600"/>
                </a:spcAft>
                <a:buClr>
                  <a:srgbClr val="119C94"/>
                </a:buClr>
                <a:buSzPct val="100000"/>
                <a:buBlip>
                  <a:blip r:embed="rId3"/>
                </a:buBlip>
              </a:pPr>
              <a:r>
                <a:rPr lang="en-GB" sz="2600" dirty="0">
                  <a:latin typeface="Atkinson Hyperlegible" pitchFamily="2" charset="0"/>
                </a:rPr>
                <a:t>In the </a:t>
              </a:r>
              <a:r>
                <a:rPr lang="en-GB" sz="2600" b="1" dirty="0">
                  <a:solidFill>
                    <a:srgbClr val="4DB1A9"/>
                  </a:solidFill>
                  <a:latin typeface="Atkinson Hyperlegible Bold" panose="020B0604020202020204" charset="0"/>
                </a:rPr>
                <a:t>PAMI Excel tool </a:t>
              </a:r>
            </a:p>
            <a:p>
              <a:pPr marL="1371600" lvl="5">
                <a:lnSpc>
                  <a:spcPct val="150000"/>
                </a:lnSpc>
                <a:spcAft>
                  <a:spcPts val="600"/>
                </a:spcAft>
                <a:buClr>
                  <a:srgbClr val="119C94"/>
                </a:buClr>
                <a:buSzPct val="100000"/>
              </a:pPr>
              <a:r>
                <a:rPr lang="en-GB" sz="2600" dirty="0">
                  <a:latin typeface="Atkinson Hyperlegible" pitchFamily="2" charset="0"/>
                </a:rPr>
                <a:t>In the sheet Data input table    </a:t>
              </a:r>
            </a:p>
            <a:p>
              <a:pPr marL="1371600" lvl="5">
                <a:lnSpc>
                  <a:spcPct val="150000"/>
                </a:lnSpc>
                <a:spcAft>
                  <a:spcPts val="600"/>
                </a:spcAft>
                <a:buClr>
                  <a:srgbClr val="119C94"/>
                </a:buClr>
                <a:buSzPct val="100000"/>
              </a:pPr>
              <a:r>
                <a:rPr lang="en-GB" sz="2600" dirty="0">
                  <a:latin typeface="Atkinson Hyperlegible" pitchFamily="2" charset="0"/>
                </a:rPr>
                <a:t>In the grey Cell A1     </a:t>
              </a:r>
            </a:p>
            <a:p>
              <a:pPr marL="1371600" lvl="5">
                <a:lnSpc>
                  <a:spcPct val="150000"/>
                </a:lnSpc>
                <a:spcAft>
                  <a:spcPts val="600"/>
                </a:spcAft>
                <a:buClr>
                  <a:srgbClr val="119C94"/>
                </a:buClr>
                <a:buSzPct val="100000"/>
              </a:pPr>
              <a:r>
                <a:rPr lang="en-GB" sz="2600" dirty="0">
                  <a:latin typeface="Atkinson Hyperlegible" pitchFamily="2" charset="0"/>
                </a:rPr>
                <a:t>Paste the data as values only </a:t>
              </a:r>
              <a:endParaRPr lang="en-US" sz="2600" dirty="0">
                <a:latin typeface="Atkinson Hyperlegible" pitchFamily="2" charset="0"/>
              </a:endParaRPr>
            </a:p>
          </p:txBody>
        </p:sp>
        <p:pic>
          <p:nvPicPr>
            <p:cNvPr id="17" name="Picture 16">
              <a:extLst>
                <a:ext uri="{FF2B5EF4-FFF2-40B4-BE49-F238E27FC236}">
                  <a16:creationId xmlns:a16="http://schemas.microsoft.com/office/drawing/2014/main" id="{1707A15B-70A1-E863-2CFB-EC1F9524C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1343" y="6072684"/>
              <a:ext cx="5875654" cy="3612902"/>
            </a:xfrm>
            <a:prstGeom prst="rect">
              <a:avLst/>
            </a:prstGeom>
          </p:spPr>
        </p:pic>
        <p:pic>
          <p:nvPicPr>
            <p:cNvPr id="18" name="Picture 17">
              <a:extLst>
                <a:ext uri="{FF2B5EF4-FFF2-40B4-BE49-F238E27FC236}">
                  <a16:creationId xmlns:a16="http://schemas.microsoft.com/office/drawing/2014/main" id="{C7F2794F-604E-9F6E-A5CB-C3B1F788BDB4}"/>
                </a:ext>
              </a:extLst>
            </p:cNvPr>
            <p:cNvPicPr>
              <a:picLocks noChangeAspect="1"/>
            </p:cNvPicPr>
            <p:nvPr/>
          </p:nvPicPr>
          <p:blipFill>
            <a:blip r:embed="rId6"/>
            <a:stretch>
              <a:fillRect/>
            </a:stretch>
          </p:blipFill>
          <p:spPr>
            <a:xfrm>
              <a:off x="15635090" y="6034584"/>
              <a:ext cx="1681575" cy="3758320"/>
            </a:xfrm>
            <a:prstGeom prst="rect">
              <a:avLst/>
            </a:prstGeom>
          </p:spPr>
        </p:pic>
        <p:sp>
          <p:nvSpPr>
            <p:cNvPr id="19" name="Oval 18">
              <a:extLst>
                <a:ext uri="{FF2B5EF4-FFF2-40B4-BE49-F238E27FC236}">
                  <a16:creationId xmlns:a16="http://schemas.microsoft.com/office/drawing/2014/main" id="{23709977-BDC1-B176-0D41-A4D12DE2D3F0}"/>
                </a:ext>
              </a:extLst>
            </p:cNvPr>
            <p:cNvSpPr/>
            <p:nvPr/>
          </p:nvSpPr>
          <p:spPr>
            <a:xfrm>
              <a:off x="11056780" y="8572754"/>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1" name="Oval 20">
              <a:extLst>
                <a:ext uri="{FF2B5EF4-FFF2-40B4-BE49-F238E27FC236}">
                  <a16:creationId xmlns:a16="http://schemas.microsoft.com/office/drawing/2014/main" id="{78502333-2F33-4845-3012-C048C37ACD1F}"/>
                </a:ext>
              </a:extLst>
            </p:cNvPr>
            <p:cNvSpPr/>
            <p:nvPr/>
          </p:nvSpPr>
          <p:spPr>
            <a:xfrm>
              <a:off x="10896600" y="681990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2" name="Oval 21">
              <a:extLst>
                <a:ext uri="{FF2B5EF4-FFF2-40B4-BE49-F238E27FC236}">
                  <a16:creationId xmlns:a16="http://schemas.microsoft.com/office/drawing/2014/main" id="{80A3FD89-91F4-06FE-CDA3-D5E474E63697}"/>
                </a:ext>
              </a:extLst>
            </p:cNvPr>
            <p:cNvSpPr/>
            <p:nvPr/>
          </p:nvSpPr>
          <p:spPr>
            <a:xfrm>
              <a:off x="15182940" y="824106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3" name="Oval 22">
              <a:extLst>
                <a:ext uri="{FF2B5EF4-FFF2-40B4-BE49-F238E27FC236}">
                  <a16:creationId xmlns:a16="http://schemas.microsoft.com/office/drawing/2014/main" id="{9CEEFDAA-E5D4-9A59-3456-5AEA8C1240F2}"/>
                </a:ext>
              </a:extLst>
            </p:cNvPr>
            <p:cNvSpPr/>
            <p:nvPr/>
          </p:nvSpPr>
          <p:spPr>
            <a:xfrm>
              <a:off x="1928374" y="73062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4" name="Oval 23">
              <a:extLst>
                <a:ext uri="{FF2B5EF4-FFF2-40B4-BE49-F238E27FC236}">
                  <a16:creationId xmlns:a16="http://schemas.microsoft.com/office/drawing/2014/main" id="{0EBF7A2B-1121-5222-E6E6-A4202911F8B0}"/>
                </a:ext>
              </a:extLst>
            </p:cNvPr>
            <p:cNvSpPr/>
            <p:nvPr/>
          </p:nvSpPr>
          <p:spPr>
            <a:xfrm>
              <a:off x="1928374" y="80509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5" name="Oval 24">
              <a:extLst>
                <a:ext uri="{FF2B5EF4-FFF2-40B4-BE49-F238E27FC236}">
                  <a16:creationId xmlns:a16="http://schemas.microsoft.com/office/drawing/2014/main" id="{B36B677A-C000-3C35-C0B6-3D31A47DEEB7}"/>
                </a:ext>
              </a:extLst>
            </p:cNvPr>
            <p:cNvSpPr/>
            <p:nvPr/>
          </p:nvSpPr>
          <p:spPr>
            <a:xfrm>
              <a:off x="1928374"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grpSp>
      <p:sp>
        <p:nvSpPr>
          <p:cNvPr id="13" name="Slide Number Placeholder 12">
            <a:extLst>
              <a:ext uri="{FF2B5EF4-FFF2-40B4-BE49-F238E27FC236}">
                <a16:creationId xmlns:a16="http://schemas.microsoft.com/office/drawing/2014/main" id="{4397FB12-CE59-814E-32F4-9C2DF8F62401}"/>
              </a:ext>
            </a:extLst>
          </p:cNvPr>
          <p:cNvSpPr>
            <a:spLocks noGrp="1"/>
          </p:cNvSpPr>
          <p:nvPr>
            <p:ph type="sldNum" sz="quarter" idx="7"/>
          </p:nvPr>
        </p:nvSpPr>
        <p:spPr>
          <a:xfrm>
            <a:off x="13531970" y="9654404"/>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342908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70214" y="-1713761"/>
            <a:ext cx="14446123" cy="3178898"/>
            <a:chOff x="0" y="-47625"/>
            <a:chExt cx="1227710"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53123"/>
              <a:ext cx="1227710" cy="17552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278" y="561230"/>
            <a:ext cx="12704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Include</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all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geo</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units</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in the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0B03170-2DFA-CAB2-9BE1-81A26066DC58}"/>
              </a:ext>
            </a:extLst>
          </p:cNvPr>
          <p:cNvSpPr/>
          <p:nvPr/>
        </p:nvSpPr>
        <p:spPr>
          <a:xfrm>
            <a:off x="1735529" y="2727277"/>
            <a:ext cx="148169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err="1">
                <a:solidFill>
                  <a:schemeClr val="bg1"/>
                </a:solidFill>
                <a:latin typeface="Cavolini" panose="03000502040302020204" pitchFamily="66" charset="0"/>
                <a:cs typeface="Cavolini" panose="03000502040302020204" pitchFamily="66" charset="0"/>
              </a:rPr>
              <a:t>Include</a:t>
            </a:r>
            <a:r>
              <a:rPr lang="fr-FR" sz="3200" b="1" dirty="0">
                <a:solidFill>
                  <a:schemeClr val="bg1"/>
                </a:solidFill>
                <a:latin typeface="Cavolini" panose="03000502040302020204" pitchFamily="66" charset="0"/>
                <a:cs typeface="Cavolini" panose="03000502040302020204" pitchFamily="66" charset="0"/>
              </a:rPr>
              <a:t> all </a:t>
            </a:r>
            <a:r>
              <a:rPr lang="fr-FR" sz="3200" b="1" dirty="0" err="1">
                <a:solidFill>
                  <a:schemeClr val="bg1"/>
                </a:solidFill>
                <a:latin typeface="Cavolini" panose="03000502040302020204" pitchFamily="66" charset="0"/>
                <a:cs typeface="Cavolini" panose="03000502040302020204" pitchFamily="66" charset="0"/>
              </a:rPr>
              <a:t>geo</a:t>
            </a:r>
            <a:r>
              <a:rPr lang="fr-FR" sz="3200" b="1" dirty="0">
                <a:solidFill>
                  <a:schemeClr val="bg1"/>
                </a:solidFill>
                <a:latin typeface="Cavolini" panose="03000502040302020204" pitchFamily="66" charset="0"/>
                <a:cs typeface="Cavolini" panose="03000502040302020204" pitchFamily="66" charset="0"/>
              </a:rPr>
              <a:t> </a:t>
            </a:r>
            <a:r>
              <a:rPr lang="fr-FR" sz="3200" b="1" dirty="0" err="1">
                <a:solidFill>
                  <a:schemeClr val="bg1"/>
                </a:solidFill>
                <a:latin typeface="Cavolini" panose="03000502040302020204" pitchFamily="66" charset="0"/>
                <a:cs typeface="Cavolini" panose="03000502040302020204" pitchFamily="66" charset="0"/>
              </a:rPr>
              <a:t>units</a:t>
            </a:r>
            <a:r>
              <a:rPr lang="fr-FR" sz="3200" b="1" dirty="0">
                <a:solidFill>
                  <a:schemeClr val="bg1"/>
                </a:solidFill>
                <a:latin typeface="Cavolini" panose="03000502040302020204" pitchFamily="66" charset="0"/>
                <a:cs typeface="Cavolini" panose="03000502040302020204" pitchFamily="66" charset="0"/>
              </a:rPr>
              <a:t> in the </a:t>
            </a:r>
            <a:r>
              <a:rPr lang="fr-FR" sz="3200" b="1" dirty="0" err="1">
                <a:solidFill>
                  <a:schemeClr val="bg1"/>
                </a:solidFill>
                <a:latin typeface="Cavolini" panose="03000502040302020204" pitchFamily="66" charset="0"/>
                <a:cs typeface="Cavolini" panose="03000502040302020204" pitchFamily="66" charset="0"/>
              </a:rPr>
              <a:t>calculations</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4B0E50E4-749F-50A6-56C9-FC917AD10382}"/>
              </a:ext>
            </a:extLst>
          </p:cNvPr>
          <p:cNvSpPr/>
          <p:nvPr/>
        </p:nvSpPr>
        <p:spPr>
          <a:xfrm>
            <a:off x="1108148" y="2719925"/>
            <a:ext cx="79685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6000" kern="0" noProof="0" dirty="0">
                <a:solidFill>
                  <a:srgbClr val="119C94"/>
                </a:solidFill>
                <a:effectLst>
                  <a:outerShdw blurRad="38100" dist="38100" dir="2700000" algn="tl">
                    <a:srgbClr val="000000">
                      <a:alpha val="43137"/>
                    </a:srgbClr>
                  </a:outerShdw>
                </a:effectLst>
                <a:latin typeface="Tw Cen MT" panose="020B0602020104020603"/>
              </a:rPr>
              <a:t>3</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2DD1F592-3926-54F1-BB08-72BF52BB7C1F}"/>
              </a:ext>
            </a:extLst>
          </p:cNvPr>
          <p:cNvSpPr txBox="1"/>
          <p:nvPr/>
        </p:nvSpPr>
        <p:spPr>
          <a:xfrm>
            <a:off x="1474304" y="3946993"/>
            <a:ext cx="15339392" cy="2548390"/>
          </a:xfrm>
          <a:prstGeom prst="rect">
            <a:avLst/>
          </a:prstGeom>
          <a:noFill/>
        </p:spPr>
        <p:txBody>
          <a:bodyPr wrap="square">
            <a:spAutoFit/>
          </a:bodyPr>
          <a:lstStyle/>
          <a:p>
            <a:pPr marL="457200" lvl="2" indent="-457200">
              <a:lnSpc>
                <a:spcPct val="130000"/>
              </a:lnSpc>
              <a:spcAft>
                <a:spcPts val="2400"/>
              </a:spcAft>
              <a:buClr>
                <a:srgbClr val="119C94"/>
              </a:buClr>
              <a:buSzPct val="100000"/>
              <a:buBlip>
                <a:blip r:embed="rId3"/>
              </a:buBlip>
            </a:pPr>
            <a:r>
              <a:rPr lang="en-GB" sz="2600" dirty="0">
                <a:latin typeface="Atkinson Hyperlegible" pitchFamily="2" charset="0"/>
              </a:rPr>
              <a:t>Check the number of rows with data in the sheet </a:t>
            </a:r>
            <a:r>
              <a:rPr lang="en-GB" sz="2600" b="1" dirty="0">
                <a:latin typeface="Atkinson Hyperlegible" pitchFamily="2" charset="0"/>
              </a:rPr>
              <a:t>Data input table </a:t>
            </a:r>
          </a:p>
          <a:p>
            <a:pPr marL="457200" lvl="2" indent="-457200">
              <a:lnSpc>
                <a:spcPct val="130000"/>
              </a:lnSpc>
              <a:spcAft>
                <a:spcPts val="2400"/>
              </a:spcAft>
              <a:buClr>
                <a:srgbClr val="119C94"/>
              </a:buClr>
              <a:buSzPct val="100000"/>
              <a:buBlip>
                <a:blip r:embed="rId3"/>
              </a:buBlip>
            </a:pPr>
            <a:r>
              <a:rPr lang="en-GB" sz="2600" dirty="0">
                <a:solidFill>
                  <a:prstClr val="black"/>
                </a:solidFill>
                <a:latin typeface="Atkinson Hyperlegible"/>
              </a:rPr>
              <a:t>I</a:t>
            </a: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n the sheet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Priority index calculation </a:t>
            </a:r>
            <a:r>
              <a:rPr lang="en-US" sz="2600" b="1" dirty="0">
                <a:solidFill>
                  <a:srgbClr val="119C94"/>
                </a:solidFill>
                <a:latin typeface="Atkinson Hyperlegible Bold" panose="020B0604020202020204" charset="0"/>
              </a:rPr>
              <a:t>select the data in the first row</a:t>
            </a:r>
          </a:p>
          <a:p>
            <a:pPr marL="457200" lvl="2" indent="-457200">
              <a:spcAft>
                <a:spcPts val="2400"/>
              </a:spcAft>
              <a:buClr>
                <a:srgbClr val="119C94"/>
              </a:buClr>
              <a:buSzPct val="100000"/>
              <a:buBlip>
                <a:blip r:embed="rId3"/>
              </a:buBlip>
            </a:pPr>
            <a:r>
              <a:rPr lang="en-US" sz="2600" b="1" dirty="0">
                <a:solidFill>
                  <a:srgbClr val="119C94"/>
                </a:solidFill>
                <a:latin typeface="Atkinson Hyperlegible Bold" panose="020B0604020202020204" charset="0"/>
              </a:rPr>
              <a:t>Drag down the selection </a:t>
            </a:r>
            <a:r>
              <a:rPr lang="en-US" sz="2600" dirty="0">
                <a:solidFill>
                  <a:prstClr val="black"/>
                </a:solidFill>
                <a:latin typeface="Atkinson Hyperlegible"/>
              </a:rPr>
              <a:t>until the number of rows with data in the sheet </a:t>
            </a:r>
            <a:r>
              <a:rPr lang="en-US" sz="2600" dirty="0" err="1">
                <a:solidFill>
                  <a:prstClr val="black"/>
                </a:solidFill>
                <a:latin typeface="Atkinson Hyperlegible"/>
              </a:rPr>
              <a:t>R.1</a:t>
            </a:r>
            <a:r>
              <a:rPr lang="en-US" sz="2600" dirty="0">
                <a:solidFill>
                  <a:prstClr val="black"/>
                </a:solidFill>
                <a:latin typeface="Atkinson Hyperlegible"/>
              </a:rPr>
              <a:t> is the same as the number of rows with data in the Data input table</a:t>
            </a:r>
          </a:p>
        </p:txBody>
      </p:sp>
      <p:pic>
        <p:nvPicPr>
          <p:cNvPr id="17" name="Picture 16">
            <a:extLst>
              <a:ext uri="{FF2B5EF4-FFF2-40B4-BE49-F238E27FC236}">
                <a16:creationId xmlns:a16="http://schemas.microsoft.com/office/drawing/2014/main" id="{897CFD3B-D8C2-9052-62AB-EA1023EDD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7429500"/>
            <a:ext cx="9702669" cy="1731583"/>
          </a:xfrm>
          <a:prstGeom prst="rect">
            <a:avLst/>
          </a:prstGeom>
        </p:spPr>
      </p:pic>
      <p:sp>
        <p:nvSpPr>
          <p:cNvPr id="18" name="Plus Sign 17">
            <a:extLst>
              <a:ext uri="{FF2B5EF4-FFF2-40B4-BE49-F238E27FC236}">
                <a16:creationId xmlns:a16="http://schemas.microsoft.com/office/drawing/2014/main" id="{D40CE595-A13F-ECBC-5BF8-0C63D9E05DBB}"/>
              </a:ext>
            </a:extLst>
          </p:cNvPr>
          <p:cNvSpPr/>
          <p:nvPr/>
        </p:nvSpPr>
        <p:spPr>
          <a:xfrm>
            <a:off x="12979273" y="8445347"/>
            <a:ext cx="323850" cy="314325"/>
          </a:xfrm>
          <a:prstGeom prst="mathPlus">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7974"/>
              </a:solidFill>
            </a:endParaRPr>
          </a:p>
        </p:txBody>
      </p:sp>
      <p:pic>
        <p:nvPicPr>
          <p:cNvPr id="19" name="Picture 18">
            <a:extLst>
              <a:ext uri="{FF2B5EF4-FFF2-40B4-BE49-F238E27FC236}">
                <a16:creationId xmlns:a16="http://schemas.microsoft.com/office/drawing/2014/main" id="{14951F22-610C-0465-D3CF-831B5A107ED3}"/>
              </a:ext>
            </a:extLst>
          </p:cNvPr>
          <p:cNvPicPr>
            <a:picLocks noChangeAspect="1"/>
          </p:cNvPicPr>
          <p:nvPr/>
        </p:nvPicPr>
        <p:blipFill>
          <a:blip r:embed="rId5"/>
          <a:stretch>
            <a:fillRect/>
          </a:stretch>
        </p:blipFill>
        <p:spPr>
          <a:xfrm>
            <a:off x="3733800" y="8759672"/>
            <a:ext cx="2924175" cy="352425"/>
          </a:xfrm>
          <a:prstGeom prst="rect">
            <a:avLst/>
          </a:prstGeom>
        </p:spPr>
      </p:pic>
      <p:sp>
        <p:nvSpPr>
          <p:cNvPr id="9" name="Slide Number Placeholder 8">
            <a:extLst>
              <a:ext uri="{FF2B5EF4-FFF2-40B4-BE49-F238E27FC236}">
                <a16:creationId xmlns:a16="http://schemas.microsoft.com/office/drawing/2014/main" id="{8496D014-5D71-05C5-6675-72972B5FBD9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184420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89214" y="-1691905"/>
            <a:ext cx="99060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Process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9ED13A65-7F18-4000-F69F-19BDF03FABEC}"/>
              </a:ext>
            </a:extLst>
          </p:cNvPr>
          <p:cNvSpPr/>
          <p:nvPr/>
        </p:nvSpPr>
        <p:spPr>
          <a:xfrm>
            <a:off x="1566059" y="2039080"/>
            <a:ext cx="135215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a:solidFill>
                  <a:schemeClr val="bg1"/>
                </a:solidFill>
                <a:latin typeface="Cavolini" panose="03000502040302020204" pitchFamily="66" charset="0"/>
                <a:cs typeface="Cavolini" panose="03000502040302020204" pitchFamily="66" charset="0"/>
              </a:rPr>
              <a:t>« Refresh » to launch the </a:t>
            </a:r>
            <a:r>
              <a:rPr lang="fr-FR" sz="3200" b="1" dirty="0" err="1">
                <a:solidFill>
                  <a:schemeClr val="bg1"/>
                </a:solidFill>
                <a:latin typeface="Cavolini" panose="03000502040302020204" pitchFamily="66" charset="0"/>
                <a:cs typeface="Cavolini" panose="03000502040302020204" pitchFamily="66" charset="0"/>
              </a:rPr>
              <a:t>calculations</a:t>
            </a:r>
            <a:endParaRPr lang="en-US" sz="3200" b="1" dirty="0">
              <a:solidFill>
                <a:schemeClr val="bg1"/>
              </a:solidFill>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62F91F4-CC42-40D6-B4D0-9FC9F7B42553}"/>
              </a:ext>
            </a:extLst>
          </p:cNvPr>
          <p:cNvSpPr/>
          <p:nvPr/>
        </p:nvSpPr>
        <p:spPr>
          <a:xfrm>
            <a:off x="938678" y="2031728"/>
            <a:ext cx="81392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6000" kern="0" noProof="0" dirty="0">
                <a:solidFill>
                  <a:srgbClr val="119C94"/>
                </a:solidFill>
                <a:effectLst>
                  <a:outerShdw blurRad="38100" dist="38100" dir="2700000" algn="tl">
                    <a:srgbClr val="000000">
                      <a:alpha val="43137"/>
                    </a:srgbClr>
                  </a:outerShdw>
                </a:effectLst>
                <a:latin typeface="Tw Cen MT" panose="020B0602020104020603"/>
              </a:rPr>
              <a:t>4</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345639" y="3334387"/>
            <a:ext cx="9245600" cy="523220"/>
          </a:xfrm>
          <a:prstGeom prst="rect">
            <a:avLst/>
          </a:prstGeom>
          <a:noFill/>
        </p:spPr>
        <p:txBody>
          <a:bodyPr wrap="square">
            <a:spAutoFit/>
          </a:bodyPr>
          <a:lstStyle/>
          <a:p>
            <a:pPr marL="914400" lvl="1" indent="-457200">
              <a:spcAft>
                <a:spcPts val="2400"/>
              </a:spcAft>
              <a:buClr>
                <a:srgbClr val="0D7974"/>
              </a:buClr>
              <a:buBlip>
                <a:blip r:embed="rId3"/>
              </a:buBlip>
            </a:pPr>
            <a:r>
              <a:rPr lang="en-GB" sz="2800" dirty="0">
                <a:latin typeface="Atkinson Hyperlegible" pitchFamily="2" charset="0"/>
              </a:rPr>
              <a:t>Go to the Excel </a:t>
            </a:r>
            <a:r>
              <a:rPr lang="en-GB" sz="2800" b="1" dirty="0">
                <a:solidFill>
                  <a:srgbClr val="4DB1A9"/>
                </a:solidFill>
                <a:latin typeface="Atkinson Hyperlegible Bold" panose="020B0604020202020204" charset="0"/>
              </a:rPr>
              <a:t>Data</a:t>
            </a:r>
            <a:r>
              <a:rPr lang="en-GB" sz="2800" dirty="0">
                <a:latin typeface="Atkinson Hyperlegible" pitchFamily="2" charset="0"/>
              </a:rPr>
              <a:t> tab and click </a:t>
            </a:r>
            <a:r>
              <a:rPr lang="en-GB" sz="2800" b="1" dirty="0">
                <a:solidFill>
                  <a:srgbClr val="4DB1A9"/>
                </a:solidFill>
                <a:latin typeface="Atkinson Hyperlegible Bold" panose="020B0604020202020204" charset="0"/>
              </a:rPr>
              <a:t>Refresh All </a:t>
            </a:r>
            <a:endParaRPr lang="en-GB" sz="2800" dirty="0">
              <a:solidFill>
                <a:srgbClr val="4DB1A9"/>
              </a:solidFill>
              <a:latin typeface="Atkinson Hyperlegible Bold" panose="020B0604020202020204" charset="0"/>
            </a:endParaRPr>
          </a:p>
        </p:txBody>
      </p:sp>
      <p:pic>
        <p:nvPicPr>
          <p:cNvPr id="12" name="Picture 11">
            <a:extLst>
              <a:ext uri="{FF2B5EF4-FFF2-40B4-BE49-F238E27FC236}">
                <a16:creationId xmlns:a16="http://schemas.microsoft.com/office/drawing/2014/main" id="{FEEED2B3-82F9-C682-662C-0BD686B884C1}"/>
              </a:ext>
            </a:extLst>
          </p:cNvPr>
          <p:cNvPicPr>
            <a:picLocks noChangeAspect="1"/>
          </p:cNvPicPr>
          <p:nvPr/>
        </p:nvPicPr>
        <p:blipFill rotWithShape="1">
          <a:blip r:embed="rId4"/>
          <a:srcRect l="1408"/>
          <a:stretch/>
        </p:blipFill>
        <p:spPr>
          <a:xfrm>
            <a:off x="3816017" y="4319068"/>
            <a:ext cx="4304843" cy="3897193"/>
          </a:xfrm>
          <a:prstGeom prst="rect">
            <a:avLst/>
          </a:prstGeom>
          <a:ln w="57150">
            <a:noFill/>
          </a:ln>
          <a:effectLst>
            <a:outerShdw blurRad="63500" sx="102000" sy="102000" algn="ctr" rotWithShape="0">
              <a:prstClr val="black">
                <a:alpha val="40000"/>
              </a:prstClr>
            </a:outerShdw>
          </a:effectLst>
        </p:spPr>
      </p:pic>
      <p:sp>
        <p:nvSpPr>
          <p:cNvPr id="9" name="Slide Number Placeholder 8">
            <a:extLst>
              <a:ext uri="{FF2B5EF4-FFF2-40B4-BE49-F238E27FC236}">
                <a16:creationId xmlns:a16="http://schemas.microsoft.com/office/drawing/2014/main" id="{558CB01F-DFAD-DFC3-67E6-19562EAFBC6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402870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C76C4F-8891-0588-777A-6D941D987578}"/>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3DC59A3B-176B-6AE5-1B7F-84704895DB53}"/>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11043E42-0F8F-14C8-9172-77076F297020}"/>
              </a:ext>
            </a:extLst>
          </p:cNvPr>
          <p:cNvSpPr/>
          <p:nvPr/>
        </p:nvSpPr>
        <p:spPr>
          <a:xfrm>
            <a:off x="0" y="3924300"/>
            <a:ext cx="50292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Go through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the outputs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6258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41330" y="-1758623"/>
            <a:ext cx="988533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4815" y="355875"/>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52600" y="3776450"/>
            <a:ext cx="16777060" cy="3631763"/>
          </a:xfrm>
          <a:prstGeom prst="rect">
            <a:avLst/>
          </a:prstGeom>
          <a:noFill/>
        </p:spPr>
        <p:txBody>
          <a:bodyPr wrap="square">
            <a:spAutoFit/>
          </a:bodyPr>
          <a:lstStyle/>
          <a:p>
            <a:pPr marL="457200" lvl="2" indent="-457200">
              <a:lnSpc>
                <a:spcPct val="150000"/>
              </a:lnSpc>
              <a:buClr>
                <a:srgbClr val="119C94"/>
              </a:buClr>
              <a:buSzPct val="100000"/>
              <a:buBlip>
                <a:blip r:embed="rId3"/>
              </a:buBlip>
            </a:pPr>
            <a:r>
              <a:rPr lang="en-GB" sz="3200" b="1" dirty="0">
                <a:solidFill>
                  <a:srgbClr val="119C94"/>
                </a:solidFill>
                <a:latin typeface="Congenial" panose="02000503040000020004" pitchFamily="2" charset="0"/>
              </a:rPr>
              <a:t>For each row (=each geo unit)</a:t>
            </a:r>
            <a:endParaRPr lang="en-GB" sz="3200" b="1" dirty="0">
              <a:latin typeface="Congenial" panose="02000503040000020004" pitchFamily="2" charset="0"/>
            </a:endParaRP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Bold" panose="020B0604020202020204" charset="0"/>
              </a:rPr>
              <a:t>Epidemiological indicators </a:t>
            </a:r>
            <a:r>
              <a:rPr lang="en-GB" sz="2600" dirty="0">
                <a:latin typeface="Atkinson Hyperlegible" panose="020B0604020202020204" charset="0"/>
              </a:rPr>
              <a:t>(incidence, mortality, persistence) and their score</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panose="020B0604020202020204" charset="0"/>
              </a:rPr>
              <a:t>Representativeness of </a:t>
            </a:r>
            <a:r>
              <a:rPr lang="en-GB" sz="2600" dirty="0">
                <a:latin typeface="Atkinson Hyperlegible Bold" panose="020B0604020202020204" charset="0"/>
              </a:rPr>
              <a:t>testing </a:t>
            </a:r>
            <a:r>
              <a:rPr lang="en-GB" sz="2600" dirty="0">
                <a:latin typeface="Atkinson Hyperlegible" panose="020B0604020202020204" charset="0"/>
              </a:rPr>
              <a:t>and testing indicators</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Bold" panose="020B0604020202020204" charset="0"/>
              </a:rPr>
              <a:t>Priority index </a:t>
            </a:r>
          </a:p>
          <a:p>
            <a:pPr marL="1371600" lvl="4" indent="-457200">
              <a:lnSpc>
                <a:spcPct val="150000"/>
              </a:lnSpc>
              <a:buClr>
                <a:srgbClr val="119C94"/>
              </a:buClr>
              <a:buSzPct val="100000"/>
              <a:buFont typeface="Arial" panose="020B0604020202020204" pitchFamily="34" charset="0"/>
              <a:buChar char="•"/>
            </a:pPr>
            <a:r>
              <a:rPr lang="en-GB" sz="2600" dirty="0">
                <a:latin typeface="Atkinson Hyperlegible" panose="020B0604020202020204" charset="0"/>
              </a:rPr>
              <a:t>Number of </a:t>
            </a:r>
            <a:r>
              <a:rPr lang="en-GB" sz="2600" dirty="0">
                <a:latin typeface="Atkinson Hyperlegible Bold" panose="020B0604020202020204" charset="0"/>
              </a:rPr>
              <a:t>vulnerability factors </a:t>
            </a:r>
            <a:r>
              <a:rPr lang="en-GB" sz="2600" dirty="0">
                <a:latin typeface="Atkinson Hyperlegible" panose="020B0604020202020204" charset="0"/>
              </a:rPr>
              <a:t>present</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905000" y="2304559"/>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600200" y="2363396"/>
            <a:ext cx="14630400" cy="1354217"/>
          </a:xfrm>
          <a:prstGeom prst="rect">
            <a:avLst/>
          </a:prstGeom>
          <a:noFill/>
        </p:spPr>
        <p:txBody>
          <a:bodyPr wrap="square" rtlCol="0">
            <a:spAutoFit/>
          </a:bodyPr>
          <a:lstStyle/>
          <a:p>
            <a:pPr algn="ct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Calculation sheet</a:t>
            </a:r>
          </a:p>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All indicators to </a:t>
            </a:r>
            <a:r>
              <a:rPr lang="fr-FR" sz="2800" dirty="0" err="1">
                <a:latin typeface="ADLaM Display" panose="02010000000000000000" pitchFamily="2" charset="0"/>
                <a:ea typeface="ADLaM Display" panose="02010000000000000000" pitchFamily="2" charset="0"/>
                <a:cs typeface="ADLaM Display" panose="02010000000000000000" pitchFamily="2" charset="0"/>
              </a:rPr>
              <a:t>identify</a:t>
            </a:r>
            <a:r>
              <a:rPr lang="fr-FR" sz="2800" dirty="0">
                <a:latin typeface="ADLaM Display" panose="02010000000000000000" pitchFamily="2" charset="0"/>
                <a:ea typeface="ADLaM Display" panose="02010000000000000000" pitchFamily="2" charset="0"/>
                <a:cs typeface="ADLaM Display" panose="02010000000000000000" pitchFamily="2" charset="0"/>
              </a:rPr>
              <a:t> PAMIs </a:t>
            </a:r>
            <a:r>
              <a:rPr lang="en-GB" sz="2800" dirty="0">
                <a:latin typeface="ADLaM Display" panose="02010000000000000000" pitchFamily="2" charset="0"/>
                <a:ea typeface="ADLaM Display" panose="02010000000000000000" pitchFamily="2" charset="0"/>
                <a:cs typeface="ADLaM Display" panose="02010000000000000000" pitchFamily="2" charset="0"/>
              </a:rPr>
              <a:t>are calculated in this sheet</a:t>
            </a:r>
          </a:p>
          <a:p>
            <a:pPr algn="ctr"/>
            <a:endParaRPr lang="en-US" sz="2600" dirty="0">
              <a:latin typeface="Atkinson Hyperlegible Bold" panose="020B0604020202020204" charset="0"/>
            </a:endParaRPr>
          </a:p>
        </p:txBody>
      </p:sp>
      <p:pic>
        <p:nvPicPr>
          <p:cNvPr id="11" name="Picture 10">
            <a:extLst>
              <a:ext uri="{FF2B5EF4-FFF2-40B4-BE49-F238E27FC236}">
                <a16:creationId xmlns:a16="http://schemas.microsoft.com/office/drawing/2014/main" id="{505E60B2-D67F-1638-CFDF-D9622C3C423C}"/>
              </a:ext>
            </a:extLst>
          </p:cNvPr>
          <p:cNvPicPr>
            <a:picLocks noChangeAspect="1"/>
          </p:cNvPicPr>
          <p:nvPr/>
        </p:nvPicPr>
        <p:blipFill>
          <a:blip r:embed="rId4"/>
          <a:stretch>
            <a:fillRect/>
          </a:stretch>
        </p:blipFill>
        <p:spPr>
          <a:xfrm>
            <a:off x="1600200" y="7218905"/>
            <a:ext cx="15697200" cy="2663041"/>
          </a:xfrm>
          <a:prstGeom prst="rect">
            <a:avLst/>
          </a:prstGeom>
        </p:spPr>
      </p:pic>
      <p:sp>
        <p:nvSpPr>
          <p:cNvPr id="2" name="Slide Number Placeholder 1">
            <a:extLst>
              <a:ext uri="{FF2B5EF4-FFF2-40B4-BE49-F238E27FC236}">
                <a16:creationId xmlns:a16="http://schemas.microsoft.com/office/drawing/2014/main" id="{2AE70F6B-42BE-6E72-CE8E-5445E348521F}"/>
              </a:ext>
            </a:extLst>
          </p:cNvPr>
          <p:cNvSpPr>
            <a:spLocks noGrp="1"/>
          </p:cNvSpPr>
          <p:nvPr>
            <p:ph type="sldNum" sz="quarter" idx="7"/>
          </p:nvPr>
        </p:nvSpPr>
        <p:spPr>
          <a:xfrm>
            <a:off x="13563600" y="9743446"/>
            <a:ext cx="4206240" cy="184666"/>
          </a:xfrm>
        </p:spPr>
        <p:txBody>
          <a:bodyPr/>
          <a:lstStyle/>
          <a:p>
            <a:fld id="{B6F15528-21DE-4FAA-801E-634DDDAF4B2B}" type="slidenum">
              <a:rPr lang="en-US" sz="1200" smtClean="0"/>
              <a:t>17</a:t>
            </a:fld>
            <a:endParaRPr lang="en-US" sz="1200"/>
          </a:p>
        </p:txBody>
      </p:sp>
    </p:spTree>
    <p:extLst>
      <p:ext uri="{BB962C8B-B14F-4D97-AF65-F5344CB8AC3E}">
        <p14:creationId xmlns:p14="http://schemas.microsoft.com/office/powerpoint/2010/main" val="138896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811546"/>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use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89509" y="2642842"/>
            <a:ext cx="13983891" cy="306237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Tx/>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Do not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manipulate</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nor</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modify</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1428750" lvl="2" indent="-514350">
              <a:spcAft>
                <a:spcPts val="1800"/>
              </a:spcAft>
              <a:buClr>
                <a:srgbClr val="119C94"/>
              </a:buClr>
              <a:buFont typeface="Arial" panose="020B0604020202020204" pitchFamily="34" charset="0"/>
              <a:buChar char="•"/>
              <a:defRPr/>
            </a:pP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Calculations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are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used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as the source of data for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calculating</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all outputs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sheets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R2 to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
            </a:r>
          </a:p>
          <a:p>
            <a:pPr marL="1428750" lvl="2" indent="-514350">
              <a:spcAft>
                <a:spcPts val="600"/>
              </a:spcAft>
              <a:buClr>
                <a:srgbClr val="119C94"/>
              </a:buClr>
              <a:buFont typeface="Arial" panose="020B0604020202020204" pitchFamily="34" charset="0"/>
              <a:buChar char="•"/>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Manipulations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may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rPr>
              <a:t>interfere</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rPr>
              <a:t> with the outputs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8" name="TextBox 17">
            <a:extLst>
              <a:ext uri="{FF2B5EF4-FFF2-40B4-BE49-F238E27FC236}">
                <a16:creationId xmlns:a16="http://schemas.microsoft.com/office/drawing/2014/main" id="{547584C1-9EEC-4228-84E5-D1C3CC878AA3}"/>
              </a:ext>
            </a:extLst>
          </p:cNvPr>
          <p:cNvSpPr txBox="1"/>
          <p:nvPr/>
        </p:nvSpPr>
        <p:spPr>
          <a:xfrm>
            <a:off x="1786266" y="6325433"/>
            <a:ext cx="14898291" cy="1908215"/>
          </a:xfrm>
          <a:prstGeom prst="rect">
            <a:avLst/>
          </a:prstGeom>
          <a:noFill/>
        </p:spPr>
        <p:txBody>
          <a:bodyPr wrap="square">
            <a:spAutoFit/>
          </a:bodyPr>
          <a:lstStyle/>
          <a:p>
            <a:pPr marL="457200" marR="0" lvl="0" indent="-457200" algn="l" defTabSz="914400" rtl="0" eaLnBrk="1" fontAlgn="auto" latinLnBrk="0" hangingPunct="1">
              <a:spcBef>
                <a:spcPts val="0"/>
              </a:spcBef>
              <a:spcAft>
                <a:spcPts val="1800"/>
              </a:spcAft>
              <a:buClr>
                <a:srgbClr val="119C94"/>
              </a:buClr>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Use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R.5</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instead</a:t>
            </a:r>
            <a:endPar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1800"/>
              </a:spcAft>
              <a:buClr>
                <a:srgbClr val="119C94"/>
              </a:buClr>
              <a:buFont typeface="Arial" panose="020B0604020202020204" pitchFamily="34" charset="0"/>
              <a:buChar char="•"/>
              <a:defRPr/>
            </a:pPr>
            <a:r>
              <a:rPr lang="fr-FR" sz="2800" dirty="0">
                <a:solidFill>
                  <a:prstClr val="black"/>
                </a:solidFill>
                <a:latin typeface="Atkinson Hyperlegible" pitchFamily="2" charset="0"/>
              </a:rPr>
              <a:t>S</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heet</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shows the same variables as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1371600" lvl="2" indent="-457200">
              <a:spcAft>
                <a:spcPts val="600"/>
              </a:spcAft>
              <a:buClr>
                <a:srgbClr val="119C94"/>
              </a:buClr>
              <a:buFont typeface="Arial" panose="020B0604020202020204" pitchFamily="34" charset="0"/>
              <a:buChar char="•"/>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To sort/</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manipulate</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/explore the </a:t>
            </a:r>
            <a:r>
              <a:rPr lang="fr-FR" sz="2800" dirty="0">
                <a:solidFill>
                  <a:prstClr val="black"/>
                </a:solidFill>
                <a:latin typeface="Atkinson Hyperlegible" pitchFamily="2" charset="0"/>
              </a:rPr>
              <a:t>outputs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displayed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use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R5</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Slide Number Placeholder 6">
            <a:extLst>
              <a:ext uri="{FF2B5EF4-FFF2-40B4-BE49-F238E27FC236}">
                <a16:creationId xmlns:a16="http://schemas.microsoft.com/office/drawing/2014/main" id="{9728781B-A599-F834-7B34-649DF046581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2372340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8BEBF46-C4F5-5DEB-7967-290F5EBC5A13}"/>
              </a:ext>
            </a:extLst>
          </p:cNvPr>
          <p:cNvPicPr>
            <a:picLocks noChangeAspect="1"/>
          </p:cNvPicPr>
          <p:nvPr/>
        </p:nvPicPr>
        <p:blipFill>
          <a:blip r:embed="rId3"/>
          <a:stretch>
            <a:fillRect/>
          </a:stretch>
        </p:blipFill>
        <p:spPr>
          <a:xfrm>
            <a:off x="2800646" y="2772990"/>
            <a:ext cx="12256211" cy="6488582"/>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838199" y="-2009227"/>
            <a:ext cx="99822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2823079" y="1470239"/>
            <a:ext cx="11959721"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626177" y="1682979"/>
            <a:ext cx="14353524"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All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parameters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analysis </a:t>
            </a:r>
            <a:r>
              <a:rPr lang="fr-FR" sz="2800" dirty="0">
                <a:latin typeface="ADLaM Display" panose="02010000000000000000" pitchFamily="2" charset="0"/>
                <a:ea typeface="ADLaM Display" panose="02010000000000000000" pitchFamily="2" charset="0"/>
                <a:cs typeface="ADLaM Display" panose="02010000000000000000" pitchFamily="2" charset="0"/>
              </a:rPr>
              <a:t>are </a:t>
            </a:r>
            <a:r>
              <a:rPr lang="fr-FR" sz="2800" dirty="0" err="1">
                <a:latin typeface="ADLaM Display" panose="02010000000000000000" pitchFamily="2" charset="0"/>
                <a:ea typeface="ADLaM Display" panose="02010000000000000000" pitchFamily="2" charset="0"/>
                <a:cs typeface="ADLaM Display" panose="02010000000000000000" pitchFamily="2" charset="0"/>
              </a:rPr>
              <a:t>summarized</a:t>
            </a:r>
            <a:r>
              <a:rPr lang="fr-FR" sz="2800" dirty="0">
                <a:latin typeface="ADLaM Display" panose="02010000000000000000" pitchFamily="2" charset="0"/>
                <a:ea typeface="ADLaM Display" panose="02010000000000000000" pitchFamily="2" charset="0"/>
                <a:cs typeface="ADLaM Display" panose="02010000000000000000" pitchFamily="2" charset="0"/>
              </a:rPr>
              <a:t> in the sheet R2</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3081A48F-180E-4155-26F4-69AD70CAD6A8}"/>
              </a:ext>
            </a:extLst>
          </p:cNvPr>
          <p:cNvSpPr txBox="1"/>
          <p:nvPr/>
        </p:nvSpPr>
        <p:spPr>
          <a:xfrm>
            <a:off x="29576" y="3395133"/>
            <a:ext cx="2793504" cy="1292662"/>
          </a:xfrm>
          <a:prstGeom prst="rect">
            <a:avLst/>
          </a:prstGeom>
          <a:noFill/>
        </p:spPr>
        <p:txBody>
          <a:bodyPr wrap="square" rtlCol="0">
            <a:spAutoFit/>
          </a:bodyPr>
          <a:lstStyle/>
          <a:p>
            <a:pPr algn="ctr"/>
            <a:r>
              <a:rPr lang="fr-FR" sz="2600" dirty="0" err="1">
                <a:latin typeface="Atkinson Hyperlegible"/>
              </a:rPr>
              <a:t>Summary</a:t>
            </a:r>
            <a:r>
              <a:rPr lang="fr-FR" sz="2600" dirty="0">
                <a:latin typeface="Atkinson Hyperlegible"/>
              </a:rPr>
              <a:t> </a:t>
            </a:r>
            <a:r>
              <a:rPr lang="fr-FR" sz="2600" dirty="0" err="1">
                <a:latin typeface="Atkinson Hyperlegible"/>
              </a:rPr>
              <a:t>statistics</a:t>
            </a:r>
            <a:r>
              <a:rPr lang="fr-FR" sz="2600" dirty="0">
                <a:latin typeface="Atkinson Hyperlegible"/>
              </a:rPr>
              <a:t> on the dataset </a:t>
            </a:r>
            <a:r>
              <a:rPr lang="fr-FR" sz="2600" dirty="0" err="1">
                <a:latin typeface="Atkinson Hyperlegible"/>
              </a:rPr>
              <a:t>analysed</a:t>
            </a:r>
            <a:endParaRPr lang="fr-FR" sz="2600" dirty="0">
              <a:latin typeface="Atkinson Hyperlegible"/>
            </a:endParaRPr>
          </a:p>
        </p:txBody>
      </p:sp>
      <p:sp>
        <p:nvSpPr>
          <p:cNvPr id="12" name="TextBox 11">
            <a:extLst>
              <a:ext uri="{FF2B5EF4-FFF2-40B4-BE49-F238E27FC236}">
                <a16:creationId xmlns:a16="http://schemas.microsoft.com/office/drawing/2014/main" id="{7CD63607-AB15-C39C-9E0E-A0549A10876F}"/>
              </a:ext>
            </a:extLst>
          </p:cNvPr>
          <p:cNvSpPr txBox="1"/>
          <p:nvPr/>
        </p:nvSpPr>
        <p:spPr>
          <a:xfrm>
            <a:off x="15282862" y="3420867"/>
            <a:ext cx="2615682" cy="2092881"/>
          </a:xfrm>
          <a:prstGeom prst="rect">
            <a:avLst/>
          </a:prstGeom>
          <a:noFill/>
        </p:spPr>
        <p:txBody>
          <a:bodyPr wrap="square" rtlCol="0">
            <a:spAutoFit/>
          </a:bodyPr>
          <a:lstStyle/>
          <a:p>
            <a:pPr algn="ctr"/>
            <a:r>
              <a:rPr lang="fr-FR" sz="2600" dirty="0" err="1">
                <a:latin typeface="Atkinson Hyperlegible"/>
              </a:rPr>
              <a:t>Scoring</a:t>
            </a:r>
            <a:r>
              <a:rPr lang="fr-FR" sz="2600" dirty="0">
                <a:latin typeface="Atkinson Hyperlegible"/>
              </a:rPr>
              <a:t> </a:t>
            </a:r>
            <a:r>
              <a:rPr lang="fr-FR" sz="2600" dirty="0" err="1">
                <a:latin typeface="Atkinson Hyperlegible"/>
              </a:rPr>
              <a:t>scale</a:t>
            </a:r>
            <a:r>
              <a:rPr lang="fr-FR" sz="2600" dirty="0">
                <a:latin typeface="Atkinson Hyperlegible"/>
              </a:rPr>
              <a:t> of epidemiological indicators </a:t>
            </a:r>
            <a:r>
              <a:rPr lang="fr-FR" sz="2600" dirty="0" err="1">
                <a:latin typeface="Atkinson Hyperlegible"/>
              </a:rPr>
              <a:t>according</a:t>
            </a:r>
            <a:r>
              <a:rPr lang="fr-FR" sz="2600" dirty="0">
                <a:latin typeface="Atkinson Hyperlegible"/>
              </a:rPr>
              <a:t> to their distribution</a:t>
            </a:r>
          </a:p>
        </p:txBody>
      </p:sp>
      <p:sp>
        <p:nvSpPr>
          <p:cNvPr id="13" name="TextBox 12">
            <a:extLst>
              <a:ext uri="{FF2B5EF4-FFF2-40B4-BE49-F238E27FC236}">
                <a16:creationId xmlns:a16="http://schemas.microsoft.com/office/drawing/2014/main" id="{CE501B7A-78CF-7A50-C8DA-CF927670D3B7}"/>
              </a:ext>
            </a:extLst>
          </p:cNvPr>
          <p:cNvSpPr txBox="1"/>
          <p:nvPr/>
        </p:nvSpPr>
        <p:spPr>
          <a:xfrm>
            <a:off x="-149997" y="5814881"/>
            <a:ext cx="3070601" cy="2492990"/>
          </a:xfrm>
          <a:prstGeom prst="rect">
            <a:avLst/>
          </a:prstGeom>
          <a:noFill/>
        </p:spPr>
        <p:txBody>
          <a:bodyPr wrap="square" rtlCol="0">
            <a:spAutoFit/>
          </a:bodyPr>
          <a:lstStyle/>
          <a:p>
            <a:pPr algn="ctr"/>
            <a:r>
              <a:rPr lang="fr-FR" sz="2600" dirty="0">
                <a:latin typeface="Atkinson Hyperlegible"/>
              </a:rPr>
              <a:t>How testing is addressed in the analysis </a:t>
            </a:r>
            <a:r>
              <a:rPr lang="fr-FR" sz="2600" dirty="0" err="1">
                <a:latin typeface="Atkinson Hyperlegible"/>
              </a:rPr>
              <a:t>according</a:t>
            </a:r>
            <a:r>
              <a:rPr lang="fr-FR" sz="2600" dirty="0">
                <a:latin typeface="Atkinson Hyperlegible"/>
              </a:rPr>
              <a:t> to the </a:t>
            </a:r>
            <a:r>
              <a:rPr lang="fr-FR" sz="2600" dirty="0" err="1">
                <a:latin typeface="Atkinson Hyperlegible"/>
              </a:rPr>
              <a:t>representativeness</a:t>
            </a:r>
            <a:r>
              <a:rPr lang="fr-FR" sz="2600" dirty="0">
                <a:latin typeface="Atkinson Hyperlegible"/>
              </a:rPr>
              <a:t> of cholera testing</a:t>
            </a:r>
          </a:p>
        </p:txBody>
      </p:sp>
      <p:sp>
        <p:nvSpPr>
          <p:cNvPr id="14" name="Arrow: Pentagon 13">
            <a:extLst>
              <a:ext uri="{FF2B5EF4-FFF2-40B4-BE49-F238E27FC236}">
                <a16:creationId xmlns:a16="http://schemas.microsoft.com/office/drawing/2014/main" id="{85460DB1-DA19-F6AE-0953-C42B80DA790C}"/>
              </a:ext>
            </a:extLst>
          </p:cNvPr>
          <p:cNvSpPr/>
          <p:nvPr/>
        </p:nvSpPr>
        <p:spPr>
          <a:xfrm>
            <a:off x="63443" y="2442867"/>
            <a:ext cx="2759637" cy="832104"/>
          </a:xfrm>
          <a:prstGeom prst="homePlate">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a:latin typeface="Cavolini" panose="03000502040302020204" pitchFamily="66" charset="0"/>
                <a:cs typeface="Cavolini" panose="03000502040302020204" pitchFamily="66" charset="0"/>
              </a:rPr>
              <a:t>Data </a:t>
            </a:r>
            <a:r>
              <a:rPr lang="fr-FR" sz="2600" b="1" dirty="0" err="1">
                <a:latin typeface="Cavolini" panose="03000502040302020204" pitchFamily="66" charset="0"/>
                <a:cs typeface="Cavolini" panose="03000502040302020204" pitchFamily="66" charset="0"/>
              </a:rPr>
              <a:t>overview</a:t>
            </a:r>
            <a:endParaRPr lang="en-US" sz="2600" b="1" dirty="0">
              <a:latin typeface="Cavolini" panose="03000502040302020204" pitchFamily="66" charset="0"/>
              <a:cs typeface="Cavolini" panose="03000502040302020204" pitchFamily="66" charset="0"/>
            </a:endParaRPr>
          </a:p>
        </p:txBody>
      </p:sp>
      <p:sp>
        <p:nvSpPr>
          <p:cNvPr id="15" name="Arrow: Pentagon 14">
            <a:extLst>
              <a:ext uri="{FF2B5EF4-FFF2-40B4-BE49-F238E27FC236}">
                <a16:creationId xmlns:a16="http://schemas.microsoft.com/office/drawing/2014/main" id="{DC3DE8FE-244A-E704-82F8-C2E3BF6EF516}"/>
              </a:ext>
            </a:extLst>
          </p:cNvPr>
          <p:cNvSpPr/>
          <p:nvPr/>
        </p:nvSpPr>
        <p:spPr>
          <a:xfrm>
            <a:off x="29576" y="4807957"/>
            <a:ext cx="2711456" cy="832880"/>
          </a:xfrm>
          <a:prstGeom prst="homePlate">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a:latin typeface="Cavolini" panose="03000502040302020204" pitchFamily="66" charset="0"/>
                <a:cs typeface="Cavolini" panose="03000502040302020204" pitchFamily="66" charset="0"/>
              </a:rPr>
              <a:t>Testing indicators</a:t>
            </a:r>
            <a:endParaRPr lang="en-US" sz="2600" b="1" dirty="0">
              <a:latin typeface="Cavolini" panose="03000502040302020204" pitchFamily="66" charset="0"/>
              <a:cs typeface="Cavolini" panose="03000502040302020204" pitchFamily="66" charset="0"/>
            </a:endParaRPr>
          </a:p>
        </p:txBody>
      </p:sp>
      <p:sp>
        <p:nvSpPr>
          <p:cNvPr id="16" name="Arrow: Left 15">
            <a:extLst>
              <a:ext uri="{FF2B5EF4-FFF2-40B4-BE49-F238E27FC236}">
                <a16:creationId xmlns:a16="http://schemas.microsoft.com/office/drawing/2014/main" id="{7F0F99A1-C58F-AD4D-EFF3-ECF24C3772F1}"/>
              </a:ext>
            </a:extLst>
          </p:cNvPr>
          <p:cNvSpPr/>
          <p:nvPr/>
        </p:nvSpPr>
        <p:spPr>
          <a:xfrm>
            <a:off x="14630400" y="2426392"/>
            <a:ext cx="3510773" cy="829414"/>
          </a:xfrm>
          <a:prstGeom prst="leftArrow">
            <a:avLst>
              <a:gd name="adj1" fmla="val 100000"/>
              <a:gd name="adj2" fmla="val 50000"/>
            </a:avLst>
          </a:prstGeom>
          <a:solidFill>
            <a:srgbClr val="119C94"/>
          </a:solidFill>
          <a:ln>
            <a:solidFill>
              <a:srgbClr val="119C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600" b="1" dirty="0" err="1">
                <a:latin typeface="Cavolini" panose="03000502040302020204" pitchFamily="66" charset="0"/>
                <a:cs typeface="Cavolini" panose="03000502040302020204" pitchFamily="66" charset="0"/>
              </a:rPr>
              <a:t>Epidemiological</a:t>
            </a:r>
            <a:endParaRPr lang="fr-FR" sz="2600" b="1" dirty="0">
              <a:latin typeface="Cavolini" panose="03000502040302020204" pitchFamily="66" charset="0"/>
              <a:cs typeface="Cavolini" panose="03000502040302020204" pitchFamily="66" charset="0"/>
            </a:endParaRPr>
          </a:p>
          <a:p>
            <a:pPr algn="ctr"/>
            <a:r>
              <a:rPr lang="fr-FR" sz="2600" b="1" dirty="0">
                <a:latin typeface="Cavolini" panose="03000502040302020204" pitchFamily="66" charset="0"/>
                <a:cs typeface="Cavolini" panose="03000502040302020204" pitchFamily="66" charset="0"/>
              </a:rPr>
              <a:t> </a:t>
            </a:r>
            <a:r>
              <a:rPr lang="fr-FR" sz="2600" b="1" dirty="0" err="1">
                <a:latin typeface="Cavolini" panose="03000502040302020204" pitchFamily="66" charset="0"/>
                <a:cs typeface="Cavolini" panose="03000502040302020204" pitchFamily="66" charset="0"/>
              </a:rPr>
              <a:t>indicators</a:t>
            </a:r>
            <a:endParaRPr lang="en-US" sz="2600" b="1" dirty="0">
              <a:latin typeface="Cavolini" panose="03000502040302020204" pitchFamily="66" charset="0"/>
              <a:cs typeface="Cavolini" panose="03000502040302020204" pitchFamily="66" charset="0"/>
            </a:endParaRPr>
          </a:p>
        </p:txBody>
      </p:sp>
      <p:sp>
        <p:nvSpPr>
          <p:cNvPr id="9" name="Slide Number Placeholder 8">
            <a:extLst>
              <a:ext uri="{FF2B5EF4-FFF2-40B4-BE49-F238E27FC236}">
                <a16:creationId xmlns:a16="http://schemas.microsoft.com/office/drawing/2014/main" id="{F6B3E2B8-A325-37D3-8ECC-49D68F5141F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a:p>
        </p:txBody>
      </p:sp>
    </p:spTree>
    <p:extLst>
      <p:ext uri="{BB962C8B-B14F-4D97-AF65-F5344CB8AC3E}">
        <p14:creationId xmlns:p14="http://schemas.microsoft.com/office/powerpoint/2010/main" val="326317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43BD9-7E6A-8B8F-7B38-6ED677FB926A}"/>
              </a:ext>
            </a:extLst>
          </p:cNvPr>
          <p:cNvPicPr>
            <a:picLocks noChangeAspect="1"/>
          </p:cNvPicPr>
          <p:nvPr/>
        </p:nvPicPr>
        <p:blipFill>
          <a:blip r:embed="rId3"/>
          <a:stretch>
            <a:fillRect/>
          </a:stretch>
        </p:blipFill>
        <p:spPr>
          <a:xfrm>
            <a:off x="-76200" y="0"/>
            <a:ext cx="18440400" cy="10287000"/>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334307" y="-1023630"/>
            <a:ext cx="10478308"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859117" y="64417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use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CB679B41-68B6-1991-39FD-E8298C80E2DB}"/>
              </a:ext>
            </a:extLst>
          </p:cNvPr>
          <p:cNvSpPr txBox="1"/>
          <p:nvPr/>
        </p:nvSpPr>
        <p:spPr>
          <a:xfrm>
            <a:off x="1752601" y="3927975"/>
            <a:ext cx="15087600" cy="1031051"/>
          </a:xfrm>
          <a:prstGeom prst="rect">
            <a:avLst/>
          </a:prstGeom>
          <a:noFill/>
        </p:spPr>
        <p:txBody>
          <a:bodyPr wrap="square">
            <a:spAutoFit/>
          </a:bodyPr>
          <a:lstStyle/>
          <a:p>
            <a:pPr marL="514350" indent="-514350">
              <a:spcAft>
                <a:spcPts val="600"/>
              </a:spcAft>
              <a:buBlip>
                <a:blip r:embed="rId3"/>
              </a:buBlip>
            </a:pPr>
            <a:r>
              <a:rPr lang="fr-FR" sz="2800" dirty="0" err="1">
                <a:latin typeface="Atkinson Hyperlegible"/>
              </a:rPr>
              <a:t>Detect</a:t>
            </a:r>
            <a:r>
              <a:rPr lang="fr-FR" sz="2800" dirty="0">
                <a:latin typeface="Atkinson Hyperlegible"/>
              </a:rPr>
              <a:t> any inconsistency that may </a:t>
            </a:r>
            <a:r>
              <a:rPr lang="fr-FR" sz="2800" dirty="0" err="1">
                <a:latin typeface="Atkinson Hyperlegible"/>
              </a:rPr>
              <a:t>indicate</a:t>
            </a:r>
            <a:r>
              <a:rPr lang="fr-FR" sz="2800" dirty="0">
                <a:latin typeface="Atkinson Hyperlegible"/>
              </a:rPr>
              <a:t> </a:t>
            </a:r>
            <a:r>
              <a:rPr lang="fr-FR" sz="2800" b="1" dirty="0" err="1">
                <a:solidFill>
                  <a:srgbClr val="119C94"/>
                </a:solidFill>
                <a:latin typeface="Atkinson Hyperlegible Bold" panose="020B0604020202020204" charset="0"/>
              </a:rPr>
              <a:t>errors</a:t>
            </a:r>
            <a:r>
              <a:rPr lang="fr-FR" sz="2800" b="1" dirty="0">
                <a:solidFill>
                  <a:srgbClr val="119C94"/>
                </a:solidFill>
                <a:latin typeface="Atkinson Hyperlegible Bold" panose="020B0604020202020204" charset="0"/>
              </a:rPr>
              <a:t> in the dataset or </a:t>
            </a:r>
            <a:r>
              <a:rPr lang="fr-FR" sz="2800" b="1" dirty="0" err="1">
                <a:solidFill>
                  <a:srgbClr val="119C94"/>
                </a:solidFill>
                <a:latin typeface="Atkinson Hyperlegible Bold" panose="020B0604020202020204" charset="0"/>
              </a:rPr>
              <a:t>its</a:t>
            </a:r>
            <a:r>
              <a:rPr lang="fr-FR" sz="2800" b="1" dirty="0">
                <a:solidFill>
                  <a:srgbClr val="119C94"/>
                </a:solidFill>
                <a:latin typeface="Atkinson Hyperlegible Bold" panose="020B0604020202020204" charset="0"/>
              </a:rPr>
              <a:t> </a:t>
            </a:r>
            <a:r>
              <a:rPr lang="en-GB" sz="2800" b="1" dirty="0">
                <a:solidFill>
                  <a:srgbClr val="119C94"/>
                </a:solidFill>
                <a:latin typeface="Atkinson Hyperlegible Bold" panose="020B0604020202020204" charset="0"/>
              </a:rPr>
              <a:t>formatting</a:t>
            </a:r>
            <a:endParaRPr lang="fr-FR" sz="2800" b="1" dirty="0">
              <a:solidFill>
                <a:srgbClr val="119C94"/>
              </a:solidFill>
              <a:latin typeface="Atkinson Hyperlegible Bold" panose="020B0604020202020204" charset="0"/>
            </a:endParaRPr>
          </a:p>
          <a:p>
            <a:pPr>
              <a:spcAft>
                <a:spcPts val="3000"/>
              </a:spcAft>
            </a:pPr>
            <a:r>
              <a:rPr lang="fr-FR" sz="2800" b="1" dirty="0">
                <a:solidFill>
                  <a:schemeClr val="tx1">
                    <a:lumMod val="95000"/>
                    <a:lumOff val="5000"/>
                  </a:schemeClr>
                </a:solidFill>
                <a:latin typeface="Atkinson Hyperlegible Bold" panose="020B0604020202020204" charset="0"/>
              </a:rPr>
              <a:t>    (data </a:t>
            </a:r>
            <a:r>
              <a:rPr lang="fr-FR" sz="2800" b="1" dirty="0" err="1">
                <a:solidFill>
                  <a:schemeClr val="tx1">
                    <a:lumMod val="95000"/>
                    <a:lumOff val="5000"/>
                  </a:schemeClr>
                </a:solidFill>
                <a:latin typeface="Atkinson Hyperlegible Bold" panose="020B0604020202020204" charset="0"/>
              </a:rPr>
              <a:t>overview</a:t>
            </a:r>
            <a:r>
              <a:rPr lang="fr-FR" sz="2800" b="1" dirty="0">
                <a:solidFill>
                  <a:schemeClr val="tx1">
                    <a:lumMod val="95000"/>
                    <a:lumOff val="5000"/>
                  </a:schemeClr>
                </a:solidFill>
                <a:latin typeface="Atkinson Hyperlegible Bold" panose="020B0604020202020204" charset="0"/>
              </a:rPr>
              <a:t>)</a:t>
            </a:r>
          </a:p>
        </p:txBody>
      </p:sp>
      <p:sp>
        <p:nvSpPr>
          <p:cNvPr id="11" name="TextBox 10">
            <a:extLst>
              <a:ext uri="{FF2B5EF4-FFF2-40B4-BE49-F238E27FC236}">
                <a16:creationId xmlns:a16="http://schemas.microsoft.com/office/drawing/2014/main" id="{9232A85C-9B4F-B1D7-41D2-F439DA1081B5}"/>
              </a:ext>
            </a:extLst>
          </p:cNvPr>
          <p:cNvSpPr txBox="1"/>
          <p:nvPr/>
        </p:nvSpPr>
        <p:spPr>
          <a:xfrm>
            <a:off x="2057400" y="2794471"/>
            <a:ext cx="12115800" cy="584775"/>
          </a:xfrm>
          <a:prstGeom prst="rect">
            <a:avLst/>
          </a:prstGeom>
          <a:noFill/>
        </p:spPr>
        <p:txBody>
          <a:bodyPr wrap="square" rtlCol="0">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Use the figures provided in the 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R.2</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a:t>
            </a:r>
          </a:p>
        </p:txBody>
      </p:sp>
      <p:sp>
        <p:nvSpPr>
          <p:cNvPr id="12" name="TextBox 11">
            <a:extLst>
              <a:ext uri="{FF2B5EF4-FFF2-40B4-BE49-F238E27FC236}">
                <a16:creationId xmlns:a16="http://schemas.microsoft.com/office/drawing/2014/main" id="{1B7ADE19-0F9F-45A0-9F95-844075E7B3D4}"/>
              </a:ext>
            </a:extLst>
          </p:cNvPr>
          <p:cNvSpPr txBox="1"/>
          <p:nvPr/>
        </p:nvSpPr>
        <p:spPr>
          <a:xfrm>
            <a:off x="1752601" y="5454094"/>
            <a:ext cx="15827829" cy="1031051"/>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Understand</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how the priority index </a:t>
            </a:r>
            <a:r>
              <a:rPr kumimoji="0" lang="fr-FR"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was</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a:t>
            </a:r>
            <a:r>
              <a:rPr kumimoji="0" lang="fr-FR"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calculated</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a:t>
            </a:r>
          </a:p>
          <a:p>
            <a:pPr marR="0" lvl="0" algn="l" defTabSz="914400" rtl="0" eaLnBrk="1" fontAlgn="auto" latinLnBrk="0" hangingPunct="1">
              <a:lnSpc>
                <a:spcPct val="100000"/>
              </a:lnSpc>
              <a:spcBef>
                <a:spcPts val="0"/>
              </a:spcBef>
              <a:spcAft>
                <a:spcPts val="3000"/>
              </a:spcAft>
              <a:buClrTx/>
              <a:buSzTx/>
              <a:tabLst/>
              <a:defRPr/>
            </a:pPr>
            <a:r>
              <a:rPr kumimoji="0" lang="fr-FR"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(epidemiological indicators, testing indicators)</a:t>
            </a:r>
          </a:p>
        </p:txBody>
      </p:sp>
      <p:sp>
        <p:nvSpPr>
          <p:cNvPr id="16" name="TextBox 15">
            <a:extLst>
              <a:ext uri="{FF2B5EF4-FFF2-40B4-BE49-F238E27FC236}">
                <a16:creationId xmlns:a16="http://schemas.microsoft.com/office/drawing/2014/main" id="{80040292-1DC1-687A-C602-FCD21E46D022}"/>
              </a:ext>
            </a:extLst>
          </p:cNvPr>
          <p:cNvSpPr txBox="1"/>
          <p:nvPr/>
        </p:nvSpPr>
        <p:spPr>
          <a:xfrm>
            <a:off x="1752601" y="6980213"/>
            <a:ext cx="15827828" cy="1415772"/>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3600"/>
              </a:spcAft>
              <a:buClrTx/>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Extract</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key figures of the PAMIs analysis for discussion at the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stakeholder validation</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p>
          <a:p>
            <a:pPr marL="514350" marR="0" lvl="0" indent="-514350" algn="l" defTabSz="914400" rtl="0" eaLnBrk="1" fontAlgn="auto" latinLnBrk="0" hangingPunct="1">
              <a:lnSpc>
                <a:spcPct val="100000"/>
              </a:lnSpc>
              <a:spcBef>
                <a:spcPts val="0"/>
              </a:spcBef>
              <a:spcAft>
                <a:spcPts val="60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Document key figures of the PAMIs analysis in the </a:t>
            </a:r>
            <a:r>
              <a:rPr kumimoji="0" lang="fr-FR"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report on PAMI identification</a:t>
            </a:r>
          </a:p>
        </p:txBody>
      </p:sp>
      <p:sp>
        <p:nvSpPr>
          <p:cNvPr id="3" name="Slide Number Placeholder 2">
            <a:extLst>
              <a:ext uri="{FF2B5EF4-FFF2-40B4-BE49-F238E27FC236}">
                <a16:creationId xmlns:a16="http://schemas.microsoft.com/office/drawing/2014/main" id="{6D17F9F4-8F7D-E507-70ED-4140C9A282E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78323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15043" y="-1143783"/>
            <a:ext cx="9885332"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1" name="Picture 10">
            <a:extLst>
              <a:ext uri="{FF2B5EF4-FFF2-40B4-BE49-F238E27FC236}">
                <a16:creationId xmlns:a16="http://schemas.microsoft.com/office/drawing/2014/main" id="{7A4BA20D-395C-B595-6F55-1B538DBEDD5F}"/>
              </a:ext>
            </a:extLst>
          </p:cNvPr>
          <p:cNvPicPr>
            <a:picLocks noChangeAspect="1"/>
          </p:cNvPicPr>
          <p:nvPr/>
        </p:nvPicPr>
        <p:blipFill>
          <a:blip r:embed="rId3"/>
          <a:stretch>
            <a:fillRect/>
          </a:stretch>
        </p:blipFill>
        <p:spPr>
          <a:xfrm>
            <a:off x="191451" y="6379926"/>
            <a:ext cx="17935575" cy="3505200"/>
          </a:xfrm>
          <a:prstGeom prst="rect">
            <a:avLst/>
          </a:prstGeom>
        </p:spPr>
      </p:pic>
      <p:sp>
        <p:nvSpPr>
          <p:cNvPr id="13" name="TextBox 12">
            <a:extLst>
              <a:ext uri="{FF2B5EF4-FFF2-40B4-BE49-F238E27FC236}">
                <a16:creationId xmlns:a16="http://schemas.microsoft.com/office/drawing/2014/main" id="{D1B76DBE-B7F4-DE3C-4FD9-07CE18D44C3A}"/>
              </a:ext>
            </a:extLst>
          </p:cNvPr>
          <p:cNvSpPr txBox="1"/>
          <p:nvPr/>
        </p:nvSpPr>
        <p:spPr>
          <a:xfrm>
            <a:off x="1246412" y="2047114"/>
            <a:ext cx="16459199" cy="2985433"/>
          </a:xfrm>
          <a:prstGeom prst="rect">
            <a:avLst/>
          </a:prstGeom>
          <a:noFill/>
        </p:spPr>
        <p:txBody>
          <a:bodyPr wrap="square">
            <a:spAutoFit/>
          </a:bodyPr>
          <a:lstStyle/>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Stratified by priority index value</a:t>
            </a:r>
          </a:p>
          <a:p>
            <a:pPr lvl="1"/>
            <a:endParaRPr lang="en-GB" sz="2600" b="1" dirty="0">
              <a:solidFill>
                <a:srgbClr val="119C94"/>
              </a:solidFill>
              <a:latin typeface="Atkinson Hyperlegible Bold" panose="020B0604020202020204" charset="0"/>
            </a:endParaRPr>
          </a:p>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Proxy on the feasibility of interventions in PAMIs</a:t>
            </a:r>
          </a:p>
          <a:p>
            <a:pPr lvl="1"/>
            <a:r>
              <a:rPr lang="en-GB" sz="2600" dirty="0">
                <a:latin typeface="Atkinson Hyperlegible"/>
              </a:rPr>
              <a:t>Cumulative # of geo units and % of the population in geo units with a priority index ≥ priority index value</a:t>
            </a:r>
          </a:p>
          <a:p>
            <a:pPr lvl="1"/>
            <a:r>
              <a:rPr lang="en-GB" sz="2600" dirty="0">
                <a:latin typeface="Atkinson Hyperlegible"/>
              </a:rPr>
              <a:t> </a:t>
            </a:r>
          </a:p>
          <a:p>
            <a:pPr lvl="1"/>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Proxy on the potential impact of interventions in PAMIs</a:t>
            </a:r>
          </a:p>
          <a:p>
            <a:pPr lvl="1"/>
            <a:r>
              <a:rPr lang="en-GB" sz="2600" dirty="0">
                <a:latin typeface="Atkinson Hyperlegible"/>
              </a:rPr>
              <a:t>Cumulative # and % of cholera cases and deaths in geo units with a priority index ≥ priority index value </a:t>
            </a:r>
            <a:endParaRPr lang="en-GB" sz="2600" dirty="0"/>
          </a:p>
        </p:txBody>
      </p:sp>
      <p:sp>
        <p:nvSpPr>
          <p:cNvPr id="14" name="Oval 13">
            <a:extLst>
              <a:ext uri="{FF2B5EF4-FFF2-40B4-BE49-F238E27FC236}">
                <a16:creationId xmlns:a16="http://schemas.microsoft.com/office/drawing/2014/main" id="{DA1D0E0A-AFF7-426B-3369-B24AAF428A62}"/>
              </a:ext>
            </a:extLst>
          </p:cNvPr>
          <p:cNvSpPr/>
          <p:nvPr/>
        </p:nvSpPr>
        <p:spPr>
          <a:xfrm>
            <a:off x="652052" y="5567968"/>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5" name="Oval 14">
            <a:extLst>
              <a:ext uri="{FF2B5EF4-FFF2-40B4-BE49-F238E27FC236}">
                <a16:creationId xmlns:a16="http://schemas.microsoft.com/office/drawing/2014/main" id="{950C4B06-B212-B59B-48F6-50CA7D059CDC}"/>
              </a:ext>
            </a:extLst>
          </p:cNvPr>
          <p:cNvSpPr/>
          <p:nvPr/>
        </p:nvSpPr>
        <p:spPr>
          <a:xfrm>
            <a:off x="941613" y="188609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6" name="Oval 15">
            <a:extLst>
              <a:ext uri="{FF2B5EF4-FFF2-40B4-BE49-F238E27FC236}">
                <a16:creationId xmlns:a16="http://schemas.microsoft.com/office/drawing/2014/main" id="{450E9B3E-AD83-5ABF-6E69-7789A09EDA43}"/>
              </a:ext>
            </a:extLst>
          </p:cNvPr>
          <p:cNvSpPr/>
          <p:nvPr/>
        </p:nvSpPr>
        <p:spPr>
          <a:xfrm>
            <a:off x="5343795" y="5273018"/>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 name="Oval 16">
            <a:extLst>
              <a:ext uri="{FF2B5EF4-FFF2-40B4-BE49-F238E27FC236}">
                <a16:creationId xmlns:a16="http://schemas.microsoft.com/office/drawing/2014/main" id="{91EDFA43-3D68-D441-FD33-A5D802CDB4CB}"/>
              </a:ext>
            </a:extLst>
          </p:cNvPr>
          <p:cNvSpPr/>
          <p:nvPr/>
        </p:nvSpPr>
        <p:spPr>
          <a:xfrm>
            <a:off x="13522595" y="526534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8" name="Oval 17">
            <a:extLst>
              <a:ext uri="{FF2B5EF4-FFF2-40B4-BE49-F238E27FC236}">
                <a16:creationId xmlns:a16="http://schemas.microsoft.com/office/drawing/2014/main" id="{8725A91D-E68F-0CF9-883B-768E43325945}"/>
              </a:ext>
            </a:extLst>
          </p:cNvPr>
          <p:cNvSpPr/>
          <p:nvPr/>
        </p:nvSpPr>
        <p:spPr>
          <a:xfrm>
            <a:off x="1006926" y="442190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0" name="Right Brace 19">
            <a:extLst>
              <a:ext uri="{FF2B5EF4-FFF2-40B4-BE49-F238E27FC236}">
                <a16:creationId xmlns:a16="http://schemas.microsoft.com/office/drawing/2014/main" id="{92C1131C-9F2D-C884-5D00-80322183C15E}"/>
              </a:ext>
            </a:extLst>
          </p:cNvPr>
          <p:cNvSpPr/>
          <p:nvPr/>
        </p:nvSpPr>
        <p:spPr>
          <a:xfrm rot="16200000">
            <a:off x="5405562" y="2092849"/>
            <a:ext cx="486068" cy="8088086"/>
          </a:xfrm>
          <a:prstGeom prst="rightBrace">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63F5207E-6A09-6DA8-B8CC-D266A180D49E}"/>
              </a:ext>
            </a:extLst>
          </p:cNvPr>
          <p:cNvSpPr/>
          <p:nvPr/>
        </p:nvSpPr>
        <p:spPr>
          <a:xfrm rot="16200000">
            <a:off x="13594827" y="1976314"/>
            <a:ext cx="501423" cy="8305800"/>
          </a:xfrm>
          <a:prstGeom prst="rightBrace">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982140A7-0463-8977-6125-D9E639794337}"/>
              </a:ext>
            </a:extLst>
          </p:cNvPr>
          <p:cNvSpPr/>
          <p:nvPr/>
        </p:nvSpPr>
        <p:spPr>
          <a:xfrm>
            <a:off x="968826" y="313746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3" name="Slide Number Placeholder 2">
            <a:extLst>
              <a:ext uri="{FF2B5EF4-FFF2-40B4-BE49-F238E27FC236}">
                <a16:creationId xmlns:a16="http://schemas.microsoft.com/office/drawing/2014/main" id="{7FC62301-1250-6C9D-CFF6-675A2749C833}"/>
              </a:ext>
            </a:extLst>
          </p:cNvPr>
          <p:cNvSpPr>
            <a:spLocks noGrp="1"/>
          </p:cNvSpPr>
          <p:nvPr>
            <p:ph type="sldNum" sz="quarter" idx="7"/>
          </p:nvPr>
        </p:nvSpPr>
        <p:spPr>
          <a:xfrm>
            <a:off x="13867309" y="10010001"/>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28707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51C92-4EA9-CEF3-C606-E8A6CE5A7594}"/>
              </a:ext>
            </a:extLst>
          </p:cNvPr>
          <p:cNvPicPr>
            <a:picLocks noChangeAspect="1"/>
          </p:cNvPicPr>
          <p:nvPr/>
        </p:nvPicPr>
        <p:blipFill>
          <a:blip r:embed="rId3"/>
          <a:stretch>
            <a:fillRect/>
          </a:stretch>
        </p:blipFill>
        <p:spPr>
          <a:xfrm>
            <a:off x="699147" y="158641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41331" y="-1738652"/>
            <a:ext cx="9885331"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9" name="Picture 8">
            <a:extLst>
              <a:ext uri="{FF2B5EF4-FFF2-40B4-BE49-F238E27FC236}">
                <a16:creationId xmlns:a16="http://schemas.microsoft.com/office/drawing/2014/main" id="{5BE4151B-B1CF-6B97-1CEE-B55FC2DEFCFD}"/>
              </a:ext>
            </a:extLst>
          </p:cNvPr>
          <p:cNvPicPr>
            <a:picLocks noChangeAspect="1"/>
          </p:cNvPicPr>
          <p:nvPr/>
        </p:nvPicPr>
        <p:blipFill>
          <a:blip r:embed="rId4"/>
          <a:stretch>
            <a:fillRect/>
          </a:stretch>
        </p:blipFill>
        <p:spPr>
          <a:xfrm>
            <a:off x="228599" y="3237977"/>
            <a:ext cx="17830800" cy="3533775"/>
          </a:xfrm>
          <a:prstGeom prst="rect">
            <a:avLst/>
          </a:prstGeom>
        </p:spPr>
      </p:pic>
      <p:sp>
        <p:nvSpPr>
          <p:cNvPr id="12" name="TextBox 11">
            <a:extLst>
              <a:ext uri="{FF2B5EF4-FFF2-40B4-BE49-F238E27FC236}">
                <a16:creationId xmlns:a16="http://schemas.microsoft.com/office/drawing/2014/main" id="{A6FDD1C8-36CE-5837-DA26-8388939F82A7}"/>
              </a:ext>
            </a:extLst>
          </p:cNvPr>
          <p:cNvSpPr txBox="1"/>
          <p:nvPr/>
        </p:nvSpPr>
        <p:spPr>
          <a:xfrm>
            <a:off x="731804" y="7266023"/>
            <a:ext cx="9095567" cy="2554545"/>
          </a:xfrm>
          <a:prstGeom prst="rect">
            <a:avLst/>
          </a:prstGeom>
          <a:noFill/>
        </p:spPr>
        <p:txBody>
          <a:bodyPr wrap="square">
            <a:spAutoFit/>
          </a:bodyPr>
          <a:lstStyle/>
          <a:p>
            <a:pPr>
              <a:spcAft>
                <a:spcPts val="2400"/>
              </a:spcAft>
            </a:pPr>
            <a:r>
              <a:rPr lang="en-US" sz="2800" dirty="0">
                <a:solidFill>
                  <a:srgbClr val="F9C056"/>
                </a:solidFill>
                <a:latin typeface="Atkinson Hyperlegible Bold" panose="020B0604020202020204" charset="0"/>
              </a:rPr>
              <a:t>If priority index threshold set to ≥ 9 </a:t>
            </a:r>
          </a:p>
          <a:p>
            <a:pPr marL="457200" indent="-457200">
              <a:buBlip>
                <a:blip r:embed="rId5"/>
              </a:buBlip>
            </a:pPr>
            <a:r>
              <a:rPr lang="en-GB" sz="2800" b="1" dirty="0">
                <a:solidFill>
                  <a:srgbClr val="119C94"/>
                </a:solidFill>
                <a:latin typeface="Atkinson Hyperlegible Bold" panose="020B0604020202020204" charset="0"/>
              </a:rPr>
              <a:t>Feasibility of interventions in PAMIs</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30 geo units would be PAMIs</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33% of the population</a:t>
            </a:r>
          </a:p>
          <a:p>
            <a:endParaRPr lang="en-GB" sz="2800" dirty="0">
              <a:latin typeface="Atkinson Hyperlegible" panose="020B0604020202020204" charset="0"/>
            </a:endParaRPr>
          </a:p>
        </p:txBody>
      </p:sp>
      <p:sp>
        <p:nvSpPr>
          <p:cNvPr id="10" name="TextBox 9">
            <a:extLst>
              <a:ext uri="{FF2B5EF4-FFF2-40B4-BE49-F238E27FC236}">
                <a16:creationId xmlns:a16="http://schemas.microsoft.com/office/drawing/2014/main" id="{92B4B6A7-902C-FD1A-9BCE-0F41A7213269}"/>
              </a:ext>
            </a:extLst>
          </p:cNvPr>
          <p:cNvSpPr txBox="1"/>
          <p:nvPr/>
        </p:nvSpPr>
        <p:spPr>
          <a:xfrm>
            <a:off x="1917208" y="1962025"/>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15" name="TextBox 14">
            <a:extLst>
              <a:ext uri="{FF2B5EF4-FFF2-40B4-BE49-F238E27FC236}">
                <a16:creationId xmlns:a16="http://schemas.microsoft.com/office/drawing/2014/main" id="{1F6A2AAF-1744-EE7E-BBB5-6FE349A2DCA8}"/>
              </a:ext>
            </a:extLst>
          </p:cNvPr>
          <p:cNvSpPr txBox="1"/>
          <p:nvPr/>
        </p:nvSpPr>
        <p:spPr>
          <a:xfrm>
            <a:off x="9160328" y="7962900"/>
            <a:ext cx="9707334"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5"/>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Potential impact of interventions in PAMIs</a:t>
            </a:r>
          </a:p>
          <a:p>
            <a:pPr marL="914400" marR="0" lvl="1"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90% of the cholera cases</a:t>
            </a:r>
          </a:p>
          <a:p>
            <a:pPr marL="914400" marR="0" lvl="1"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70% of the cholera deaths</a:t>
            </a:r>
          </a:p>
        </p:txBody>
      </p:sp>
      <p:sp>
        <p:nvSpPr>
          <p:cNvPr id="7" name="Slide Number Placeholder 6">
            <a:extLst>
              <a:ext uri="{FF2B5EF4-FFF2-40B4-BE49-F238E27FC236}">
                <a16:creationId xmlns:a16="http://schemas.microsoft.com/office/drawing/2014/main" id="{038A6BE7-C8A9-0D08-9853-4F8604F47D89}"/>
              </a:ext>
            </a:extLst>
          </p:cNvPr>
          <p:cNvSpPr>
            <a:spLocks noGrp="1"/>
          </p:cNvSpPr>
          <p:nvPr>
            <p:ph type="sldNum" sz="quarter" idx="7"/>
          </p:nvPr>
        </p:nvSpPr>
        <p:spPr>
          <a:xfrm>
            <a:off x="13355399" y="9728235"/>
            <a:ext cx="4206240" cy="184666"/>
          </a:xfrm>
        </p:spPr>
        <p:txBody>
          <a:bodyPr/>
          <a:lstStyle/>
          <a:p>
            <a:fld id="{B6F15528-21DE-4FAA-801E-634DDDAF4B2B}" type="slidenum">
              <a:rPr lang="en-US" sz="1200" smtClean="0"/>
              <a:t>22</a:t>
            </a:fld>
            <a:endParaRPr lang="en-US" sz="1200" dirty="0"/>
          </a:p>
        </p:txBody>
      </p:sp>
    </p:spTree>
    <p:extLst>
      <p:ext uri="{BB962C8B-B14F-4D97-AF65-F5344CB8AC3E}">
        <p14:creationId xmlns:p14="http://schemas.microsoft.com/office/powerpoint/2010/main" val="77827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2009227"/>
            <a:ext cx="10134600" cy="3418927"/>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A5A86EF5-821E-0EF6-D259-09B9AE03E389}"/>
              </a:ext>
            </a:extLst>
          </p:cNvPr>
          <p:cNvSpPr txBox="1"/>
          <p:nvPr/>
        </p:nvSpPr>
        <p:spPr>
          <a:xfrm>
            <a:off x="2362200" y="4827030"/>
            <a:ext cx="14706600" cy="2893100"/>
          </a:xfrm>
          <a:prstGeom prst="rect">
            <a:avLst/>
          </a:prstGeom>
          <a:noFill/>
        </p:spPr>
        <p:txBody>
          <a:bodyPr wrap="square">
            <a:spAutoFit/>
          </a:bodyPr>
          <a:lstStyle/>
          <a:p>
            <a:pPr marL="457200" indent="-457200">
              <a:spcAft>
                <a:spcPts val="4200"/>
              </a:spcAft>
              <a:buBlip>
                <a:blip r:embed="rId3"/>
              </a:buBlip>
            </a:pPr>
            <a:r>
              <a:rPr lang="en-US" sz="2800" dirty="0">
                <a:latin typeface="Atkinson Hyperlegible Bold" panose="020B0604020202020204" charset="0"/>
              </a:rPr>
              <a:t>Explore and discuss </a:t>
            </a:r>
            <a:r>
              <a:rPr lang="en-US" sz="2800" dirty="0">
                <a:latin typeface="Atkinson Hyperlegible" panose="020B0604020202020204" charset="0"/>
              </a:rPr>
              <a:t>different threshold scenario at the stakeholder validation for setting the priority index threshold</a:t>
            </a:r>
          </a:p>
          <a:p>
            <a:pPr marL="457200" indent="-457200">
              <a:spcAft>
                <a:spcPts val="4200"/>
              </a:spcAft>
              <a:buBlip>
                <a:blip r:embed="rId3"/>
              </a:buBlip>
            </a:pPr>
            <a:r>
              <a:rPr lang="en-US" sz="2800" dirty="0">
                <a:latin typeface="Atkinson Hyperlegible" panose="020B0604020202020204" charset="0"/>
              </a:rPr>
              <a:t>Determine the </a:t>
            </a:r>
            <a:r>
              <a:rPr lang="en-US" sz="2800" dirty="0">
                <a:latin typeface="Atkinson Hyperlegible Bold" panose="020B0604020202020204" charset="0"/>
              </a:rPr>
              <a:t>best balance </a:t>
            </a:r>
            <a:r>
              <a:rPr lang="en-US" sz="2800" dirty="0">
                <a:latin typeface="Atkinson Hyperlegible" panose="020B0604020202020204" charset="0"/>
              </a:rPr>
              <a:t>between feasibility and impact</a:t>
            </a:r>
          </a:p>
          <a:p>
            <a:pPr marL="457200" indent="-457200">
              <a:spcAft>
                <a:spcPts val="4200"/>
              </a:spcAft>
              <a:buBlip>
                <a:blip r:embed="rId3"/>
              </a:buBlip>
            </a:pPr>
            <a:r>
              <a:rPr lang="en-US" sz="2800" dirty="0">
                <a:latin typeface="Atkinson Hyperlegible Bold" panose="020B0604020202020204" charset="0"/>
              </a:rPr>
              <a:t>Document</a:t>
            </a:r>
            <a:r>
              <a:rPr lang="en-US" sz="2800" dirty="0">
                <a:latin typeface="Atkinson Hyperlegible" panose="020B0604020202020204" charset="0"/>
              </a:rPr>
              <a:t> how the priority index was selected in the report on PAMI identification</a:t>
            </a:r>
          </a:p>
        </p:txBody>
      </p:sp>
      <p:sp>
        <p:nvSpPr>
          <p:cNvPr id="9" name="Rectangle: Rounded Corners 8">
            <a:extLst>
              <a:ext uri="{FF2B5EF4-FFF2-40B4-BE49-F238E27FC236}">
                <a16:creationId xmlns:a16="http://schemas.microsoft.com/office/drawing/2014/main" id="{9D3C5D5D-A9EE-5F88-40FE-4B4665D69364}"/>
              </a:ext>
            </a:extLst>
          </p:cNvPr>
          <p:cNvSpPr/>
          <p:nvPr/>
        </p:nvSpPr>
        <p:spPr>
          <a:xfrm>
            <a:off x="1752601" y="2577815"/>
            <a:ext cx="14706600" cy="10811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E16673-F33B-B173-CF2A-8FCD8EF3767A}"/>
              </a:ext>
            </a:extLst>
          </p:cNvPr>
          <p:cNvSpPr txBox="1"/>
          <p:nvPr/>
        </p:nvSpPr>
        <p:spPr>
          <a:xfrm>
            <a:off x="910909" y="2874085"/>
            <a:ext cx="16466181"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Figures in the sheet R.3 are </a:t>
            </a:r>
            <a:r>
              <a:rPr lang="fr-FR" sz="2800" dirty="0" err="1">
                <a:latin typeface="ADLaM Display" panose="02010000000000000000" pitchFamily="2" charset="0"/>
                <a:ea typeface="ADLaM Display" panose="02010000000000000000" pitchFamily="2" charset="0"/>
                <a:cs typeface="ADLaM Display" panose="02010000000000000000" pitchFamily="2" charset="0"/>
              </a:rPr>
              <a:t>used</a:t>
            </a:r>
            <a:r>
              <a:rPr lang="fr-FR" sz="2800" dirty="0">
                <a:latin typeface="ADLaM Display" panose="02010000000000000000" pitchFamily="2" charset="0"/>
                <a:ea typeface="ADLaM Display" panose="02010000000000000000" pitchFamily="2" charset="0"/>
                <a:cs typeface="ADLaM Display" panose="02010000000000000000" pitchFamily="2" charset="0"/>
              </a:rPr>
              <a:t> to set the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priority index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threshold</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BC705DDB-6084-3D01-9AC6-97C72635F074}"/>
              </a:ext>
            </a:extLst>
          </p:cNvPr>
          <p:cNvSpPr>
            <a:spLocks noGrp="1"/>
          </p:cNvSpPr>
          <p:nvPr>
            <p:ph type="sldNum" sz="quarter" idx="7"/>
          </p:nvPr>
        </p:nvSpPr>
        <p:spPr>
          <a:xfrm>
            <a:off x="13411200" y="9563100"/>
            <a:ext cx="4206240" cy="184666"/>
          </a:xfrm>
        </p:spPr>
        <p:txBody>
          <a:bodyPr/>
          <a:lstStyle/>
          <a:p>
            <a:fld id="{B6F15528-21DE-4FAA-801E-634DDDAF4B2B}" type="slidenum">
              <a:rPr lang="en-US" sz="1200" smtClean="0"/>
              <a:t>23</a:t>
            </a:fld>
            <a:endParaRPr lang="en-US" sz="1200" dirty="0"/>
          </a:p>
        </p:txBody>
      </p:sp>
    </p:spTree>
    <p:extLst>
      <p:ext uri="{BB962C8B-B14F-4D97-AF65-F5344CB8AC3E}">
        <p14:creationId xmlns:p14="http://schemas.microsoft.com/office/powerpoint/2010/main" val="203590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399" y="-2009227"/>
            <a:ext cx="10591800" cy="3470156"/>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447800" y="2280367"/>
            <a:ext cx="15697200"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600200" y="2463450"/>
            <a:ext cx="15240000" cy="523220"/>
          </a:xfrm>
          <a:prstGeom prst="rect">
            <a:avLst/>
          </a:prstGeom>
          <a:noFill/>
        </p:spPr>
        <p:txBody>
          <a:bodyPr wrap="square" rtlCol="0">
            <a:spAutoFit/>
          </a:bodyPr>
          <a:lstStyle/>
          <a:p>
            <a:pPr algn="ct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Only</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applicable if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factors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are </a:t>
            </a:r>
            <a:r>
              <a:rPr lang="fr-FR"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included</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in the PAMI analysis</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4" name="Picture 13">
            <a:extLst>
              <a:ext uri="{FF2B5EF4-FFF2-40B4-BE49-F238E27FC236}">
                <a16:creationId xmlns:a16="http://schemas.microsoft.com/office/drawing/2014/main" id="{0C6E795D-09B2-518C-B81E-E2ABB2E59266}"/>
              </a:ext>
            </a:extLst>
          </p:cNvPr>
          <p:cNvPicPr>
            <a:picLocks noChangeAspect="1"/>
          </p:cNvPicPr>
          <p:nvPr/>
        </p:nvPicPr>
        <p:blipFill>
          <a:blip r:embed="rId3"/>
          <a:stretch>
            <a:fillRect/>
          </a:stretch>
        </p:blipFill>
        <p:spPr>
          <a:xfrm>
            <a:off x="1142391" y="3806108"/>
            <a:ext cx="4800657" cy="6014460"/>
          </a:xfrm>
          <a:prstGeom prst="rect">
            <a:avLst/>
          </a:prstGeom>
        </p:spPr>
      </p:pic>
      <p:sp>
        <p:nvSpPr>
          <p:cNvPr id="15" name="TextBox 14">
            <a:extLst>
              <a:ext uri="{FF2B5EF4-FFF2-40B4-BE49-F238E27FC236}">
                <a16:creationId xmlns:a16="http://schemas.microsoft.com/office/drawing/2014/main" id="{080B3F21-9A33-AFA3-2D4F-C5714ADF441E}"/>
              </a:ext>
            </a:extLst>
          </p:cNvPr>
          <p:cNvSpPr txBox="1"/>
          <p:nvPr/>
        </p:nvSpPr>
        <p:spPr>
          <a:xfrm>
            <a:off x="6324600" y="5753100"/>
            <a:ext cx="11430000" cy="1184940"/>
          </a:xfrm>
          <a:prstGeom prst="rect">
            <a:avLst/>
          </a:prstGeom>
          <a:noFill/>
        </p:spPr>
        <p:txBody>
          <a:bodyPr wrap="square" rtlCol="0">
            <a:spAutoFit/>
          </a:bodyPr>
          <a:lstStyle/>
          <a:p>
            <a:pPr>
              <a:spcAft>
                <a:spcPts val="1800"/>
              </a:spcAft>
            </a:pPr>
            <a:r>
              <a:rPr lang="en-US" sz="2800" dirty="0">
                <a:solidFill>
                  <a:srgbClr val="009999"/>
                </a:solidFill>
                <a:latin typeface="Atkinson Hyperlegible Bold" panose="020B0604020202020204" charset="0"/>
              </a:rPr>
              <a:t>For each vulnerability factor and stratified by priority index value</a:t>
            </a:r>
            <a:endParaRPr lang="en-US" sz="2800" dirty="0">
              <a:latin typeface="Atkinson Hyperlegible" panose="020B0604020202020204" charset="0"/>
            </a:endParaRPr>
          </a:p>
          <a:p>
            <a:pPr marL="457200" indent="-457200">
              <a:buBlip>
                <a:blip r:embed="rId4"/>
              </a:buBlip>
            </a:pPr>
            <a:r>
              <a:rPr lang="en-US" sz="2800" dirty="0">
                <a:latin typeface="Atkinson Hyperlegible" panose="020B0604020202020204" charset="0"/>
              </a:rPr>
              <a:t>Number of geo units where the vulnerability factor is present </a:t>
            </a:r>
          </a:p>
        </p:txBody>
      </p:sp>
      <p:sp>
        <p:nvSpPr>
          <p:cNvPr id="9" name="Slide Number Placeholder 8">
            <a:extLst>
              <a:ext uri="{FF2B5EF4-FFF2-40B4-BE49-F238E27FC236}">
                <a16:creationId xmlns:a16="http://schemas.microsoft.com/office/drawing/2014/main" id="{1DA6F261-CEA3-0F71-2DFF-3D87896F9C58}"/>
              </a:ext>
            </a:extLst>
          </p:cNvPr>
          <p:cNvSpPr>
            <a:spLocks noGrp="1"/>
          </p:cNvSpPr>
          <p:nvPr>
            <p:ph type="sldNum" sz="quarter" idx="7"/>
          </p:nvPr>
        </p:nvSpPr>
        <p:spPr>
          <a:xfrm>
            <a:off x="13335000" y="9670098"/>
            <a:ext cx="4206240" cy="184666"/>
          </a:xfrm>
        </p:spPr>
        <p:txBody>
          <a:bodyPr/>
          <a:lstStyle/>
          <a:p>
            <a:fld id="{B6F15528-21DE-4FAA-801E-634DDDAF4B2B}" type="slidenum">
              <a:rPr lang="en-US" sz="1200" smtClean="0"/>
              <a:t>24</a:t>
            </a:fld>
            <a:endParaRPr lang="en-US" sz="1200" dirty="0"/>
          </a:p>
        </p:txBody>
      </p:sp>
    </p:spTree>
    <p:extLst>
      <p:ext uri="{BB962C8B-B14F-4D97-AF65-F5344CB8AC3E}">
        <p14:creationId xmlns:p14="http://schemas.microsoft.com/office/powerpoint/2010/main" val="348147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600" y="-2009227"/>
            <a:ext cx="10972800" cy="356697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3400" y="654194"/>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manipulate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C219C0FE-B7BF-EF49-C7D3-2B7DB62A04E3}"/>
              </a:ext>
            </a:extLst>
          </p:cNvPr>
          <p:cNvSpPr txBox="1"/>
          <p:nvPr/>
        </p:nvSpPr>
        <p:spPr>
          <a:xfrm>
            <a:off x="152400" y="2188887"/>
            <a:ext cx="16490582" cy="800219"/>
          </a:xfrm>
          <a:prstGeom prst="rect">
            <a:avLst/>
          </a:prstGeom>
          <a:noFill/>
        </p:spPr>
        <p:txBody>
          <a:bodyPr wrap="square" rtlCol="0">
            <a:spAutoFit/>
          </a:bodyPr>
          <a:lstStyle/>
          <a:p>
            <a:pPr marL="457200" indent="-457200">
              <a:buBlip>
                <a:blip r:embed="rId3"/>
              </a:buBlip>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see the geo units where the vulnerability factor is present for a given priority index value</a:t>
            </a:r>
          </a:p>
          <a:p>
            <a:endParaRPr lang="en-US" dirty="0"/>
          </a:p>
        </p:txBody>
      </p:sp>
      <p:grpSp>
        <p:nvGrpSpPr>
          <p:cNvPr id="7" name="Group 6">
            <a:extLst>
              <a:ext uri="{FF2B5EF4-FFF2-40B4-BE49-F238E27FC236}">
                <a16:creationId xmlns:a16="http://schemas.microsoft.com/office/drawing/2014/main" id="{58776178-904D-23B8-1B45-8C201ADC0959}"/>
              </a:ext>
            </a:extLst>
          </p:cNvPr>
          <p:cNvGrpSpPr/>
          <p:nvPr/>
        </p:nvGrpSpPr>
        <p:grpSpPr>
          <a:xfrm>
            <a:off x="212274" y="3581400"/>
            <a:ext cx="4666608" cy="5750362"/>
            <a:chOff x="212274" y="3581400"/>
            <a:chExt cx="4666608" cy="5750362"/>
          </a:xfrm>
        </p:grpSpPr>
        <p:sp>
          <p:nvSpPr>
            <p:cNvPr id="16" name="TextBox 15">
              <a:extLst>
                <a:ext uri="{FF2B5EF4-FFF2-40B4-BE49-F238E27FC236}">
                  <a16:creationId xmlns:a16="http://schemas.microsoft.com/office/drawing/2014/main" id="{3259E033-9086-C634-92B7-0FAAEDB238EE}"/>
                </a:ext>
              </a:extLst>
            </p:cNvPr>
            <p:cNvSpPr txBox="1"/>
            <p:nvPr/>
          </p:nvSpPr>
          <p:spPr>
            <a:xfrm>
              <a:off x="1111702" y="3704511"/>
              <a:ext cx="3767180" cy="892552"/>
            </a:xfrm>
            <a:prstGeom prst="rect">
              <a:avLst/>
            </a:prstGeom>
            <a:noFill/>
          </p:spPr>
          <p:txBody>
            <a:bodyPr wrap="square" rtlCol="0">
              <a:spAutoFit/>
            </a:bodyPr>
            <a:lstStyle/>
            <a:p>
              <a:pPr algn="ct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rPr>
                <a:t>Select the cell </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you would like to explore</a:t>
              </a:r>
              <a:endParaRPr lang="en-US" dirty="0"/>
            </a:p>
          </p:txBody>
        </p:sp>
        <p:pic>
          <p:nvPicPr>
            <p:cNvPr id="20" name="Picture 19">
              <a:extLst>
                <a:ext uri="{FF2B5EF4-FFF2-40B4-BE49-F238E27FC236}">
                  <a16:creationId xmlns:a16="http://schemas.microsoft.com/office/drawing/2014/main" id="{69572398-20D5-12CF-5E83-C127B6041173}"/>
                </a:ext>
              </a:extLst>
            </p:cNvPr>
            <p:cNvPicPr>
              <a:picLocks noChangeAspect="1"/>
            </p:cNvPicPr>
            <p:nvPr/>
          </p:nvPicPr>
          <p:blipFill>
            <a:blip r:embed="rId4"/>
            <a:stretch>
              <a:fillRect/>
            </a:stretch>
          </p:blipFill>
          <p:spPr>
            <a:xfrm>
              <a:off x="1388695" y="5102662"/>
              <a:ext cx="3133725" cy="4229100"/>
            </a:xfrm>
            <a:prstGeom prst="rect">
              <a:avLst/>
            </a:prstGeom>
          </p:spPr>
        </p:pic>
        <p:sp>
          <p:nvSpPr>
            <p:cNvPr id="8" name="Oval 7">
              <a:extLst>
                <a:ext uri="{FF2B5EF4-FFF2-40B4-BE49-F238E27FC236}">
                  <a16:creationId xmlns:a16="http://schemas.microsoft.com/office/drawing/2014/main" id="{5170AB17-92DB-C502-DD65-A1F0AB1FD906}"/>
                </a:ext>
              </a:extLst>
            </p:cNvPr>
            <p:cNvSpPr/>
            <p:nvPr/>
          </p:nvSpPr>
          <p:spPr>
            <a:xfrm>
              <a:off x="212274" y="3581400"/>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1</a:t>
              </a:r>
            </a:p>
          </p:txBody>
        </p:sp>
      </p:grpSp>
      <p:grpSp>
        <p:nvGrpSpPr>
          <p:cNvPr id="14" name="Group 13">
            <a:extLst>
              <a:ext uri="{FF2B5EF4-FFF2-40B4-BE49-F238E27FC236}">
                <a16:creationId xmlns:a16="http://schemas.microsoft.com/office/drawing/2014/main" id="{0BB060D1-3B8E-7471-128F-4AF62B071C29}"/>
              </a:ext>
            </a:extLst>
          </p:cNvPr>
          <p:cNvGrpSpPr/>
          <p:nvPr/>
        </p:nvGrpSpPr>
        <p:grpSpPr>
          <a:xfrm>
            <a:off x="5886185" y="3590549"/>
            <a:ext cx="5584722" cy="6896441"/>
            <a:chOff x="5886185" y="3590549"/>
            <a:chExt cx="5584722" cy="6896441"/>
          </a:xfrm>
        </p:grpSpPr>
        <p:pic>
          <p:nvPicPr>
            <p:cNvPr id="19" name="Picture 18">
              <a:extLst>
                <a:ext uri="{FF2B5EF4-FFF2-40B4-BE49-F238E27FC236}">
                  <a16:creationId xmlns:a16="http://schemas.microsoft.com/office/drawing/2014/main" id="{36552E81-B2C8-AC07-4A50-FDBEC66C20D0}"/>
                </a:ext>
              </a:extLst>
            </p:cNvPr>
            <p:cNvPicPr>
              <a:picLocks noChangeAspect="1"/>
            </p:cNvPicPr>
            <p:nvPr/>
          </p:nvPicPr>
          <p:blipFill>
            <a:blip r:embed="rId5"/>
            <a:stretch>
              <a:fillRect/>
            </a:stretch>
          </p:blipFill>
          <p:spPr>
            <a:xfrm>
              <a:off x="7279907" y="5154406"/>
              <a:ext cx="4191000" cy="5332584"/>
            </a:xfrm>
            <a:prstGeom prst="rect">
              <a:avLst/>
            </a:prstGeom>
          </p:spPr>
        </p:pic>
        <p:sp>
          <p:nvSpPr>
            <p:cNvPr id="11" name="TextBox 10">
              <a:extLst>
                <a:ext uri="{FF2B5EF4-FFF2-40B4-BE49-F238E27FC236}">
                  <a16:creationId xmlns:a16="http://schemas.microsoft.com/office/drawing/2014/main" id="{23203BC6-5DB4-02AE-DECF-36FD9555DB59}"/>
                </a:ext>
              </a:extLst>
            </p:cNvPr>
            <p:cNvSpPr txBox="1"/>
            <p:nvPr/>
          </p:nvSpPr>
          <p:spPr>
            <a:xfrm>
              <a:off x="6147886" y="3655939"/>
              <a:ext cx="5024034" cy="892552"/>
            </a:xfrm>
            <a:prstGeom prst="rect">
              <a:avLst/>
            </a:prstGeom>
            <a:noFill/>
          </p:spPr>
          <p:txBody>
            <a:bodyPr wrap="square">
              <a:spAutoFit/>
            </a:bodyPr>
            <a:lstStyle/>
            <a:p>
              <a:pPr marR="0" lvl="1" algn="ctr" defTabSz="914400" rtl="0" eaLnBrk="1" fontAlgn="auto" latinLnBrk="0" hangingPunct="1">
                <a:lnSpc>
                  <a:spcPct val="100000"/>
                </a:lnSpc>
                <a:spcBef>
                  <a:spcPts val="0"/>
                </a:spcBef>
                <a:spcAft>
                  <a:spcPts val="0"/>
                </a:spcAft>
                <a:buClr>
                  <a:srgbClr val="119C94"/>
                </a:buClr>
                <a:buSzTx/>
                <a:tabLst/>
                <a:defRPr/>
              </a:pPr>
              <a:r>
                <a:rPr lang="en-GB" sz="2600" dirty="0">
                  <a:solidFill>
                    <a:srgbClr val="009999"/>
                  </a:solidFill>
                  <a:latin typeface="Atkinson Hyperlegible Bold" panose="020B0604020202020204" charset="0"/>
                </a:rPr>
                <a:t>Right-click</a:t>
              </a:r>
              <a:r>
                <a:rPr lang="en-GB" sz="2600" dirty="0">
                  <a:solidFill>
                    <a:prstClr val="black"/>
                  </a:solidFill>
                  <a:latin typeface="Atkinson Hyperlegible" pitchFamily="2" charset="0"/>
                </a:rPr>
                <a:t> and choose “</a:t>
              </a:r>
              <a:r>
                <a:rPr lang="en-GB" sz="2600" dirty="0">
                  <a:solidFill>
                    <a:srgbClr val="009999"/>
                  </a:solidFill>
                  <a:latin typeface="Atkinson Hyperlegible Bold" panose="020B0604020202020204" charset="0"/>
                </a:rPr>
                <a:t>Show Details</a:t>
              </a:r>
              <a:r>
                <a:rPr lang="en-GB" sz="2600" dirty="0">
                  <a:solidFill>
                    <a:prstClr val="black"/>
                  </a:solidFill>
                  <a:latin typeface="Atkinson Hyperlegible" pitchFamily="2" charset="0"/>
                </a:rPr>
                <a:t>”</a:t>
              </a:r>
            </a:p>
          </p:txBody>
        </p:sp>
        <p:sp>
          <p:nvSpPr>
            <p:cNvPr id="10" name="Oval 9">
              <a:extLst>
                <a:ext uri="{FF2B5EF4-FFF2-40B4-BE49-F238E27FC236}">
                  <a16:creationId xmlns:a16="http://schemas.microsoft.com/office/drawing/2014/main" id="{39CEA5CA-372B-2F9C-1A64-8D5CB6DBAEEE}"/>
                </a:ext>
              </a:extLst>
            </p:cNvPr>
            <p:cNvSpPr/>
            <p:nvPr/>
          </p:nvSpPr>
          <p:spPr>
            <a:xfrm>
              <a:off x="5886185" y="3590549"/>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2</a:t>
              </a:r>
            </a:p>
          </p:txBody>
        </p:sp>
      </p:grpSp>
      <p:grpSp>
        <p:nvGrpSpPr>
          <p:cNvPr id="15" name="Group 14">
            <a:extLst>
              <a:ext uri="{FF2B5EF4-FFF2-40B4-BE49-F238E27FC236}">
                <a16:creationId xmlns:a16="http://schemas.microsoft.com/office/drawing/2014/main" id="{CB191E85-3921-3242-95E9-5F9163E5F7D9}"/>
              </a:ext>
            </a:extLst>
          </p:cNvPr>
          <p:cNvGrpSpPr/>
          <p:nvPr/>
        </p:nvGrpSpPr>
        <p:grpSpPr>
          <a:xfrm>
            <a:off x="11699507" y="3606713"/>
            <a:ext cx="6574973" cy="2535658"/>
            <a:chOff x="11699507" y="3606713"/>
            <a:chExt cx="6574973" cy="2535658"/>
          </a:xfrm>
        </p:grpSpPr>
        <p:sp>
          <p:nvSpPr>
            <p:cNvPr id="13" name="TextBox 12">
              <a:extLst>
                <a:ext uri="{FF2B5EF4-FFF2-40B4-BE49-F238E27FC236}">
                  <a16:creationId xmlns:a16="http://schemas.microsoft.com/office/drawing/2014/main" id="{7FFD40AB-0D6A-8B14-DF94-F2A08B62E62F}"/>
                </a:ext>
              </a:extLst>
            </p:cNvPr>
            <p:cNvSpPr txBox="1"/>
            <p:nvPr/>
          </p:nvSpPr>
          <p:spPr>
            <a:xfrm>
              <a:off x="12546885" y="3767892"/>
              <a:ext cx="5727595" cy="492443"/>
            </a:xfrm>
            <a:prstGeom prst="rect">
              <a:avLst/>
            </a:prstGeom>
            <a:noFill/>
          </p:spPr>
          <p:txBody>
            <a:bodyPr wrap="square">
              <a:spAutoFit/>
            </a:bodyPr>
            <a:lstStyle/>
            <a:p>
              <a:pPr marR="0" lvl="1" algn="l" defTabSz="914400" rtl="0" eaLnBrk="1" fontAlgn="auto" latinLnBrk="0" hangingPunct="1">
                <a:lnSpc>
                  <a:spcPct val="100000"/>
                </a:lnSpc>
                <a:spcBef>
                  <a:spcPts val="0"/>
                </a:spcBef>
                <a:spcAft>
                  <a:spcPts val="0"/>
                </a:spcAft>
                <a:buClr>
                  <a:srgbClr val="119C94"/>
                </a:buClr>
                <a:buSzTx/>
                <a:tabLst/>
                <a:defRPr/>
              </a:pPr>
              <a:r>
                <a:rPr lang="en-GB" sz="2600" dirty="0">
                  <a:solidFill>
                    <a:srgbClr val="009999"/>
                  </a:solidFill>
                  <a:latin typeface="Atkinson Hyperlegible Bold" panose="020B0604020202020204" charset="0"/>
                </a:rPr>
                <a:t>A new Excel sheet opens</a:t>
              </a:r>
              <a:endParaRPr lang="en-GB" sz="2600" dirty="0">
                <a:solidFill>
                  <a:prstClr val="black"/>
                </a:solidFill>
                <a:latin typeface="Atkinson Hyperlegible" pitchFamily="2" charset="0"/>
              </a:endParaRPr>
            </a:p>
          </p:txBody>
        </p:sp>
        <p:pic>
          <p:nvPicPr>
            <p:cNvPr id="22" name="Picture 21">
              <a:extLst>
                <a:ext uri="{FF2B5EF4-FFF2-40B4-BE49-F238E27FC236}">
                  <a16:creationId xmlns:a16="http://schemas.microsoft.com/office/drawing/2014/main" id="{8EDF4F6D-D21B-A708-FECB-17BE5196BE48}"/>
                </a:ext>
              </a:extLst>
            </p:cNvPr>
            <p:cNvPicPr>
              <a:picLocks noChangeAspect="1"/>
            </p:cNvPicPr>
            <p:nvPr/>
          </p:nvPicPr>
          <p:blipFill>
            <a:blip r:embed="rId6"/>
            <a:stretch>
              <a:fillRect/>
            </a:stretch>
          </p:blipFill>
          <p:spPr>
            <a:xfrm>
              <a:off x="12232907" y="5142246"/>
              <a:ext cx="4410075" cy="1000125"/>
            </a:xfrm>
            <a:prstGeom prst="rect">
              <a:avLst/>
            </a:prstGeom>
          </p:spPr>
        </p:pic>
        <p:sp>
          <p:nvSpPr>
            <p:cNvPr id="12" name="Oval 11">
              <a:extLst>
                <a:ext uri="{FF2B5EF4-FFF2-40B4-BE49-F238E27FC236}">
                  <a16:creationId xmlns:a16="http://schemas.microsoft.com/office/drawing/2014/main" id="{E69872F8-FF9D-FADE-CA46-F274E782D2A6}"/>
                </a:ext>
              </a:extLst>
            </p:cNvPr>
            <p:cNvSpPr/>
            <p:nvPr/>
          </p:nvSpPr>
          <p:spPr>
            <a:xfrm>
              <a:off x="11699507" y="3606713"/>
              <a:ext cx="1066800" cy="955238"/>
            </a:xfrm>
            <a:prstGeom prst="ellipse">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DLaM Display" panose="02010000000000000000" pitchFamily="2" charset="0"/>
                  <a:ea typeface="ADLaM Display" panose="02010000000000000000" pitchFamily="2" charset="0"/>
                  <a:cs typeface="ADLaM Display" panose="02010000000000000000" pitchFamily="2" charset="0"/>
                </a:rPr>
                <a:t>3</a:t>
              </a:r>
            </a:p>
          </p:txBody>
        </p:sp>
      </p:grpSp>
      <p:sp>
        <p:nvSpPr>
          <p:cNvPr id="17" name="Slide Number Placeholder 16">
            <a:extLst>
              <a:ext uri="{FF2B5EF4-FFF2-40B4-BE49-F238E27FC236}">
                <a16:creationId xmlns:a16="http://schemas.microsoft.com/office/drawing/2014/main" id="{1AD0A76D-F387-03D8-66E6-16111EDD3235}"/>
              </a:ext>
            </a:extLst>
          </p:cNvPr>
          <p:cNvSpPr>
            <a:spLocks noGrp="1"/>
          </p:cNvSpPr>
          <p:nvPr>
            <p:ph type="sldNum" sz="quarter" idx="7"/>
          </p:nvPr>
        </p:nvSpPr>
        <p:spPr>
          <a:xfrm>
            <a:off x="13307562" y="9639300"/>
            <a:ext cx="4206240" cy="184666"/>
          </a:xfrm>
        </p:spPr>
        <p:txBody>
          <a:bodyPr/>
          <a:lstStyle/>
          <a:p>
            <a:fld id="{B6F15528-21DE-4FAA-801E-634DDDAF4B2B}" type="slidenum">
              <a:rPr lang="en-US" sz="1200" smtClean="0"/>
              <a:t>25</a:t>
            </a:fld>
            <a:endParaRPr lang="en-US" sz="1200" dirty="0"/>
          </a:p>
        </p:txBody>
      </p:sp>
    </p:spTree>
    <p:extLst>
      <p:ext uri="{BB962C8B-B14F-4D97-AF65-F5344CB8AC3E}">
        <p14:creationId xmlns:p14="http://schemas.microsoft.com/office/powerpoint/2010/main" val="2554498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803954"/>
            <a:ext cx="103632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85800" y="512295"/>
            <a:ext cx="9185823"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use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96AAC3E0-CB9E-A422-3AE8-0D11CEA0D2DA}"/>
              </a:ext>
            </a:extLst>
          </p:cNvPr>
          <p:cNvSpPr txBox="1"/>
          <p:nvPr/>
        </p:nvSpPr>
        <p:spPr>
          <a:xfrm>
            <a:off x="1946590" y="4610100"/>
            <a:ext cx="14096999" cy="320087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2400"/>
              </a:spcAft>
              <a:buClrTx/>
              <a:buSzTx/>
              <a:tabLst/>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Use the figures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provided</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in the sheet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R.4</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a:t>
            </a:r>
            <a:endParaRPr kumimoji="0" lang="fr-FR" sz="3200" i="0" u="none" strike="noStrike" kern="1200" cap="none" spc="0" normalizeH="0" baseline="0" noProof="0" dirty="0">
              <a:ln>
                <a:noFill/>
              </a:ln>
              <a:solidFill>
                <a:srgbClr val="0D797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457200" lvl="0" indent="-457200" algn="just">
              <a:spcAft>
                <a:spcPts val="2400"/>
              </a:spcAft>
              <a:buClr>
                <a:srgbClr val="119C94"/>
              </a:buClr>
              <a:buBlip>
                <a:blip r:embed="rId3"/>
              </a:buBlip>
              <a:defRPr/>
            </a:pPr>
            <a:r>
              <a:rPr lang="fr-FR" sz="2800" noProof="0" dirty="0">
                <a:solidFill>
                  <a:prstClr val="black"/>
                </a:solidFill>
                <a:latin typeface="Atkinson Hyperlegible" panose="020B0604020202020204" charset="0"/>
              </a:rPr>
              <a:t>Guide the discussions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rPr>
              <a:t>on </a:t>
            </a:r>
            <a:r>
              <a:rPr kumimoji="0" lang="fr-FR" sz="2800" b="0" i="0" u="none" strike="noStrike" kern="1200" cap="none" spc="0" normalizeH="0" noProof="0" dirty="0" err="1">
                <a:ln>
                  <a:noFill/>
                </a:ln>
                <a:solidFill>
                  <a:srgbClr val="009999"/>
                </a:solidFill>
                <a:effectLst/>
                <a:uLnTx/>
                <a:uFillTx/>
                <a:latin typeface="Atkinson Hyperlegible Bold" panose="020B0604020202020204" charset="0"/>
              </a:rPr>
              <a:t>additional</a:t>
            </a:r>
            <a:r>
              <a:rPr kumimoji="0" lang="fr-FR" sz="2800" b="0" i="0" u="none" strike="noStrike" kern="1200" cap="none" spc="0" normalizeH="0" noProof="0" dirty="0">
                <a:ln>
                  <a:noFill/>
                </a:ln>
                <a:solidFill>
                  <a:srgbClr val="009999"/>
                </a:solidFill>
                <a:effectLst/>
                <a:uLnTx/>
                <a:uFillTx/>
                <a:latin typeface="Atkinson Hyperlegible Bold" panose="020B0604020202020204" charset="0"/>
              </a:rPr>
              <a:t> PAMIs </a:t>
            </a:r>
            <a:r>
              <a:rPr lang="fr-FR" sz="2800" dirty="0">
                <a:solidFill>
                  <a:prstClr val="black"/>
                </a:solidFill>
                <a:latin typeface="Atkinson Hyperlegible" panose="020B0604020202020204" charset="0"/>
              </a:rPr>
              <a:t>at the stakeholder validation </a:t>
            </a:r>
            <a:endParaRPr kumimoji="0" lang="fr-FR" sz="2800" b="0" i="0" u="none" strike="noStrike" kern="1200" cap="none" spc="0" normalizeH="0" noProof="0" dirty="0">
              <a:ln>
                <a:noFill/>
              </a:ln>
              <a:solidFill>
                <a:srgbClr val="009999"/>
              </a:solidFill>
              <a:effectLst/>
              <a:uLnTx/>
              <a:uFillTx/>
              <a:latin typeface="Atkinson Hyperlegible Bold" panose="020B0604020202020204" charset="0"/>
            </a:endParaRPr>
          </a:p>
          <a:p>
            <a:pPr marL="971550" lvl="1" indent="-514350" algn="just">
              <a:spcAft>
                <a:spcPts val="2400"/>
              </a:spcAft>
              <a:buClr>
                <a:srgbClr val="119C94"/>
              </a:buClr>
              <a:buFont typeface="Arial" panose="020B0604020202020204" pitchFamily="34" charset="0"/>
              <a:buChar char="•"/>
              <a:defRPr/>
            </a:pPr>
            <a:r>
              <a:rPr lang="fr-FR" sz="2800" dirty="0">
                <a:solidFill>
                  <a:prstClr val="black"/>
                </a:solidFill>
                <a:latin typeface="Atkinson Hyperlegible" panose="020B0604020202020204" charset="0"/>
              </a:rPr>
              <a:t>Explore vulnerability factors </a:t>
            </a:r>
            <a:r>
              <a:rPr lang="fr-FR" sz="2800" dirty="0" err="1">
                <a:solidFill>
                  <a:prstClr val="black"/>
                </a:solidFill>
                <a:latin typeface="Atkinson Hyperlegible" panose="020B0604020202020204" charset="0"/>
              </a:rPr>
              <a:t>present</a:t>
            </a:r>
            <a:r>
              <a:rPr lang="fr-FR" sz="2800" dirty="0">
                <a:solidFill>
                  <a:prstClr val="black"/>
                </a:solidFill>
                <a:latin typeface="Atkinson Hyperlegible" panose="020B0604020202020204" charset="0"/>
              </a:rPr>
              <a:t> in </a:t>
            </a:r>
            <a:r>
              <a:rPr lang="fr-FR" sz="2800" dirty="0" err="1">
                <a:solidFill>
                  <a:prstClr val="black"/>
                </a:solidFill>
                <a:latin typeface="Atkinson Hyperlegible" panose="020B0604020202020204" charset="0"/>
              </a:rPr>
              <a:t>geo</a:t>
            </a:r>
            <a:r>
              <a:rPr lang="fr-FR" sz="2800" dirty="0">
                <a:solidFill>
                  <a:prstClr val="black"/>
                </a:solidFill>
                <a:latin typeface="Atkinson Hyperlegible" panose="020B0604020202020204" charset="0"/>
              </a:rPr>
              <a:t> </a:t>
            </a:r>
            <a:r>
              <a:rPr lang="fr-FR" sz="2800" dirty="0" err="1">
                <a:solidFill>
                  <a:prstClr val="black"/>
                </a:solidFill>
                <a:latin typeface="Atkinson Hyperlegible" panose="020B0604020202020204" charset="0"/>
              </a:rPr>
              <a:t>units</a:t>
            </a:r>
            <a:r>
              <a:rPr lang="fr-FR" sz="2800" dirty="0">
                <a:solidFill>
                  <a:prstClr val="black"/>
                </a:solidFill>
                <a:latin typeface="Atkinson Hyperlegible" panose="020B0604020202020204" charset="0"/>
              </a:rPr>
              <a:t> that have a priority index value </a:t>
            </a:r>
            <a:r>
              <a:rPr lang="fr-FR" sz="2800" dirty="0" err="1">
                <a:solidFill>
                  <a:prstClr val="black"/>
                </a:solidFill>
                <a:latin typeface="Atkinson Hyperlegible" panose="020B0604020202020204" charset="0"/>
              </a:rPr>
              <a:t>below</a:t>
            </a:r>
            <a:r>
              <a:rPr lang="fr-FR" sz="2800" dirty="0">
                <a:solidFill>
                  <a:prstClr val="black"/>
                </a:solidFill>
                <a:latin typeface="Atkinson Hyperlegible" panose="020B0604020202020204" charset="0"/>
              </a:rPr>
              <a:t> the priority index </a:t>
            </a:r>
            <a:r>
              <a:rPr lang="fr-FR" sz="2800" dirty="0" err="1">
                <a:solidFill>
                  <a:prstClr val="black"/>
                </a:solidFill>
                <a:latin typeface="Atkinson Hyperlegible" panose="020B0604020202020204" charset="0"/>
              </a:rPr>
              <a:t>threshold</a:t>
            </a:r>
            <a:endParaRPr kumimoji="0" lang="fr-FR" sz="2800" b="0" i="0" u="none" strike="noStrike" kern="1200" cap="none" spc="0" normalizeH="0" noProof="0" dirty="0">
              <a:ln>
                <a:noFill/>
              </a:ln>
              <a:solidFill>
                <a:prstClr val="black"/>
              </a:solidFill>
              <a:effectLst/>
              <a:uLnTx/>
              <a:uFillTx/>
              <a:latin typeface="Atkinson Hyperlegible" panose="020B0604020202020204" charset="0"/>
            </a:endParaRPr>
          </a:p>
          <a:p>
            <a:pPr marL="514350" marR="0" lvl="0" indent="-514350" algn="just"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12" name="Rectangle: Rounded Corners 11">
            <a:extLst>
              <a:ext uri="{FF2B5EF4-FFF2-40B4-BE49-F238E27FC236}">
                <a16:creationId xmlns:a16="http://schemas.microsoft.com/office/drawing/2014/main" id="{F6DCAF4F-85C0-8163-2532-490A02484314}"/>
              </a:ext>
            </a:extLst>
          </p:cNvPr>
          <p:cNvSpPr/>
          <p:nvPr/>
        </p:nvSpPr>
        <p:spPr>
          <a:xfrm>
            <a:off x="1821819" y="2577815"/>
            <a:ext cx="14649806" cy="82941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4FCC09-03A5-0034-834A-57EE1CBE1270}"/>
              </a:ext>
            </a:extLst>
          </p:cNvPr>
          <p:cNvSpPr txBox="1"/>
          <p:nvPr/>
        </p:nvSpPr>
        <p:spPr>
          <a:xfrm>
            <a:off x="1816375" y="2746299"/>
            <a:ext cx="14649806" cy="523220"/>
          </a:xfrm>
          <a:prstGeom prst="rect">
            <a:avLst/>
          </a:prstGeom>
          <a:noFill/>
        </p:spPr>
        <p:txBody>
          <a:bodyPr wrap="square" rtlCol="0">
            <a:spAutoFit/>
          </a:bodyPr>
          <a:lstStyle/>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If vulnerability factors </a:t>
            </a:r>
            <a:r>
              <a:rPr lang="fr-FR" sz="2800" dirty="0" err="1">
                <a:latin typeface="ADLaM Display" panose="02010000000000000000" pitchFamily="2" charset="0"/>
                <a:ea typeface="ADLaM Display" panose="02010000000000000000" pitchFamily="2" charset="0"/>
                <a:cs typeface="ADLaM Display" panose="02010000000000000000" pitchFamily="2" charset="0"/>
              </a:rPr>
              <a:t>were</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included</a:t>
            </a:r>
            <a:r>
              <a:rPr lang="fr-FR" sz="2800" dirty="0">
                <a:latin typeface="ADLaM Display" panose="02010000000000000000" pitchFamily="2" charset="0"/>
                <a:ea typeface="ADLaM Display" panose="02010000000000000000" pitchFamily="2" charset="0"/>
                <a:cs typeface="ADLaM Display" panose="02010000000000000000" pitchFamily="2" charset="0"/>
              </a:rPr>
              <a:t> in the PAMI analysis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57FF02F8-BDD3-33D5-5D5E-A3A64BF4D6D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26</a:t>
            </a:fld>
            <a:endParaRPr lang="en-US" sz="1200" dirty="0"/>
          </a:p>
        </p:txBody>
      </p:sp>
    </p:spTree>
    <p:extLst>
      <p:ext uri="{BB962C8B-B14F-4D97-AF65-F5344CB8AC3E}">
        <p14:creationId xmlns:p14="http://schemas.microsoft.com/office/powerpoint/2010/main" val="91464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1761502"/>
            <a:ext cx="102870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R.5</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389525" y="2750367"/>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389525" y="2933450"/>
            <a:ext cx="1463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Content s</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imilar</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Sheet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All indicators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calculated</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identify</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PAMIs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2" name="Picture 11">
            <a:extLst>
              <a:ext uri="{FF2B5EF4-FFF2-40B4-BE49-F238E27FC236}">
                <a16:creationId xmlns:a16="http://schemas.microsoft.com/office/drawing/2014/main" id="{9BEFE476-B23C-942D-36B6-221696045F8A}"/>
              </a:ext>
            </a:extLst>
          </p:cNvPr>
          <p:cNvPicPr>
            <a:picLocks noChangeAspect="1"/>
          </p:cNvPicPr>
          <p:nvPr/>
        </p:nvPicPr>
        <p:blipFill>
          <a:blip r:embed="rId3"/>
          <a:stretch>
            <a:fillRect/>
          </a:stretch>
        </p:blipFill>
        <p:spPr>
          <a:xfrm>
            <a:off x="1389525" y="5143500"/>
            <a:ext cx="15222075" cy="2155188"/>
          </a:xfrm>
          <a:prstGeom prst="rect">
            <a:avLst/>
          </a:prstGeom>
        </p:spPr>
      </p:pic>
      <p:sp>
        <p:nvSpPr>
          <p:cNvPr id="9" name="Slide Number Placeholder 8">
            <a:extLst>
              <a:ext uri="{FF2B5EF4-FFF2-40B4-BE49-F238E27FC236}">
                <a16:creationId xmlns:a16="http://schemas.microsoft.com/office/drawing/2014/main" id="{14D27F82-536D-E998-BE58-53D0BF2462D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27</a:t>
            </a:fld>
            <a:endParaRPr lang="en-US" sz="1200" dirty="0"/>
          </a:p>
        </p:txBody>
      </p:sp>
    </p:spTree>
    <p:extLst>
      <p:ext uri="{BB962C8B-B14F-4D97-AF65-F5344CB8AC3E}">
        <p14:creationId xmlns:p14="http://schemas.microsoft.com/office/powerpoint/2010/main" val="29171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809659"/>
            <a:ext cx="102108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R.5</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75CB30E-2D35-9C60-5E85-EDE5F21BF54E}"/>
              </a:ext>
            </a:extLst>
          </p:cNvPr>
          <p:cNvSpPr txBox="1"/>
          <p:nvPr/>
        </p:nvSpPr>
        <p:spPr>
          <a:xfrm>
            <a:off x="1011269" y="2301380"/>
            <a:ext cx="16133731" cy="1323439"/>
          </a:xfrm>
          <a:prstGeom prst="rect">
            <a:avLst/>
          </a:prstGeom>
          <a:noFill/>
        </p:spPr>
        <p:txBody>
          <a:bodyPr wrap="square" rtlCol="0">
            <a:spAutoFit/>
          </a:bodyPr>
          <a:lstStyle/>
          <a:p>
            <a:pPr marL="457200" indent="-457200">
              <a:spcAft>
                <a:spcPts val="2400"/>
              </a:spcAft>
              <a:buBlip>
                <a:blip r:embed="rId3"/>
              </a:buBlip>
            </a:pPr>
            <a:r>
              <a:rPr lang="en-US" sz="3200" b="1" dirty="0">
                <a:solidFill>
                  <a:srgbClr val="009999"/>
                </a:solidFill>
                <a:latin typeface="Congenial" panose="02000503040000020004" pitchFamily="2" charset="0"/>
              </a:rPr>
              <a:t>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Manipulate the data in the 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R.5</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r>
              <a:rPr lang="en-US" sz="2800" dirty="0">
                <a:latin typeface="Atkinson Hyperlegible" panose="020B0604020202020204" charset="0"/>
              </a:rPr>
              <a:t>       For example, sort or filter the data by priority index value</a:t>
            </a:r>
          </a:p>
        </p:txBody>
      </p:sp>
      <p:pic>
        <p:nvPicPr>
          <p:cNvPr id="15" name="Graphic 14" descr="Filter with solid fill">
            <a:extLst>
              <a:ext uri="{FF2B5EF4-FFF2-40B4-BE49-F238E27FC236}">
                <a16:creationId xmlns:a16="http://schemas.microsoft.com/office/drawing/2014/main" id="{FC16B068-B3F0-BE2C-41DB-EB518C540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1754" y="2957405"/>
            <a:ext cx="679255" cy="679255"/>
          </a:xfrm>
          <a:prstGeom prst="rect">
            <a:avLst/>
          </a:prstGeom>
        </p:spPr>
      </p:pic>
      <p:grpSp>
        <p:nvGrpSpPr>
          <p:cNvPr id="7" name="Group 6">
            <a:extLst>
              <a:ext uri="{FF2B5EF4-FFF2-40B4-BE49-F238E27FC236}">
                <a16:creationId xmlns:a16="http://schemas.microsoft.com/office/drawing/2014/main" id="{30C8EF66-DA75-EA0D-BD1A-622774702A27}"/>
              </a:ext>
            </a:extLst>
          </p:cNvPr>
          <p:cNvGrpSpPr/>
          <p:nvPr/>
        </p:nvGrpSpPr>
        <p:grpSpPr>
          <a:xfrm>
            <a:off x="882084" y="4541086"/>
            <a:ext cx="15576259" cy="3905656"/>
            <a:chOff x="882084" y="4541086"/>
            <a:chExt cx="15576259" cy="3905656"/>
          </a:xfrm>
        </p:grpSpPr>
        <p:sp>
          <p:nvSpPr>
            <p:cNvPr id="8" name="TextBox 7">
              <a:extLst>
                <a:ext uri="{FF2B5EF4-FFF2-40B4-BE49-F238E27FC236}">
                  <a16:creationId xmlns:a16="http://schemas.microsoft.com/office/drawing/2014/main" id="{6D00D2B9-360D-D801-AFFC-2FA5BC3DC0C8}"/>
                </a:ext>
              </a:extLst>
            </p:cNvPr>
            <p:cNvSpPr txBox="1"/>
            <p:nvPr/>
          </p:nvSpPr>
          <p:spPr>
            <a:xfrm>
              <a:off x="1381382" y="5121729"/>
              <a:ext cx="15076961" cy="3325013"/>
            </a:xfrm>
            <a:prstGeom prst="rect">
              <a:avLst/>
            </a:prstGeom>
            <a:noFill/>
          </p:spPr>
          <p:txBody>
            <a:bodyPr wrap="square">
              <a:spAutoFit/>
            </a:bodyPr>
            <a:lstStyle/>
            <a:p>
              <a:pPr marL="0" marR="0" lvl="0" indent="0" algn="l" defTabSz="914400" rtl="0" eaLnBrk="1" fontAlgn="auto" latinLnBrk="0" hangingPunct="1">
                <a:lnSpc>
                  <a:spcPct val="130000"/>
                </a:lnSpc>
                <a:spcBef>
                  <a:spcPct val="0"/>
                </a:spcBef>
                <a:spcAft>
                  <a:spcPts val="1800"/>
                </a:spcAft>
                <a:buClrTx/>
                <a:buSzTx/>
                <a:buFont typeface="Arial" panose="020B0604020202020204" pitchFamily="34" charset="0"/>
                <a:buNone/>
                <a:tabLst/>
                <a:defRPr/>
              </a:pPr>
              <a:r>
                <a:rPr lang="en-GB" sz="2800" dirty="0">
                  <a:latin typeface="Atkinson Hyperlegible" panose="020B0604020202020204" charset="0"/>
                </a:rPr>
                <a:t>This export can be used for:</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latin typeface="Atkinson Hyperlegible" panose="020B0604020202020204" charset="0"/>
                </a:rPr>
                <a:t>Importation in a </a:t>
              </a:r>
              <a:r>
                <a:rPr lang="en-GB" sz="2800" dirty="0">
                  <a:solidFill>
                    <a:srgbClr val="009999"/>
                  </a:solidFill>
                  <a:latin typeface="Atkinson Hyperlegible Bold" panose="020B0604020202020204" charset="0"/>
                </a:rPr>
                <a:t>statistical software</a:t>
              </a:r>
              <a:endParaRPr lang="en-GB" sz="2800" dirty="0">
                <a:latin typeface="Atkinson Hyperlegible" panose="020B0604020202020204" charset="0"/>
              </a:endParaRP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latin typeface="Atkinson Hyperlegible" panose="020B0604020202020204" charset="0"/>
                </a:rPr>
                <a:t>Importation in a </a:t>
              </a:r>
              <a:r>
                <a:rPr lang="en-GB" sz="2800" b="1" dirty="0">
                  <a:solidFill>
                    <a:srgbClr val="009999"/>
                  </a:solidFill>
                  <a:latin typeface="Atkinson Hyperlegible Bold" panose="020B0604020202020204" charset="0"/>
                </a:rPr>
                <a:t>GIS software </a:t>
              </a:r>
              <a:r>
                <a:rPr lang="en-GB" sz="2800" dirty="0">
                  <a:latin typeface="Atkinson Hyperlegible" panose="020B0604020202020204" charset="0"/>
                </a:rPr>
                <a:t>to map PAMIs</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solidFill>
                    <a:srgbClr val="009999"/>
                  </a:solidFill>
                  <a:latin typeface="Atkinson Hyperlegible Bold" panose="020B0604020202020204" charset="0"/>
                </a:rPr>
                <a:t>Discussing</a:t>
              </a:r>
              <a:r>
                <a:rPr lang="en-GB" sz="2800" dirty="0">
                  <a:latin typeface="Atkinson Hyperlegible" panose="020B0604020202020204" charset="0"/>
                </a:rPr>
                <a:t> specific geo units at the stakeholder validation</a:t>
              </a:r>
            </a:p>
            <a:p>
              <a:pPr marL="1028700" marR="0" lvl="1" indent="-342900" algn="l" defTabSz="914400" rtl="0" eaLnBrk="1" fontAlgn="auto" latinLnBrk="0" hangingPunct="1">
                <a:spcBef>
                  <a:spcPts val="500"/>
                </a:spcBef>
                <a:spcAft>
                  <a:spcPts val="1200"/>
                </a:spcAft>
                <a:buClr>
                  <a:srgbClr val="119C94"/>
                </a:buClr>
                <a:buSzTx/>
                <a:buFont typeface="Arial" panose="020B0604020202020204" pitchFamily="34" charset="0"/>
                <a:buChar char="•"/>
                <a:tabLst/>
                <a:defRPr/>
              </a:pPr>
              <a:r>
                <a:rPr lang="en-GB" sz="2800" dirty="0">
                  <a:solidFill>
                    <a:srgbClr val="009999"/>
                  </a:solidFill>
                  <a:latin typeface="Atkinson Hyperlegible Bold" panose="020B0604020202020204" charset="0"/>
                </a:rPr>
                <a:t>Taking notes </a:t>
              </a:r>
              <a:r>
                <a:rPr lang="en-GB" sz="2800" dirty="0">
                  <a:latin typeface="Atkinson Hyperlegible" panose="020B0604020202020204" charset="0"/>
                </a:rPr>
                <a:t>at the stakeholder validation</a:t>
              </a:r>
            </a:p>
          </p:txBody>
        </p:sp>
        <p:sp>
          <p:nvSpPr>
            <p:cNvPr id="12" name="TextBox 11">
              <a:extLst>
                <a:ext uri="{FF2B5EF4-FFF2-40B4-BE49-F238E27FC236}">
                  <a16:creationId xmlns:a16="http://schemas.microsoft.com/office/drawing/2014/main" id="{00A606FC-CA42-2B76-EB4B-85E8BB4058DB}"/>
                </a:ext>
              </a:extLst>
            </p:cNvPr>
            <p:cNvSpPr txBox="1"/>
            <p:nvPr/>
          </p:nvSpPr>
          <p:spPr>
            <a:xfrm>
              <a:off x="882084" y="4541086"/>
              <a:ext cx="9240252" cy="584775"/>
            </a:xfrm>
            <a:prstGeom prst="rect">
              <a:avLst/>
            </a:prstGeom>
            <a:noFill/>
          </p:spPr>
          <p:txBody>
            <a:bodyPr wrap="square">
              <a:spAutoFit/>
            </a:bodyPr>
            <a:lstStyle/>
            <a:p>
              <a:pPr marL="457200" indent="-457200">
                <a:buBlip>
                  <a:blip r:embed="rId3"/>
                </a:buBlip>
              </a:pPr>
              <a:r>
                <a:rPr lang="en-US" sz="3200" b="1" dirty="0">
                  <a:solidFill>
                    <a:srgbClr val="009999"/>
                  </a:solidFill>
                  <a:latin typeface="Congenial" panose="02000503040000020004" pitchFamily="2" charset="0"/>
                </a:rPr>
                <a:t>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Export a copy of the 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R.5</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Graphic 18" descr="Upload with solid fill">
              <a:extLst>
                <a:ext uri="{FF2B5EF4-FFF2-40B4-BE49-F238E27FC236}">
                  <a16:creationId xmlns:a16="http://schemas.microsoft.com/office/drawing/2014/main" id="{1748D717-CCF9-9E53-294F-58AF0283F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182" y="6443272"/>
              <a:ext cx="914400" cy="914400"/>
            </a:xfrm>
            <a:prstGeom prst="rect">
              <a:avLst/>
            </a:prstGeom>
          </p:spPr>
        </p:pic>
      </p:grpSp>
      <p:sp>
        <p:nvSpPr>
          <p:cNvPr id="10" name="Slide Number Placeholder 9">
            <a:extLst>
              <a:ext uri="{FF2B5EF4-FFF2-40B4-BE49-F238E27FC236}">
                <a16:creationId xmlns:a16="http://schemas.microsoft.com/office/drawing/2014/main" id="{D6BCD9D0-6C17-F5F6-7082-8013F55B18EC}"/>
              </a:ext>
            </a:extLst>
          </p:cNvPr>
          <p:cNvSpPr>
            <a:spLocks noGrp="1"/>
          </p:cNvSpPr>
          <p:nvPr>
            <p:ph type="sldNum" sz="quarter" idx="7"/>
          </p:nvPr>
        </p:nvSpPr>
        <p:spPr>
          <a:xfrm>
            <a:off x="13335000" y="9639300"/>
            <a:ext cx="4206240" cy="184666"/>
          </a:xfrm>
        </p:spPr>
        <p:txBody>
          <a:bodyPr/>
          <a:lstStyle/>
          <a:p>
            <a:fld id="{B6F15528-21DE-4FAA-801E-634DDDAF4B2B}" type="slidenum">
              <a:rPr lang="en-US" sz="1200" smtClean="0"/>
              <a:t>28</a:t>
            </a:fld>
            <a:endParaRPr lang="en-US" sz="1200" dirty="0"/>
          </a:p>
        </p:txBody>
      </p:sp>
    </p:spTree>
    <p:extLst>
      <p:ext uri="{BB962C8B-B14F-4D97-AF65-F5344CB8AC3E}">
        <p14:creationId xmlns:p14="http://schemas.microsoft.com/office/powerpoint/2010/main" val="85546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990599" y="-2009228"/>
            <a:ext cx="101346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782212" y="495300"/>
            <a:ext cx="8823699"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AEDD5F13-BADA-AD25-3CC2-527DD782A46C}"/>
              </a:ext>
            </a:extLst>
          </p:cNvPr>
          <p:cNvGrpSpPr/>
          <p:nvPr/>
        </p:nvGrpSpPr>
        <p:grpSpPr>
          <a:xfrm>
            <a:off x="-761999" y="2155989"/>
            <a:ext cx="16535399" cy="7635711"/>
            <a:chOff x="-761999" y="2155989"/>
            <a:chExt cx="16535399" cy="7635711"/>
          </a:xfrm>
        </p:grpSpPr>
        <p:sp>
          <p:nvSpPr>
            <p:cNvPr id="9" name="Freeform 4">
              <a:extLst>
                <a:ext uri="{FF2B5EF4-FFF2-40B4-BE49-F238E27FC236}">
                  <a16:creationId xmlns:a16="http://schemas.microsoft.com/office/drawing/2014/main" id="{90A5988B-BF63-F2E3-4D2B-0D5F88AC06B0}"/>
                </a:ext>
              </a:extLst>
            </p:cNvPr>
            <p:cNvSpPr/>
            <p:nvPr/>
          </p:nvSpPr>
          <p:spPr>
            <a:xfrm>
              <a:off x="-761999" y="2155989"/>
              <a:ext cx="16535399" cy="76357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291889" y="2155989"/>
              <a:ext cx="1074101" cy="7635711"/>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52322" y="2472784"/>
            <a:ext cx="14686388" cy="7134261"/>
          </a:xfrm>
          <a:prstGeom prst="rect">
            <a:avLst/>
          </a:prstGeom>
          <a:noFill/>
        </p:spPr>
        <p:txBody>
          <a:bodyPr wrap="square" rtlCol="0">
            <a:spAutoFit/>
          </a:bodyPr>
          <a:lstStyle/>
          <a:p>
            <a:pPr>
              <a:spcAft>
                <a:spcPts val="1800"/>
              </a:spcAft>
              <a:buClr>
                <a:srgbClr val="119C94"/>
              </a:buClr>
              <a:defRPr/>
            </a:pPr>
            <a:r>
              <a:rPr lang="en-GB" sz="2600" dirty="0">
                <a:solidFill>
                  <a:prstClr val="black"/>
                </a:solidFill>
                <a:latin typeface="Atkinson Hyperlegible"/>
              </a:rPr>
              <a:t>    The GTFCC PAMI Excel computes all calculations and generates the following outputs</a:t>
            </a:r>
          </a:p>
          <a:p>
            <a:pPr marL="457200" indent="-457200">
              <a:lnSpc>
                <a:spcPct val="130000"/>
              </a:lnSpc>
              <a:buClr>
                <a:srgbClr val="119C94"/>
              </a:buClr>
              <a:buBlip>
                <a:blip r:embed="rId3"/>
              </a:buBlip>
              <a:defRPr/>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R.2</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Overview tables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Parameters of the PAMI analysis </a:t>
            </a:r>
          </a:p>
          <a:p>
            <a:pPr marL="914400" lvl="1" indent="-457200">
              <a:spcAft>
                <a:spcPts val="1800"/>
              </a:spcAft>
              <a:buClr>
                <a:srgbClr val="009999"/>
              </a:buClr>
              <a:buFont typeface="Arial" panose="020B0604020202020204" pitchFamily="34" charset="0"/>
              <a:buChar char="•"/>
            </a:pPr>
            <a:r>
              <a:rPr lang="en-GB" sz="2600" dirty="0">
                <a:solidFill>
                  <a:prstClr val="black"/>
                </a:solidFill>
                <a:latin typeface="Atkinson Hyperlegible"/>
              </a:rPr>
              <a:t>Useful to understand the analysis performed and for consistency checks</a:t>
            </a:r>
          </a:p>
          <a:p>
            <a:pPr marL="457200" indent="-457200">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R.3</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Priority index summary</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Proxy on feasibility &amp; impact of interventions</a:t>
            </a:r>
          </a:p>
          <a:p>
            <a:pPr marL="914400" lvl="1" indent="-457200">
              <a:spcAft>
                <a:spcPts val="1800"/>
              </a:spcAft>
              <a:buClr>
                <a:srgbClr val="009999"/>
              </a:buClr>
              <a:buFont typeface="Arial" panose="020B0604020202020204" pitchFamily="34" charset="0"/>
              <a:buChar char="•"/>
            </a:pPr>
            <a:r>
              <a:rPr lang="en-GB" sz="2600" dirty="0">
                <a:solidFill>
                  <a:prstClr val="black"/>
                </a:solidFill>
                <a:latin typeface="Atkinson Hyperlegible"/>
              </a:rPr>
              <a:t>Useful to set the priority index threshold at the stakeholder validation</a:t>
            </a:r>
          </a:p>
          <a:p>
            <a:pPr>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R.4</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Additional factors tables</a:t>
            </a:r>
          </a:p>
          <a:p>
            <a:pPr lvl="1">
              <a:buClr>
                <a:srgbClr val="009999"/>
              </a:buClr>
            </a:pPr>
            <a:r>
              <a:rPr lang="en-GB" sz="2600" i="1" dirty="0">
                <a:solidFill>
                  <a:schemeClr val="tx1">
                    <a:lumMod val="95000"/>
                    <a:lumOff val="5000"/>
                  </a:schemeClr>
                </a:solidFill>
                <a:latin typeface="Atkinson Hyperlegible Bold" panose="020B0604020202020204" charset="0"/>
              </a:rPr>
              <a:t>    If vulnerability factors included in the analysis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Summary information on the presence/absence of vulnerability factors</a:t>
            </a:r>
          </a:p>
          <a:p>
            <a:pPr marL="914400" lvl="1" indent="-457200">
              <a:spcAft>
                <a:spcPts val="1800"/>
              </a:spcAft>
              <a:buClr>
                <a:srgbClr val="009999"/>
              </a:buClr>
              <a:buFont typeface="Arial" panose="020B0604020202020204" pitchFamily="34" charset="0"/>
              <a:buChar char="•"/>
            </a:pPr>
            <a:r>
              <a:rPr lang="en-GB" sz="2600" dirty="0">
                <a:solidFill>
                  <a:prstClr val="black"/>
                </a:solidFill>
                <a:latin typeface="Atkinson Hyperlegible"/>
              </a:rPr>
              <a:t>Useful to discuss the inclusion of additional PAMIs at the stakeholder validation</a:t>
            </a:r>
          </a:p>
          <a:p>
            <a:pPr marL="457200" indent="-457200">
              <a:buClr>
                <a:srgbClr val="009999"/>
              </a:buClr>
              <a:buBlip>
                <a:blip r:embed="rId3"/>
              </a:buBlip>
            </a:pPr>
            <a:r>
              <a:rPr lang="en-GB"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0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R.5</a:t>
            </a:r>
            <a:r>
              <a:rPr lang="en-GB" sz="30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 PAMIs Export</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Summarizes all calculations</a:t>
            </a:r>
          </a:p>
          <a:p>
            <a:pPr marL="914400" lvl="1" indent="-457200">
              <a:buClr>
                <a:srgbClr val="009999"/>
              </a:buClr>
              <a:buFont typeface="Arial" panose="020B0604020202020204" pitchFamily="34" charset="0"/>
              <a:buChar char="•"/>
            </a:pPr>
            <a:r>
              <a:rPr lang="en-GB" sz="2600" dirty="0">
                <a:solidFill>
                  <a:prstClr val="black"/>
                </a:solidFill>
                <a:latin typeface="Atkinson Hyperlegible"/>
              </a:rPr>
              <a:t>Useful for GIS mapping, additional analysis, etc</a:t>
            </a:r>
          </a:p>
        </p:txBody>
      </p:sp>
      <p:sp>
        <p:nvSpPr>
          <p:cNvPr id="2" name="Slide Number Placeholder 1">
            <a:extLst>
              <a:ext uri="{FF2B5EF4-FFF2-40B4-BE49-F238E27FC236}">
                <a16:creationId xmlns:a16="http://schemas.microsoft.com/office/drawing/2014/main" id="{88D640D2-CA36-43F9-2685-3657D43048DE}"/>
              </a:ext>
            </a:extLst>
          </p:cNvPr>
          <p:cNvSpPr>
            <a:spLocks noGrp="1"/>
          </p:cNvSpPr>
          <p:nvPr>
            <p:ph type="sldNum" sz="quarter" idx="12"/>
          </p:nvPr>
        </p:nvSpPr>
        <p:spPr>
          <a:xfrm>
            <a:off x="15342020" y="9574388"/>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D8D81C-2D69-E257-0701-4A144A2AD691}"/>
              </a:ext>
            </a:extLst>
          </p:cNvPr>
          <p:cNvGrpSpPr/>
          <p:nvPr/>
        </p:nvGrpSpPr>
        <p:grpSpPr>
          <a:xfrm>
            <a:off x="1863363" y="3250856"/>
            <a:ext cx="14613798" cy="4712044"/>
            <a:chOff x="1863363" y="3250856"/>
            <a:chExt cx="14613798" cy="4712044"/>
          </a:xfrm>
        </p:grpSpPr>
        <p:sp>
          <p:nvSpPr>
            <p:cNvPr id="20" name="Rectangle 19">
              <a:extLst>
                <a:ext uri="{FF2B5EF4-FFF2-40B4-BE49-F238E27FC236}">
                  <a16:creationId xmlns:a16="http://schemas.microsoft.com/office/drawing/2014/main" id="{6BAB5282-636C-49C9-8906-400122A811EC}"/>
                </a:ext>
              </a:extLst>
            </p:cNvPr>
            <p:cNvSpPr/>
            <p:nvPr/>
          </p:nvSpPr>
          <p:spPr>
            <a:xfrm>
              <a:off x="3044566" y="3827599"/>
              <a:ext cx="12658076" cy="35814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3363" y="3250856"/>
              <a:ext cx="1443990" cy="471204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33171" y="3250856"/>
              <a:ext cx="1443990" cy="47120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649072" y="4520562"/>
            <a:ext cx="10989855" cy="2195473"/>
          </a:xfrm>
          <a:prstGeom prst="rect">
            <a:avLst/>
          </a:prstGeom>
          <a:noFill/>
        </p:spPr>
        <p:txBody>
          <a:bodyPr wrap="square" rtlCol="0">
            <a:spAutoFit/>
          </a:bodyPr>
          <a:lstStyle/>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ea typeface="Atkinson Hyperlegible Bold"/>
                <a:cs typeface="Atkinson Hyperlegible Bold"/>
                <a:sym typeface="Atkinson Hyperlegible Bold"/>
              </a:rPr>
              <a:t>Structure and main functions </a:t>
            </a:r>
            <a:r>
              <a:rPr lang="en-GB" sz="2800" dirty="0">
                <a:solidFill>
                  <a:srgbClr val="2A1720"/>
                </a:solidFill>
                <a:latin typeface="Atkinson Hyperlegible" panose="020B0604020202020204" charset="0"/>
                <a:ea typeface="Atkinson Hyperlegible Bold"/>
                <a:cs typeface="Atkinson Hyperlegible Bold"/>
                <a:sym typeface="Atkinson Hyperlegible Bold"/>
              </a:rPr>
              <a:t>of the PAMI Excel tool</a:t>
            </a:r>
          </a:p>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rPr>
              <a:t>How to upload data </a:t>
            </a:r>
            <a:r>
              <a:rPr lang="en-GB" sz="2800" dirty="0">
                <a:solidFill>
                  <a:srgbClr val="2A1720"/>
                </a:solidFill>
                <a:latin typeface="Atkinson Hyperlegible" panose="020B0604020202020204" charset="0"/>
              </a:rPr>
              <a:t>in the PAMI Excel tool</a:t>
            </a:r>
          </a:p>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ea typeface="Atkinson Hyperlegible Bold"/>
                <a:cs typeface="Atkinson Hyperlegible Bold"/>
              </a:rPr>
              <a:t>How to process calculations </a:t>
            </a:r>
            <a:r>
              <a:rPr lang="en-GB" sz="2800" dirty="0">
                <a:solidFill>
                  <a:srgbClr val="2A1720"/>
                </a:solidFill>
                <a:latin typeface="Atkinson Hyperlegible" panose="020B0604020202020204" charset="0"/>
              </a:rPr>
              <a:t>in the PAMI Excel tool</a:t>
            </a:r>
          </a:p>
          <a:p>
            <a:pPr marL="457200" lvl="0" indent="-457200">
              <a:lnSpc>
                <a:spcPts val="3163"/>
              </a:lnSpc>
              <a:spcBef>
                <a:spcPts val="600"/>
              </a:spcBef>
              <a:spcAft>
                <a:spcPts val="600"/>
              </a:spcAft>
              <a:buBlip>
                <a:blip r:embed="rId3"/>
              </a:buBlip>
              <a:defRPr/>
            </a:pPr>
            <a:r>
              <a:rPr lang="en-GB" sz="2800" b="1" dirty="0">
                <a:solidFill>
                  <a:srgbClr val="119C94"/>
                </a:solidFill>
                <a:latin typeface="Atkinson Hyperlegible Bold" panose="020B0604020202020204" charset="0"/>
                <a:ea typeface="Atkinson Hyperlegible Bold"/>
                <a:cs typeface="Atkinson Hyperlegible Bold"/>
              </a:rPr>
              <a:t>How to interpret the outputs </a:t>
            </a:r>
            <a:r>
              <a:rPr lang="en-GB" sz="2800" dirty="0">
                <a:solidFill>
                  <a:srgbClr val="2A1720"/>
                </a:solidFill>
                <a:latin typeface="Atkinson Hyperlegible" panose="020B0604020202020204" charset="0"/>
              </a:rPr>
              <a:t>generated by the PAMI Excel tool</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5300"/>
            <a:ext cx="10489437"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89BE8FFB-D350-9C63-9A67-048AB612181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58718"/>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Learn more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51A4CAA4-46F1-E710-1542-B1B611849CF4}"/>
              </a:ext>
            </a:extLst>
          </p:cNvPr>
          <p:cNvSpPr txBox="1"/>
          <p:nvPr/>
        </p:nvSpPr>
        <p:spPr>
          <a:xfrm>
            <a:off x="7848600" y="5013374"/>
            <a:ext cx="8915400"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3"/>
              </a:buBlip>
              <a:tabLst/>
              <a:defRPr/>
            </a:pPr>
            <a:r>
              <a:rPr lang="en-US" sz="2800" dirty="0">
                <a:solidFill>
                  <a:srgbClr val="009999"/>
                </a:solidFill>
                <a:latin typeface="Atkinson Hyperlegible Bold" panose="020B0604020202020204" charset="0"/>
              </a:rPr>
              <a:t>Get ready to use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3"/>
              </a:buBlip>
              <a:tabLst/>
              <a:defRPr/>
            </a:pP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Upload data in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3"/>
              </a:buBlip>
              <a:tabLst/>
              <a:defRPr/>
            </a:pPr>
            <a:r>
              <a:rPr kumimoji="0" lang="en-US" sz="2800" b="0" i="0"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Explore the outputs of the PAMI Excel tool</a:t>
            </a: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2819400" y="2280366"/>
            <a:ext cx="12703602" cy="15677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4289474" y="2693890"/>
            <a:ext cx="9829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Watch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videos</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see</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how to use the PAMI Excel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tool</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algn="ctr">
              <a:defRPr/>
            </a:pP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https://tinyurl.com/</a:t>
            </a:r>
            <a:r>
              <a:rPr lang="en-GB"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tutoexcelPAMIcontrol</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D4A1F288-0385-9AAA-5BCD-2E3E5103A45A}"/>
              </a:ext>
            </a:extLst>
          </p:cNvPr>
          <p:cNvPicPr>
            <a:picLocks noChangeAspect="1"/>
          </p:cNvPicPr>
          <p:nvPr/>
        </p:nvPicPr>
        <p:blipFill>
          <a:blip r:embed="rId4"/>
          <a:stretch>
            <a:fillRect/>
          </a:stretch>
        </p:blipFill>
        <p:spPr>
          <a:xfrm>
            <a:off x="2819400" y="4261623"/>
            <a:ext cx="4537141" cy="3350163"/>
          </a:xfrm>
          <a:prstGeom prst="rect">
            <a:avLst/>
          </a:prstGeom>
        </p:spPr>
      </p:pic>
      <p:pic>
        <p:nvPicPr>
          <p:cNvPr id="4" name="Picture 3">
            <a:extLst>
              <a:ext uri="{FF2B5EF4-FFF2-40B4-BE49-F238E27FC236}">
                <a16:creationId xmlns:a16="http://schemas.microsoft.com/office/drawing/2014/main" id="{30DB312F-8E05-CAF8-7A44-F27303C41775}"/>
              </a:ext>
            </a:extLst>
          </p:cNvPr>
          <p:cNvPicPr>
            <a:picLocks noChangeAspect="1"/>
          </p:cNvPicPr>
          <p:nvPr/>
        </p:nvPicPr>
        <p:blipFill>
          <a:blip r:embed="rId5"/>
          <a:stretch>
            <a:fillRect/>
          </a:stretch>
        </p:blipFill>
        <p:spPr>
          <a:xfrm>
            <a:off x="10591800" y="7277100"/>
            <a:ext cx="2505075" cy="2457450"/>
          </a:xfrm>
          <a:prstGeom prst="rect">
            <a:avLst/>
          </a:prstGeom>
        </p:spPr>
      </p:pic>
      <p:sp>
        <p:nvSpPr>
          <p:cNvPr id="9" name="Slide Number Placeholder 8">
            <a:extLst>
              <a:ext uri="{FF2B5EF4-FFF2-40B4-BE49-F238E27FC236}">
                <a16:creationId xmlns:a16="http://schemas.microsoft.com/office/drawing/2014/main" id="{C273547E-A2D8-0FC2-B637-C111D66426B0}"/>
              </a:ext>
            </a:extLst>
          </p:cNvPr>
          <p:cNvSpPr>
            <a:spLocks noGrp="1"/>
          </p:cNvSpPr>
          <p:nvPr>
            <p:ph type="sldNum" sz="quarter" idx="12"/>
          </p:nvPr>
        </p:nvSpPr>
        <p:spPr>
          <a:xfrm>
            <a:off x="13465602" y="949692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669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24618" y="19335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lang="en-GB" sz="4400" b="1" dirty="0">
                <a:solidFill>
                  <a:srgbClr val="FFFFFF"/>
                </a:solidFill>
                <a:latin typeface="Cavolini" panose="03000502040302020204" pitchFamily="66" charset="0"/>
                <a:cs typeface="Cavolini" panose="03000502040302020204" pitchFamily="66" charset="0"/>
                <a:sym typeface="Atkinson Hyperlegible Bold"/>
              </a:rPr>
              <a:t>Practice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3352800" y="2146033"/>
            <a:ext cx="11881736"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352800" y="2551625"/>
            <a:ext cx="11881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Practice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using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the PAMI Excel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tool</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with an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exercise</a:t>
            </a:r>
            <a:endPar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3" name="Group 12">
            <a:extLst>
              <a:ext uri="{FF2B5EF4-FFF2-40B4-BE49-F238E27FC236}">
                <a16:creationId xmlns:a16="http://schemas.microsoft.com/office/drawing/2014/main" id="{6F499972-1FFA-D7F5-1DDC-460576849D34}"/>
              </a:ext>
            </a:extLst>
          </p:cNvPr>
          <p:cNvGrpSpPr/>
          <p:nvPr/>
        </p:nvGrpSpPr>
        <p:grpSpPr>
          <a:xfrm>
            <a:off x="5181600" y="8424769"/>
            <a:ext cx="9561892" cy="1932693"/>
            <a:chOff x="5908864" y="8424769"/>
            <a:chExt cx="7946943" cy="1932693"/>
          </a:xfrm>
        </p:grpSpPr>
        <p:pic>
          <p:nvPicPr>
            <p:cNvPr id="7" name="Picture 6">
              <a:extLst>
                <a:ext uri="{FF2B5EF4-FFF2-40B4-BE49-F238E27FC236}">
                  <a16:creationId xmlns:a16="http://schemas.microsoft.com/office/drawing/2014/main" id="{E07FE6C4-0F63-2C2C-9D8E-245309EB703C}"/>
                </a:ext>
              </a:extLst>
            </p:cNvPr>
            <p:cNvPicPr>
              <a:picLocks noChangeAspect="1"/>
            </p:cNvPicPr>
            <p:nvPr/>
          </p:nvPicPr>
          <p:blipFill>
            <a:blip r:embed="rId3"/>
            <a:stretch>
              <a:fillRect/>
            </a:stretch>
          </p:blipFill>
          <p:spPr>
            <a:xfrm>
              <a:off x="5908864" y="8424769"/>
              <a:ext cx="7358743" cy="1932693"/>
            </a:xfrm>
            <a:prstGeom prst="rect">
              <a:avLst/>
            </a:prstGeom>
          </p:spPr>
        </p:pic>
        <p:sp>
          <p:nvSpPr>
            <p:cNvPr id="9" name="TextBox 8">
              <a:extLst>
                <a:ext uri="{FF2B5EF4-FFF2-40B4-BE49-F238E27FC236}">
                  <a16:creationId xmlns:a16="http://schemas.microsoft.com/office/drawing/2014/main" id="{90CFD5A5-224F-6362-7462-DFF14D0350ED}"/>
                </a:ext>
              </a:extLst>
            </p:cNvPr>
            <p:cNvSpPr txBox="1"/>
            <p:nvPr/>
          </p:nvSpPr>
          <p:spPr>
            <a:xfrm>
              <a:off x="6497064" y="9129505"/>
              <a:ext cx="7358743" cy="523220"/>
            </a:xfrm>
            <a:prstGeom prst="rect">
              <a:avLst/>
            </a:prstGeom>
            <a:noFill/>
          </p:spPr>
          <p:txBody>
            <a:bodyPr wrap="square" rtlCol="0">
              <a:spAutoFit/>
            </a:bodyPr>
            <a:lstStyle/>
            <a:p>
              <a:r>
                <a:rPr lang="en-US" sz="2800" b="1" dirty="0">
                  <a:solidFill>
                    <a:schemeClr val="tx1">
                      <a:lumMod val="75000"/>
                      <a:lumOff val="25000"/>
                    </a:schemeClr>
                  </a:solidFill>
                  <a:latin typeface="Cavolini" panose="03000502040302020204" pitchFamily="66" charset="0"/>
                  <a:cs typeface="Cavolini" panose="03000502040302020204" pitchFamily="66" charset="0"/>
                </a:rPr>
                <a:t>Takes about 15 minutes to complete</a:t>
              </a:r>
            </a:p>
          </p:txBody>
        </p:sp>
      </p:grpSp>
      <p:grpSp>
        <p:nvGrpSpPr>
          <p:cNvPr id="2" name="Group 1">
            <a:extLst>
              <a:ext uri="{FF2B5EF4-FFF2-40B4-BE49-F238E27FC236}">
                <a16:creationId xmlns:a16="http://schemas.microsoft.com/office/drawing/2014/main" id="{2053A24B-72F4-1D50-F991-3E2DF640F0D3}"/>
              </a:ext>
            </a:extLst>
          </p:cNvPr>
          <p:cNvGrpSpPr/>
          <p:nvPr/>
        </p:nvGrpSpPr>
        <p:grpSpPr>
          <a:xfrm>
            <a:off x="3324246" y="3872790"/>
            <a:ext cx="7734300" cy="4529865"/>
            <a:chOff x="3324246" y="3872790"/>
            <a:chExt cx="7734300" cy="4529865"/>
          </a:xfrm>
        </p:grpSpPr>
        <p:sp>
          <p:nvSpPr>
            <p:cNvPr id="10" name="Rectangle 9">
              <a:extLst>
                <a:ext uri="{FF2B5EF4-FFF2-40B4-BE49-F238E27FC236}">
                  <a16:creationId xmlns:a16="http://schemas.microsoft.com/office/drawing/2014/main" id="{AB8CDDCA-6492-3BEF-343E-972BD6368EB7}"/>
                </a:ext>
              </a:extLst>
            </p:cNvPr>
            <p:cNvSpPr/>
            <p:nvPr/>
          </p:nvSpPr>
          <p:spPr>
            <a:xfrm>
              <a:off x="3352800" y="3872790"/>
              <a:ext cx="51326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A6D9D6-A6F0-1B75-42F4-8DE3AEDC3433}"/>
                </a:ext>
              </a:extLst>
            </p:cNvPr>
            <p:cNvSpPr txBox="1"/>
            <p:nvPr/>
          </p:nvSpPr>
          <p:spPr>
            <a:xfrm>
              <a:off x="3324246" y="4296006"/>
              <a:ext cx="5161168"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Access the exercise</a:t>
              </a:r>
            </a:p>
          </p:txBody>
        </p:sp>
        <p:sp>
          <p:nvSpPr>
            <p:cNvPr id="4" name="TextBox 3">
              <a:extLst>
                <a:ext uri="{FF2B5EF4-FFF2-40B4-BE49-F238E27FC236}">
                  <a16:creationId xmlns:a16="http://schemas.microsoft.com/office/drawing/2014/main" id="{F05CE524-3E6C-53E0-CD7A-B8C9A368D331}"/>
                </a:ext>
              </a:extLst>
            </p:cNvPr>
            <p:cNvSpPr txBox="1"/>
            <p:nvPr/>
          </p:nvSpPr>
          <p:spPr>
            <a:xfrm>
              <a:off x="3324246" y="5354378"/>
              <a:ext cx="7734300" cy="400110"/>
            </a:xfrm>
            <a:prstGeom prst="rect">
              <a:avLst/>
            </a:prstGeom>
            <a:noFill/>
          </p:spPr>
          <p:txBody>
            <a:bodyPr wrap="square">
              <a:spAutoFit/>
            </a:bodyPr>
            <a:lstStyle/>
            <a:p>
              <a:r>
                <a:rPr lang="en-US" sz="2000" b="1" dirty="0">
                  <a:solidFill>
                    <a:srgbClr val="4DB1A9"/>
                  </a:solidFill>
                  <a:latin typeface="Congenial" panose="02000503040000020004" pitchFamily="2" charset="0"/>
                </a:rPr>
                <a:t>https://tinyurl.com/</a:t>
              </a:r>
              <a:r>
                <a:rPr lang="en-US" sz="2000" b="1" dirty="0" err="1">
                  <a:solidFill>
                    <a:srgbClr val="4DB1A9"/>
                  </a:solidFill>
                  <a:latin typeface="Congenial" panose="02000503040000020004" pitchFamily="2" charset="0"/>
                </a:rPr>
                <a:t>PAMIcontrolPractice</a:t>
              </a:r>
              <a:endParaRPr lang="en-US" sz="2000" b="1" dirty="0">
                <a:solidFill>
                  <a:srgbClr val="4DB1A9"/>
                </a:solidFill>
                <a:latin typeface="Congenial" panose="02000503040000020004" pitchFamily="2" charset="0"/>
              </a:endParaRPr>
            </a:p>
          </p:txBody>
        </p:sp>
        <p:pic>
          <p:nvPicPr>
            <p:cNvPr id="19" name="Picture 18">
              <a:extLst>
                <a:ext uri="{FF2B5EF4-FFF2-40B4-BE49-F238E27FC236}">
                  <a16:creationId xmlns:a16="http://schemas.microsoft.com/office/drawing/2014/main" id="{E7567312-3FC9-CDF9-5FE9-060F71BC83C7}"/>
                </a:ext>
              </a:extLst>
            </p:cNvPr>
            <p:cNvPicPr>
              <a:picLocks noChangeAspect="1"/>
            </p:cNvPicPr>
            <p:nvPr/>
          </p:nvPicPr>
          <p:blipFill>
            <a:blip r:embed="rId4"/>
            <a:stretch>
              <a:fillRect/>
            </a:stretch>
          </p:blipFill>
          <p:spPr>
            <a:xfrm>
              <a:off x="4676094" y="5802330"/>
              <a:ext cx="2600325" cy="2600325"/>
            </a:xfrm>
            <a:prstGeom prst="rect">
              <a:avLst/>
            </a:prstGeom>
          </p:spPr>
        </p:pic>
      </p:grpSp>
      <p:grpSp>
        <p:nvGrpSpPr>
          <p:cNvPr id="3" name="Group 2">
            <a:extLst>
              <a:ext uri="{FF2B5EF4-FFF2-40B4-BE49-F238E27FC236}">
                <a16:creationId xmlns:a16="http://schemas.microsoft.com/office/drawing/2014/main" id="{D8B30D7A-966B-C235-2970-D1990719C021}"/>
              </a:ext>
            </a:extLst>
          </p:cNvPr>
          <p:cNvGrpSpPr/>
          <p:nvPr/>
        </p:nvGrpSpPr>
        <p:grpSpPr>
          <a:xfrm>
            <a:off x="10101922" y="3889119"/>
            <a:ext cx="9723664" cy="4452843"/>
            <a:chOff x="10101922" y="3889119"/>
            <a:chExt cx="9723664" cy="4452843"/>
          </a:xfrm>
        </p:grpSpPr>
        <p:sp>
          <p:nvSpPr>
            <p:cNvPr id="14" name="Rectangle 13">
              <a:extLst>
                <a:ext uri="{FF2B5EF4-FFF2-40B4-BE49-F238E27FC236}">
                  <a16:creationId xmlns:a16="http://schemas.microsoft.com/office/drawing/2014/main" id="{6442997E-9311-59DD-B027-9032FC17F02F}"/>
                </a:ext>
              </a:extLst>
            </p:cNvPr>
            <p:cNvSpPr/>
            <p:nvPr/>
          </p:nvSpPr>
          <p:spPr>
            <a:xfrm>
              <a:off x="10107386" y="3889119"/>
              <a:ext cx="51326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5EDF429-A571-955C-3B2B-3195A2EF19FA}"/>
                </a:ext>
              </a:extLst>
            </p:cNvPr>
            <p:cNvSpPr txBox="1"/>
            <p:nvPr/>
          </p:nvSpPr>
          <p:spPr>
            <a:xfrm>
              <a:off x="10101922" y="4263348"/>
              <a:ext cx="5132614"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Check your answers</a:t>
              </a:r>
            </a:p>
          </p:txBody>
        </p:sp>
        <p:sp>
          <p:nvSpPr>
            <p:cNvPr id="17" name="TextBox 16">
              <a:extLst>
                <a:ext uri="{FF2B5EF4-FFF2-40B4-BE49-F238E27FC236}">
                  <a16:creationId xmlns:a16="http://schemas.microsoft.com/office/drawing/2014/main" id="{F008FE36-6A3C-315B-A8CC-63FFD37E2201}"/>
                </a:ext>
              </a:extLst>
            </p:cNvPr>
            <p:cNvSpPr txBox="1"/>
            <p:nvPr/>
          </p:nvSpPr>
          <p:spPr>
            <a:xfrm>
              <a:off x="10101922" y="5287295"/>
              <a:ext cx="9723664" cy="400110"/>
            </a:xfrm>
            <a:prstGeom prst="rect">
              <a:avLst/>
            </a:prstGeom>
            <a:noFill/>
          </p:spPr>
          <p:txBody>
            <a:bodyPr wrap="square">
              <a:spAutoFit/>
            </a:bodyPr>
            <a:lstStyle/>
            <a:p>
              <a:r>
                <a:rPr lang="en-US" sz="2000" b="1" dirty="0">
                  <a:solidFill>
                    <a:srgbClr val="4DB1A9"/>
                  </a:solidFill>
                  <a:latin typeface="Congenial" panose="02000503040000020004" pitchFamily="2" charset="0"/>
                </a:rPr>
                <a:t>https://tinyurl.com/</a:t>
              </a:r>
              <a:r>
                <a:rPr lang="en-US" sz="2000" b="1" dirty="0" err="1">
                  <a:solidFill>
                    <a:srgbClr val="4DB1A9"/>
                  </a:solidFill>
                  <a:latin typeface="Congenial" panose="02000503040000020004" pitchFamily="2" charset="0"/>
                </a:rPr>
                <a:t>PAMIcontrolAnswers</a:t>
              </a:r>
              <a:endParaRPr lang="en-US" sz="2000" b="1" dirty="0">
                <a:solidFill>
                  <a:srgbClr val="4DB1A9"/>
                </a:solidFill>
                <a:latin typeface="Congenial" panose="02000503040000020004" pitchFamily="2" charset="0"/>
              </a:endParaRPr>
            </a:p>
          </p:txBody>
        </p:sp>
        <p:pic>
          <p:nvPicPr>
            <p:cNvPr id="21" name="Picture 20">
              <a:extLst>
                <a:ext uri="{FF2B5EF4-FFF2-40B4-BE49-F238E27FC236}">
                  <a16:creationId xmlns:a16="http://schemas.microsoft.com/office/drawing/2014/main" id="{17C170AB-1F08-9E7C-D6AE-79219F026D36}"/>
                </a:ext>
              </a:extLst>
            </p:cNvPr>
            <p:cNvPicPr>
              <a:picLocks noChangeAspect="1"/>
            </p:cNvPicPr>
            <p:nvPr/>
          </p:nvPicPr>
          <p:blipFill>
            <a:blip r:embed="rId5"/>
            <a:stretch>
              <a:fillRect/>
            </a:stretch>
          </p:blipFill>
          <p:spPr>
            <a:xfrm>
              <a:off x="11225212" y="5770212"/>
              <a:ext cx="2543175" cy="2571750"/>
            </a:xfrm>
            <a:prstGeom prst="rect">
              <a:avLst/>
            </a:prstGeom>
          </p:spPr>
        </p:pic>
      </p:grpSp>
      <p:sp>
        <p:nvSpPr>
          <p:cNvPr id="16" name="Slide Number Placeholder 15">
            <a:extLst>
              <a:ext uri="{FF2B5EF4-FFF2-40B4-BE49-F238E27FC236}">
                <a16:creationId xmlns:a16="http://schemas.microsoft.com/office/drawing/2014/main" id="{8CBEBA01-72A3-0EF6-7684-95D642B01F30}"/>
              </a:ext>
            </a:extLst>
          </p:cNvPr>
          <p:cNvSpPr>
            <a:spLocks noGrp="1"/>
          </p:cNvSpPr>
          <p:nvPr>
            <p:ph type="sldNum" sz="quarter" idx="12"/>
          </p:nvPr>
        </p:nvSpPr>
        <p:spPr>
          <a:xfrm>
            <a:off x="13393824" y="954595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9267B266-11F0-3812-D87A-B933480EF695}"/>
              </a:ext>
            </a:extLst>
          </p:cNvPr>
          <p:cNvSpPr>
            <a:spLocks noGrp="1"/>
          </p:cNvSpPr>
          <p:nvPr>
            <p:ph type="sldNum" sz="quarter" idx="12"/>
          </p:nvPr>
        </p:nvSpPr>
        <p:spPr>
          <a:xfrm>
            <a:off x="133350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9A8901-0FA6-BC3B-0620-BAD15A225198}"/>
              </a:ext>
            </a:extLst>
          </p:cNvPr>
          <p:cNvSpPr/>
          <p:nvPr/>
        </p:nvSpPr>
        <p:spPr>
          <a:xfrm>
            <a:off x="4115317" y="4226866"/>
            <a:ext cx="13410683" cy="22860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9753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2AAF59E2-AE8C-0AC0-A45D-2CAFF4DECF34}"/>
              </a:ext>
            </a:extLst>
          </p:cNvPr>
          <p:cNvSpPr txBox="1"/>
          <p:nvPr/>
        </p:nvSpPr>
        <p:spPr>
          <a:xfrm>
            <a:off x="4474028" y="4630817"/>
            <a:ext cx="13792201" cy="148502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1200"/>
              </a:spcAft>
              <a:buClr>
                <a:srgbClr val="119C94"/>
              </a:buClr>
              <a:buSzTx/>
              <a:buBlip>
                <a:blip r:embed="rId3"/>
              </a:buBlip>
              <a:tabLst/>
              <a:defRP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Automatizes all calculations </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the identification of PAMIs</a:t>
            </a:r>
          </a:p>
          <a:p>
            <a:pPr marL="457200" marR="0" lvl="0" indent="-457200" algn="l" defTabSz="914400" rtl="0" eaLnBrk="1" fontAlgn="auto" latinLnBrk="0" hangingPunct="1">
              <a:lnSpc>
                <a:spcPct val="150000"/>
              </a:lnSpc>
              <a:spcBef>
                <a:spcPts val="0"/>
              </a:spcBef>
              <a:spcAft>
                <a:spcPts val="1200"/>
              </a:spcAft>
              <a:buClr>
                <a:srgbClr val="119C94"/>
              </a:buClr>
              <a:buSzTx/>
              <a:buBlip>
                <a:blip r:embed="rId3"/>
              </a:buBlip>
              <a:tabLst/>
              <a:defRPr/>
            </a:pP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Generates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summary outputs </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discussion at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stakeholder validation</a:t>
            </a:r>
          </a:p>
        </p:txBody>
      </p:sp>
      <p:pic>
        <p:nvPicPr>
          <p:cNvPr id="10" name="Picture 9">
            <a:extLst>
              <a:ext uri="{FF2B5EF4-FFF2-40B4-BE49-F238E27FC236}">
                <a16:creationId xmlns:a16="http://schemas.microsoft.com/office/drawing/2014/main" id="{0D69B641-E115-226C-BE59-C0B116E7310D}"/>
              </a:ext>
            </a:extLst>
          </p:cNvPr>
          <p:cNvPicPr>
            <a:picLocks noChangeAspect="1"/>
          </p:cNvPicPr>
          <p:nvPr/>
        </p:nvPicPr>
        <p:blipFill>
          <a:blip r:embed="rId4"/>
          <a:stretch>
            <a:fillRect/>
          </a:stretch>
        </p:blipFill>
        <p:spPr>
          <a:xfrm>
            <a:off x="516486" y="3922066"/>
            <a:ext cx="3419475" cy="2895600"/>
          </a:xfrm>
          <a:prstGeom prst="rect">
            <a:avLst/>
          </a:prstGeom>
        </p:spPr>
      </p:pic>
      <p:sp>
        <p:nvSpPr>
          <p:cNvPr id="7" name="Slide Number Placeholder 6">
            <a:extLst>
              <a:ext uri="{FF2B5EF4-FFF2-40B4-BE49-F238E27FC236}">
                <a16:creationId xmlns:a16="http://schemas.microsoft.com/office/drawing/2014/main" id="{BC0D51C1-FAA9-7C9F-8598-91728409FDF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391362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28699" y="-1815079"/>
            <a:ext cx="101726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844676" y="2154209"/>
            <a:ext cx="15446913"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1520273" y="2478972"/>
            <a:ext cx="1478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Get ready to manipulate the PAMI Excel tool</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1B7F02B3-8940-35DB-D2A3-00A7704FCCC0}"/>
              </a:ext>
            </a:extLst>
          </p:cNvPr>
          <p:cNvGrpSpPr/>
          <p:nvPr/>
        </p:nvGrpSpPr>
        <p:grpSpPr>
          <a:xfrm>
            <a:off x="730947" y="3717335"/>
            <a:ext cx="11672707" cy="1138141"/>
            <a:chOff x="730947" y="3717335"/>
            <a:chExt cx="11672707" cy="1138141"/>
          </a:xfrm>
        </p:grpSpPr>
        <p:sp>
          <p:nvSpPr>
            <p:cNvPr id="32" name="TextBox 31">
              <a:extLst>
                <a:ext uri="{FF2B5EF4-FFF2-40B4-BE49-F238E27FC236}">
                  <a16:creationId xmlns:a16="http://schemas.microsoft.com/office/drawing/2014/main" id="{528C21E3-02E0-472D-F8BA-1C2E1D4856D8}"/>
                </a:ext>
              </a:extLst>
            </p:cNvPr>
            <p:cNvSpPr txBox="1"/>
            <p:nvPr/>
          </p:nvSpPr>
          <p:spPr>
            <a:xfrm>
              <a:off x="730947" y="4332256"/>
              <a:ext cx="11672707"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 Excel tool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ope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rates under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Windows operating system</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5" name="TextBox 34">
              <a:extLst>
                <a:ext uri="{FF2B5EF4-FFF2-40B4-BE49-F238E27FC236}">
                  <a16:creationId xmlns:a16="http://schemas.microsoft.com/office/drawing/2014/main" id="{B8026E32-012C-A7BD-5765-2EAADC83F6F0}"/>
                </a:ext>
              </a:extLst>
            </p:cNvPr>
            <p:cNvSpPr txBox="1"/>
            <p:nvPr/>
          </p:nvSpPr>
          <p:spPr>
            <a:xfrm>
              <a:off x="844676" y="3717335"/>
              <a:ext cx="101727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Make sure to use Windows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4" name="Group 33">
            <a:extLst>
              <a:ext uri="{FF2B5EF4-FFF2-40B4-BE49-F238E27FC236}">
                <a16:creationId xmlns:a16="http://schemas.microsoft.com/office/drawing/2014/main" id="{F38E2F8B-0F3C-C4EE-AFFF-5C94ECCF231B}"/>
              </a:ext>
            </a:extLst>
          </p:cNvPr>
          <p:cNvGrpSpPr/>
          <p:nvPr/>
        </p:nvGrpSpPr>
        <p:grpSpPr>
          <a:xfrm>
            <a:off x="5393808" y="8648700"/>
            <a:ext cx="6264792" cy="914400"/>
            <a:chOff x="5393808" y="8648700"/>
            <a:chExt cx="6264792" cy="914400"/>
          </a:xfrm>
        </p:grpSpPr>
        <p:sp>
          <p:nvSpPr>
            <p:cNvPr id="33" name="Rectangle 32">
              <a:extLst>
                <a:ext uri="{FF2B5EF4-FFF2-40B4-BE49-F238E27FC236}">
                  <a16:creationId xmlns:a16="http://schemas.microsoft.com/office/drawing/2014/main" id="{D2A7EA15-1B9B-15E3-1CEB-EFD982E53EC1}"/>
                </a:ext>
              </a:extLst>
            </p:cNvPr>
            <p:cNvSpPr/>
            <p:nvPr/>
          </p:nvSpPr>
          <p:spPr>
            <a:xfrm>
              <a:off x="5393808" y="8648700"/>
              <a:ext cx="6264792"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BE90E3-8CA5-E9DA-CCA0-B2A738510ADE}"/>
                </a:ext>
              </a:extLst>
            </p:cNvPr>
            <p:cNvSpPr txBox="1"/>
            <p:nvPr/>
          </p:nvSpPr>
          <p:spPr>
            <a:xfrm>
              <a:off x="5393808" y="8884766"/>
              <a:ext cx="6264792" cy="49912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chemeClr val="bg1"/>
                  </a:solidFill>
                  <a:effectLst/>
                  <a:uLnTx/>
                  <a:uFillTx/>
                  <a:latin typeface="Atkinson Hyperlegible Bold" panose="020B0604020202020204" charset="0"/>
                  <a:ea typeface="+mn-ea"/>
                  <a:cs typeface="+mn-cs"/>
                  <a:hlinkClick r:id="rId4">
                    <a:extLst>
                      <a:ext uri="{A12FA001-AC4F-418D-AE19-62706E023703}">
                        <ahyp:hlinkClr xmlns:ahyp="http://schemas.microsoft.com/office/drawing/2018/hyperlinkcolor" val="tx"/>
                      </a:ext>
                    </a:extLst>
                  </a:hlinkClick>
                </a:rPr>
                <a:t>https://tinyurl.com/PAMIcontrol</a:t>
              </a:r>
              <a:endParaRPr kumimoji="0" lang="en-US" sz="2600" b="0" i="0" u="none" strike="noStrike" kern="1200" cap="none" spc="0" normalizeH="0" baseline="0" noProof="0" dirty="0">
                <a:ln>
                  <a:noFill/>
                </a:ln>
                <a:solidFill>
                  <a:schemeClr val="bg1"/>
                </a:solidFill>
                <a:effectLst/>
                <a:uLnTx/>
                <a:uFillTx/>
                <a:latin typeface="Atkinson Hyperlegible" panose="020B0604020202020204" charset="0"/>
                <a:ea typeface="+mn-ea"/>
                <a:cs typeface="+mn-cs"/>
              </a:endParaRPr>
            </a:p>
          </p:txBody>
        </p:sp>
      </p:grpSp>
      <p:grpSp>
        <p:nvGrpSpPr>
          <p:cNvPr id="2" name="Group 1">
            <a:extLst>
              <a:ext uri="{FF2B5EF4-FFF2-40B4-BE49-F238E27FC236}">
                <a16:creationId xmlns:a16="http://schemas.microsoft.com/office/drawing/2014/main" id="{149488C5-342B-9B1C-6CC1-74CCC1131CC0}"/>
              </a:ext>
            </a:extLst>
          </p:cNvPr>
          <p:cNvGrpSpPr/>
          <p:nvPr/>
        </p:nvGrpSpPr>
        <p:grpSpPr>
          <a:xfrm>
            <a:off x="463676" y="5329962"/>
            <a:ext cx="5467350" cy="2790169"/>
            <a:chOff x="730947" y="5858371"/>
            <a:chExt cx="5467350" cy="2790169"/>
          </a:xfrm>
        </p:grpSpPr>
        <p:sp>
          <p:nvSpPr>
            <p:cNvPr id="16" name="TextBox 15">
              <a:extLst>
                <a:ext uri="{FF2B5EF4-FFF2-40B4-BE49-F238E27FC236}">
                  <a16:creationId xmlns:a16="http://schemas.microsoft.com/office/drawing/2014/main" id="{00BE62C8-55E2-66D2-6B65-C76F9880B336}"/>
                </a:ext>
              </a:extLst>
            </p:cNvPr>
            <p:cNvSpPr txBox="1"/>
            <p:nvPr/>
          </p:nvSpPr>
          <p:spPr>
            <a:xfrm>
              <a:off x="730947" y="5858371"/>
              <a:ext cx="5467350"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the PAMI Excel Tool</a:t>
              </a:r>
            </a:p>
          </p:txBody>
        </p:sp>
        <p:sp>
          <p:nvSpPr>
            <p:cNvPr id="24" name="TextBox 23">
              <a:extLst>
                <a:ext uri="{FF2B5EF4-FFF2-40B4-BE49-F238E27FC236}">
                  <a16:creationId xmlns:a16="http://schemas.microsoft.com/office/drawing/2014/main" id="{3D17CE6B-1216-EEB6-605E-298243F5941B}"/>
                </a:ext>
              </a:extLst>
            </p:cNvPr>
            <p:cNvSpPr txBox="1"/>
            <p:nvPr/>
          </p:nvSpPr>
          <p:spPr>
            <a:xfrm>
              <a:off x="1926295" y="6404341"/>
              <a:ext cx="354050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Identification Tool</a:t>
              </a: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2594" y="6225238"/>
              <a:ext cx="914400" cy="914400"/>
            </a:xfrm>
            <a:prstGeom prst="rect">
              <a:avLst/>
            </a:prstGeom>
          </p:spPr>
        </p:pic>
        <p:pic>
          <p:nvPicPr>
            <p:cNvPr id="13" name="Picture 12">
              <a:extLst>
                <a:ext uri="{FF2B5EF4-FFF2-40B4-BE49-F238E27FC236}">
                  <a16:creationId xmlns:a16="http://schemas.microsoft.com/office/drawing/2014/main" id="{15D5C513-470A-944C-FCD1-1EAF2DE75096}"/>
                </a:ext>
              </a:extLst>
            </p:cNvPr>
            <p:cNvPicPr>
              <a:picLocks noChangeAspect="1"/>
            </p:cNvPicPr>
            <p:nvPr/>
          </p:nvPicPr>
          <p:blipFill>
            <a:blip r:embed="rId7"/>
            <a:stretch>
              <a:fillRect/>
            </a:stretch>
          </p:blipFill>
          <p:spPr>
            <a:xfrm>
              <a:off x="2936338" y="7002620"/>
              <a:ext cx="1685902" cy="1645920"/>
            </a:xfrm>
            <a:prstGeom prst="rect">
              <a:avLst/>
            </a:prstGeom>
          </p:spPr>
        </p:pic>
      </p:grpSp>
      <p:grpSp>
        <p:nvGrpSpPr>
          <p:cNvPr id="23" name="Group 22">
            <a:extLst>
              <a:ext uri="{FF2B5EF4-FFF2-40B4-BE49-F238E27FC236}">
                <a16:creationId xmlns:a16="http://schemas.microsoft.com/office/drawing/2014/main" id="{2F251985-22D0-81F2-1A75-C94ACE626444}"/>
              </a:ext>
            </a:extLst>
          </p:cNvPr>
          <p:cNvGrpSpPr/>
          <p:nvPr/>
        </p:nvGrpSpPr>
        <p:grpSpPr>
          <a:xfrm>
            <a:off x="5393808" y="5323035"/>
            <a:ext cx="5467350" cy="2809755"/>
            <a:chOff x="5661079" y="5851444"/>
            <a:chExt cx="5467350" cy="2809755"/>
          </a:xfrm>
        </p:grpSpPr>
        <p:sp>
          <p:nvSpPr>
            <p:cNvPr id="18" name="TextBox 17">
              <a:extLst>
                <a:ext uri="{FF2B5EF4-FFF2-40B4-BE49-F238E27FC236}">
                  <a16:creationId xmlns:a16="http://schemas.microsoft.com/office/drawing/2014/main" id="{6BC9A4EA-84FD-97FE-9E59-93B353E1E063}"/>
                </a:ext>
              </a:extLst>
            </p:cNvPr>
            <p:cNvSpPr txBox="1"/>
            <p:nvPr/>
          </p:nvSpPr>
          <p:spPr>
            <a:xfrm>
              <a:off x="5661079" y="5851444"/>
              <a:ext cx="5467350"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2.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a dataset to manipulate</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5" name="Graphic 24" descr="Download from cloud outline">
              <a:extLst>
                <a:ext uri="{FF2B5EF4-FFF2-40B4-BE49-F238E27FC236}">
                  <a16:creationId xmlns:a16="http://schemas.microsoft.com/office/drawing/2014/main" id="{12BA092B-70A1-95E5-FCA1-418301EF6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5899" y="6163046"/>
              <a:ext cx="914400" cy="914400"/>
            </a:xfrm>
            <a:prstGeom prst="rect">
              <a:avLst/>
            </a:prstGeom>
          </p:spPr>
        </p:pic>
        <p:sp>
          <p:nvSpPr>
            <p:cNvPr id="26" name="TextBox 25">
              <a:extLst>
                <a:ext uri="{FF2B5EF4-FFF2-40B4-BE49-F238E27FC236}">
                  <a16:creationId xmlns:a16="http://schemas.microsoft.com/office/drawing/2014/main" id="{03FEF2D0-5938-807A-E86D-DF207122109F}"/>
                </a:ext>
              </a:extLst>
            </p:cNvPr>
            <p:cNvSpPr txBox="1"/>
            <p:nvPr/>
          </p:nvSpPr>
          <p:spPr>
            <a:xfrm>
              <a:off x="6919944" y="6337073"/>
              <a:ext cx="3320443"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lang="en-GB" sz="2600" b="1" dirty="0">
                  <a:solidFill>
                    <a:srgbClr val="119C94"/>
                  </a:solidFill>
                  <a:latin typeface="Atkinson Hyperlegible" pitchFamily="2" charset="0"/>
                </a:rPr>
                <a:t>T</a:t>
              </a: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raining dataset</a:t>
              </a:r>
            </a:p>
          </p:txBody>
        </p:sp>
        <p:pic>
          <p:nvPicPr>
            <p:cNvPr id="17" name="Picture 16">
              <a:extLst>
                <a:ext uri="{FF2B5EF4-FFF2-40B4-BE49-F238E27FC236}">
                  <a16:creationId xmlns:a16="http://schemas.microsoft.com/office/drawing/2014/main" id="{2480C76F-2F28-DB9C-E504-49661743B95B}"/>
                </a:ext>
              </a:extLst>
            </p:cNvPr>
            <p:cNvPicPr>
              <a:picLocks noChangeAspect="1"/>
            </p:cNvPicPr>
            <p:nvPr/>
          </p:nvPicPr>
          <p:blipFill>
            <a:blip r:embed="rId8"/>
            <a:stretch>
              <a:fillRect/>
            </a:stretch>
          </p:blipFill>
          <p:spPr>
            <a:xfrm>
              <a:off x="7897753" y="6926220"/>
              <a:ext cx="1649265" cy="1734979"/>
            </a:xfrm>
            <a:prstGeom prst="rect">
              <a:avLst/>
            </a:prstGeom>
          </p:spPr>
        </p:pic>
      </p:grpSp>
      <p:grpSp>
        <p:nvGrpSpPr>
          <p:cNvPr id="28" name="Group 27">
            <a:extLst>
              <a:ext uri="{FF2B5EF4-FFF2-40B4-BE49-F238E27FC236}">
                <a16:creationId xmlns:a16="http://schemas.microsoft.com/office/drawing/2014/main" id="{16F9E965-9CCF-219D-0C12-96A0876F5119}"/>
              </a:ext>
            </a:extLst>
          </p:cNvPr>
          <p:cNvGrpSpPr/>
          <p:nvPr/>
        </p:nvGrpSpPr>
        <p:grpSpPr>
          <a:xfrm>
            <a:off x="10977672" y="5275383"/>
            <a:ext cx="5046646" cy="2777962"/>
            <a:chOff x="11244943" y="5803792"/>
            <a:chExt cx="5046646" cy="2777962"/>
          </a:xfrm>
        </p:grpSpPr>
        <p:sp>
          <p:nvSpPr>
            <p:cNvPr id="20" name="TextBox 19">
              <a:extLst>
                <a:ext uri="{FF2B5EF4-FFF2-40B4-BE49-F238E27FC236}">
                  <a16:creationId xmlns:a16="http://schemas.microsoft.com/office/drawing/2014/main" id="{12DFD48A-989E-97E6-B5D6-96A37B1C001E}"/>
                </a:ext>
              </a:extLst>
            </p:cNvPr>
            <p:cNvSpPr txBox="1"/>
            <p:nvPr/>
          </p:nvSpPr>
          <p:spPr>
            <a:xfrm>
              <a:off x="11244943" y="5803792"/>
              <a:ext cx="5046646"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Have the user guide on hand</a:t>
              </a:r>
            </a:p>
          </p:txBody>
        </p:sp>
        <p:pic>
          <p:nvPicPr>
            <p:cNvPr id="22" name="Graphic 21" descr="Download from cloud outline">
              <a:extLst>
                <a:ext uri="{FF2B5EF4-FFF2-40B4-BE49-F238E27FC236}">
                  <a16:creationId xmlns:a16="http://schemas.microsoft.com/office/drawing/2014/main" id="{7B11D3E8-4723-A177-01AC-B7EDDC8572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12474" y="6185760"/>
              <a:ext cx="914400" cy="914400"/>
            </a:xfrm>
            <a:prstGeom prst="rect">
              <a:avLst/>
            </a:prstGeom>
          </p:spPr>
        </p:pic>
        <p:sp>
          <p:nvSpPr>
            <p:cNvPr id="29" name="TextBox 28">
              <a:extLst>
                <a:ext uri="{FF2B5EF4-FFF2-40B4-BE49-F238E27FC236}">
                  <a16:creationId xmlns:a16="http://schemas.microsoft.com/office/drawing/2014/main" id="{55A95AF9-0865-1B69-678D-1B7C1DE70240}"/>
                </a:ext>
              </a:extLst>
            </p:cNvPr>
            <p:cNvSpPr txBox="1"/>
            <p:nvPr/>
          </p:nvSpPr>
          <p:spPr>
            <a:xfrm>
              <a:off x="12569849" y="6337073"/>
              <a:ext cx="3244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User Guide</a:t>
              </a:r>
              <a:endParaRPr kumimoji="0" lang="en-US"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pic>
          <p:nvPicPr>
            <p:cNvPr id="21" name="Picture 20">
              <a:extLst>
                <a:ext uri="{FF2B5EF4-FFF2-40B4-BE49-F238E27FC236}">
                  <a16:creationId xmlns:a16="http://schemas.microsoft.com/office/drawing/2014/main" id="{5C15743C-C738-2541-C989-CDD57D17FFC4}"/>
                </a:ext>
              </a:extLst>
            </p:cNvPr>
            <p:cNvPicPr>
              <a:picLocks noChangeAspect="1"/>
            </p:cNvPicPr>
            <p:nvPr/>
          </p:nvPicPr>
          <p:blipFill>
            <a:blip r:embed="rId9"/>
            <a:stretch>
              <a:fillRect/>
            </a:stretch>
          </p:blipFill>
          <p:spPr>
            <a:xfrm>
              <a:off x="12599853" y="6935834"/>
              <a:ext cx="1680281" cy="1645920"/>
            </a:xfrm>
            <a:prstGeom prst="rect">
              <a:avLst/>
            </a:prstGeom>
          </p:spPr>
        </p:pic>
      </p:grpSp>
      <p:sp>
        <p:nvSpPr>
          <p:cNvPr id="8" name="Slide Number Placeholder 7">
            <a:extLst>
              <a:ext uri="{FF2B5EF4-FFF2-40B4-BE49-F238E27FC236}">
                <a16:creationId xmlns:a16="http://schemas.microsoft.com/office/drawing/2014/main" id="{30B2C3B9-7121-D751-EA39-FEF693622B1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238060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44A2F5-9C79-FDAC-4EEE-5BDCFEECC34A}"/>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F25F28B9-2DB6-7ECC-7BF5-5F02DC89A227}"/>
              </a:ext>
            </a:extLst>
          </p:cNvPr>
          <p:cNvSpPr txBox="1"/>
          <p:nvPr/>
        </p:nvSpPr>
        <p:spPr>
          <a:xfrm>
            <a:off x="14401800" y="9942634"/>
            <a:ext cx="3886200"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2" name="Rectangle: Diagonal Corners Rounded 1">
            <a:extLst>
              <a:ext uri="{FF2B5EF4-FFF2-40B4-BE49-F238E27FC236}">
                <a16:creationId xmlns:a16="http://schemas.microsoft.com/office/drawing/2014/main" id="{AEF9A14D-AAEF-2C44-C527-30B7ABB4FDF1}"/>
              </a:ext>
            </a:extLst>
          </p:cNvPr>
          <p:cNvSpPr/>
          <p:nvPr/>
        </p:nvSpPr>
        <p:spPr>
          <a:xfrm>
            <a:off x="0" y="4076700"/>
            <a:ext cx="56388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Explore the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42165" y="-2009228"/>
            <a:ext cx="11305365"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00991" y="446575"/>
            <a:ext cx="1008616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1986360" y="3580796"/>
            <a:ext cx="6471840" cy="2428637"/>
          </a:xfrm>
          <a:prstGeom prst="rect">
            <a:avLst/>
          </a:prstGeom>
          <a:solidFill>
            <a:srgbClr val="C5E6E8"/>
          </a:solidFill>
          <a:ln>
            <a:solidFill>
              <a:srgbClr val="BBE2E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lnSpc>
                <a:spcPct val="100000"/>
              </a:lnSpc>
              <a:spcAft>
                <a:spcPts val="1800"/>
              </a:spcAft>
              <a:buClr>
                <a:srgbClr val="119C94"/>
              </a:buClr>
            </a:pPr>
            <a:r>
              <a:rPr lang="en-GB" sz="2600" dirty="0">
                <a:solidFill>
                  <a:schemeClr val="tx1"/>
                </a:solidFill>
                <a:latin typeface="Atkinson Hyperlegible" pitchFamily="2" charset="0"/>
              </a:rPr>
              <a:t> </a:t>
            </a:r>
            <a:r>
              <a:rPr lang="en-GB" sz="2600" b="1" dirty="0">
                <a:solidFill>
                  <a:srgbClr val="119C94"/>
                </a:solidFill>
                <a:latin typeface="Atkinson Hyperlegible Bold" panose="020B0604020202020204" charset="0"/>
              </a:rPr>
              <a:t>“Read me” </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Provides access to reference documents</a:t>
            </a:r>
          </a:p>
          <a:p>
            <a:pPr marL="182880" lvl="1">
              <a:lnSpc>
                <a:spcPct val="100000"/>
              </a:lnSpc>
              <a:spcAft>
                <a:spcPts val="1800"/>
              </a:spcAft>
              <a:buClr>
                <a:srgbClr val="119C94"/>
              </a:buClr>
              <a:buFont typeface="Arial" panose="020B0604020202020204" pitchFamily="34" charset="0"/>
              <a:buChar char="•"/>
            </a:pPr>
            <a:r>
              <a:rPr lang="en-GB" sz="2600" b="1" dirty="0">
                <a:solidFill>
                  <a:srgbClr val="119C94"/>
                </a:solidFill>
                <a:latin typeface="Atkinson Hyperlegible" pitchFamily="2" charset="0"/>
              </a:rPr>
              <a:t> </a:t>
            </a:r>
            <a:r>
              <a:rPr lang="en-GB" sz="2600" dirty="0">
                <a:solidFill>
                  <a:schemeClr val="tx1"/>
                </a:solidFill>
                <a:latin typeface="Atkinson Hyperlegible" pitchFamily="2" charset="0"/>
              </a:rPr>
              <a:t>Provides</a:t>
            </a:r>
            <a:r>
              <a:rPr lang="en-GB" sz="2600" b="1" dirty="0">
                <a:solidFill>
                  <a:srgbClr val="119C94"/>
                </a:solidFill>
                <a:latin typeface="Atkinson Hyperlegible" pitchFamily="2" charset="0"/>
              </a:rPr>
              <a:t> tips </a:t>
            </a:r>
            <a:r>
              <a:rPr lang="en-GB" sz="2600" dirty="0">
                <a:solidFill>
                  <a:schemeClr val="tx1"/>
                </a:solidFill>
                <a:latin typeface="Atkinson Hyperlegible" pitchFamily="2" charset="0"/>
              </a:rPr>
              <a:t>for using the tool </a:t>
            </a:r>
          </a:p>
        </p:txBody>
      </p:sp>
      <p:sp>
        <p:nvSpPr>
          <p:cNvPr id="8" name="Rectangle 7">
            <a:extLst>
              <a:ext uri="{FF2B5EF4-FFF2-40B4-BE49-F238E27FC236}">
                <a16:creationId xmlns:a16="http://schemas.microsoft.com/office/drawing/2014/main" id="{DB3EBEE7-CFED-16C1-97C4-3100F72DD824}"/>
              </a:ext>
            </a:extLst>
          </p:cNvPr>
          <p:cNvSpPr/>
          <p:nvPr/>
        </p:nvSpPr>
        <p:spPr>
          <a:xfrm>
            <a:off x="1986360" y="2861175"/>
            <a:ext cx="6471840"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avolini" panose="03000502040302020204" pitchFamily="66" charset="0"/>
                <a:cs typeface="Cavolini" panose="03000502040302020204" pitchFamily="66" charset="0"/>
              </a:rPr>
              <a:t>Sheet Information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2138760" y="6135591"/>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029DF1A-D80F-50DB-A30A-E980213DDC14}"/>
              </a:ext>
            </a:extLst>
          </p:cNvPr>
          <p:cNvPicPr>
            <a:picLocks noChangeAspect="1"/>
          </p:cNvPicPr>
          <p:nvPr/>
        </p:nvPicPr>
        <p:blipFill>
          <a:blip r:embed="rId3"/>
          <a:stretch>
            <a:fillRect/>
          </a:stretch>
        </p:blipFill>
        <p:spPr>
          <a:xfrm>
            <a:off x="1986360" y="6896100"/>
            <a:ext cx="14315279" cy="577080"/>
          </a:xfrm>
          <a:prstGeom prst="rect">
            <a:avLst/>
          </a:prstGeom>
        </p:spPr>
      </p:pic>
      <p:sp>
        <p:nvSpPr>
          <p:cNvPr id="11" name="Slide Number Placeholder 10">
            <a:extLst>
              <a:ext uri="{FF2B5EF4-FFF2-40B4-BE49-F238E27FC236}">
                <a16:creationId xmlns:a16="http://schemas.microsoft.com/office/drawing/2014/main" id="{BE992070-46F3-5061-1C36-62421E973AB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84874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33400" y="-1883613"/>
            <a:ext cx="11125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599" y="419100"/>
            <a:ext cx="981362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the 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1828800" y="3332689"/>
            <a:ext cx="6339815" cy="2893195"/>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spcAft>
                <a:spcPts val="1800"/>
              </a:spcAft>
              <a:buClr>
                <a:srgbClr val="119C94"/>
              </a:buClr>
              <a:defRPr/>
            </a:pPr>
            <a:r>
              <a:rPr lang="en-GB" sz="2600" dirty="0">
                <a:solidFill>
                  <a:prstClr val="black"/>
                </a:solidFill>
                <a:latin typeface="Atkinson Hyperlegible" pitchFamily="2" charset="0"/>
              </a:rPr>
              <a:t>This is </a:t>
            </a:r>
            <a:r>
              <a:rPr lang="en-GB" sz="2600" b="1" dirty="0">
                <a:solidFill>
                  <a:srgbClr val="119C94"/>
                </a:solidFill>
                <a:latin typeface="Atkinson Hyperlegible Bold" panose="020B0604020202020204" charset="0"/>
              </a:rPr>
              <a:t>where to upload your data</a:t>
            </a:r>
          </a:p>
          <a:p>
            <a:pPr marL="182880" lvl="1" algn="ctr">
              <a:buClr>
                <a:srgbClr val="119C94"/>
              </a:buClr>
              <a:defRPr/>
            </a:pPr>
            <a:r>
              <a:rPr lang="en-GB" sz="2600" b="1" dirty="0">
                <a:solidFill>
                  <a:schemeClr val="tx1">
                    <a:lumMod val="95000"/>
                    <a:lumOff val="5000"/>
                  </a:schemeClr>
                </a:solidFill>
                <a:latin typeface="Congenial" panose="02000503040000020004" pitchFamily="2" charset="0"/>
              </a:rPr>
              <a:t>Reminder from Module 2</a:t>
            </a:r>
            <a:endParaRPr lang="en-GB" sz="2600" dirty="0">
              <a:solidFill>
                <a:schemeClr val="tx1">
                  <a:lumMod val="95000"/>
                  <a:lumOff val="5000"/>
                </a:schemeClr>
              </a:solidFill>
              <a:latin typeface="Congenial" panose="02000503040000020004" pitchFamily="2" charset="0"/>
            </a:endParaRPr>
          </a:p>
          <a:p>
            <a:pPr marL="182880" lvl="1" algn="ctr">
              <a:buClr>
                <a:srgbClr val="119C94"/>
              </a:buClr>
              <a:defRPr/>
            </a:pPr>
            <a:r>
              <a:rPr lang="en-GB" sz="2600" dirty="0">
                <a:solidFill>
                  <a:prstClr val="black"/>
                </a:solidFill>
                <a:latin typeface="Atkinson Hyperlegible" pitchFamily="2" charset="0"/>
              </a:rPr>
              <a:t>Format your data in accordance </a:t>
            </a:r>
          </a:p>
          <a:p>
            <a:pPr marL="182880" lvl="1" algn="ctr">
              <a:spcAft>
                <a:spcPts val="600"/>
              </a:spcAft>
              <a:buClr>
                <a:srgbClr val="119C94"/>
              </a:buClr>
              <a:defRPr/>
            </a:pPr>
            <a:r>
              <a:rPr lang="en-GB" sz="2600" dirty="0">
                <a:solidFill>
                  <a:prstClr val="black"/>
                </a:solidFill>
                <a:latin typeface="Atkinson Hyperlegible" pitchFamily="2" charset="0"/>
              </a:rPr>
              <a:t>with the GTFCC data model template before upload</a:t>
            </a:r>
          </a:p>
        </p:txBody>
      </p:sp>
      <p:sp>
        <p:nvSpPr>
          <p:cNvPr id="8" name="Rectangle 7">
            <a:extLst>
              <a:ext uri="{FF2B5EF4-FFF2-40B4-BE49-F238E27FC236}">
                <a16:creationId xmlns:a16="http://schemas.microsoft.com/office/drawing/2014/main" id="{DB3EBEE7-CFED-16C1-97C4-3100F72DD824}"/>
              </a:ext>
            </a:extLst>
          </p:cNvPr>
          <p:cNvSpPr/>
          <p:nvPr/>
        </p:nvSpPr>
        <p:spPr>
          <a:xfrm>
            <a:off x="1828800" y="2599031"/>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sz="3200" b="1" dirty="0">
                <a:latin typeface="Cavolini" panose="03000502040302020204" pitchFamily="66" charset="0"/>
                <a:cs typeface="Cavolini" panose="03000502040302020204" pitchFamily="66" charset="0"/>
              </a:rPr>
              <a:t>Sheet Data input table</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3546347" y="6204113"/>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029DF1A-D80F-50DB-A30A-E980213DDC14}"/>
              </a:ext>
            </a:extLst>
          </p:cNvPr>
          <p:cNvPicPr>
            <a:picLocks noChangeAspect="1"/>
          </p:cNvPicPr>
          <p:nvPr/>
        </p:nvPicPr>
        <p:blipFill>
          <a:blip r:embed="rId3"/>
          <a:stretch>
            <a:fillRect/>
          </a:stretch>
        </p:blipFill>
        <p:spPr>
          <a:xfrm>
            <a:off x="1986360" y="6896100"/>
            <a:ext cx="14315279" cy="577080"/>
          </a:xfrm>
          <a:prstGeom prst="rect">
            <a:avLst/>
          </a:prstGeom>
        </p:spPr>
      </p:pic>
      <p:sp>
        <p:nvSpPr>
          <p:cNvPr id="11" name="Slide Number Placeholder 10">
            <a:extLst>
              <a:ext uri="{FF2B5EF4-FFF2-40B4-BE49-F238E27FC236}">
                <a16:creationId xmlns:a16="http://schemas.microsoft.com/office/drawing/2014/main" id="{58E37916-B780-A8C0-BBBB-1F070D2CF3D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a:p>
        </p:txBody>
      </p:sp>
    </p:spTree>
    <p:extLst>
      <p:ext uri="{BB962C8B-B14F-4D97-AF65-F5344CB8AC3E}">
        <p14:creationId xmlns:p14="http://schemas.microsoft.com/office/powerpoint/2010/main" val="16308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400" y="-1275971"/>
            <a:ext cx="12115800" cy="3347013"/>
            <a:chOff x="-41593" y="0"/>
            <a:chExt cx="1075345" cy="29764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1593" y="14950"/>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41190"/>
            <a:ext cx="10058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Overview of the 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2285999" y="4470379"/>
            <a:ext cx="8381999"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all calculations are performed</a:t>
            </a:r>
          </a:p>
        </p:txBody>
      </p:sp>
      <p:sp>
        <p:nvSpPr>
          <p:cNvPr id="8" name="Rectangle 7">
            <a:extLst>
              <a:ext uri="{FF2B5EF4-FFF2-40B4-BE49-F238E27FC236}">
                <a16:creationId xmlns:a16="http://schemas.microsoft.com/office/drawing/2014/main" id="{DB3EBEE7-CFED-16C1-97C4-3100F72DD824}"/>
              </a:ext>
            </a:extLst>
          </p:cNvPr>
          <p:cNvSpPr/>
          <p:nvPr/>
        </p:nvSpPr>
        <p:spPr>
          <a:xfrm>
            <a:off x="2286000" y="3766715"/>
            <a:ext cx="8381999"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b="1" dirty="0">
                <a:latin typeface="Cavolini" panose="03000502040302020204" pitchFamily="66" charset="0"/>
                <a:cs typeface="Cavolini" panose="03000502040302020204" pitchFamily="66" charset="0"/>
              </a:rPr>
              <a:t>Sheet </a:t>
            </a:r>
            <a:r>
              <a:rPr lang="fr-FR" sz="3200" b="1" dirty="0" err="1">
                <a:latin typeface="Cavolini" panose="03000502040302020204" pitchFamily="66" charset="0"/>
                <a:cs typeface="Cavolini" panose="03000502040302020204" pitchFamily="66" charset="0"/>
              </a:rPr>
              <a:t>R.1</a:t>
            </a:r>
            <a:r>
              <a:rPr lang="fr-FR" sz="3200" b="1" dirty="0">
                <a:latin typeface="Cavolini" panose="03000502040302020204" pitchFamily="66" charset="0"/>
                <a:cs typeface="Cavolini" panose="03000502040302020204" pitchFamily="66" charset="0"/>
              </a:rPr>
              <a:t> | Priority index </a:t>
            </a:r>
            <a:r>
              <a:rPr lang="fr-FR" sz="3200" b="1" dirty="0" err="1">
                <a:latin typeface="Cavolini" panose="03000502040302020204" pitchFamily="66" charset="0"/>
                <a:cs typeface="Cavolini" panose="03000502040302020204" pitchFamily="66" charset="0"/>
              </a:rPr>
              <a:t>calculation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5791200" y="6236770"/>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029DF1A-D80F-50DB-A30A-E980213DDC14}"/>
              </a:ext>
            </a:extLst>
          </p:cNvPr>
          <p:cNvPicPr>
            <a:picLocks noChangeAspect="1"/>
          </p:cNvPicPr>
          <p:nvPr/>
        </p:nvPicPr>
        <p:blipFill>
          <a:blip r:embed="rId3"/>
          <a:stretch>
            <a:fillRect/>
          </a:stretch>
        </p:blipFill>
        <p:spPr>
          <a:xfrm>
            <a:off x="1986360" y="6896100"/>
            <a:ext cx="14315279" cy="577080"/>
          </a:xfrm>
          <a:prstGeom prst="rect">
            <a:avLst/>
          </a:prstGeom>
        </p:spPr>
      </p:pic>
      <p:sp>
        <p:nvSpPr>
          <p:cNvPr id="11" name="Slide Number Placeholder 10">
            <a:extLst>
              <a:ext uri="{FF2B5EF4-FFF2-40B4-BE49-F238E27FC236}">
                <a16:creationId xmlns:a16="http://schemas.microsoft.com/office/drawing/2014/main" id="{99D20C88-F969-8697-3548-613EE910C1E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3500599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ADABBB64-7029-412F-BFF0-D4CCDD7AED58}"/>
</file>

<file path=customXml/itemProps3.xml><?xml version="1.0" encoding="utf-8"?>
<ds:datastoreItem xmlns:ds="http://schemas.openxmlformats.org/officeDocument/2006/customXml" ds:itemID="{BD3A1170-DC20-4465-B2D3-00B824A91215}">
  <ds:schemaRefs>
    <ds:schemaRef ds:uri="http://schemas.microsoft.com/office/2006/metadata/properties"/>
    <ds:schemaRef ds:uri="http://schemas.microsoft.com/office/infopath/2007/PartnerControls"/>
    <ds:schemaRef ds:uri="3e8c1917-30ce-4059-b20f-d25788032734"/>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a4ccce07-d9df-40be-ba22-67d5c80ef23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3296</TotalTime>
  <Words>3621</Words>
  <Application>Microsoft Office PowerPoint</Application>
  <PresentationFormat>Custom</PresentationFormat>
  <Paragraphs>340</Paragraphs>
  <Slides>32</Slides>
  <Notes>32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Cavolini</vt:lpstr>
      <vt:lpstr>Arial</vt:lpstr>
      <vt:lpstr>Tw Cen MT</vt:lpstr>
      <vt:lpstr>Courier New</vt:lpstr>
      <vt:lpstr>Atkinson Hyperlegible Bold</vt:lpstr>
      <vt:lpstr>Aptos Display</vt:lpstr>
      <vt:lpstr>Congenial</vt:lpstr>
      <vt:lpstr>Calibri</vt:lpstr>
      <vt:lpstr>Atkinson Hyperlegible</vt:lpstr>
      <vt:lpstr>Aptos</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6</cp:revision>
  <dcterms:created xsi:type="dcterms:W3CDTF">2006-08-16T00:00:00Z</dcterms:created>
  <dcterms:modified xsi:type="dcterms:W3CDTF">2025-02-17T19:11:57Z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