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6" r:id="rId5"/>
    <p:sldMasterId id="2147483672" r:id="rId6"/>
  </p:sldMasterIdLst>
  <p:notesMasterIdLst>
    <p:notesMasterId r:id="rId38"/>
  </p:notesMasterIdLst>
  <p:sldIdLst>
    <p:sldId id="850" r:id="rId7"/>
    <p:sldId id="2147474634" r:id="rId8"/>
    <p:sldId id="854" r:id="rId9"/>
    <p:sldId id="2147474635" r:id="rId10"/>
    <p:sldId id="2147474675" r:id="rId11"/>
    <p:sldId id="2147474676" r:id="rId12"/>
    <p:sldId id="2147474677" r:id="rId13"/>
    <p:sldId id="2147474682" r:id="rId14"/>
    <p:sldId id="2147474674" r:id="rId15"/>
    <p:sldId id="2147474679" r:id="rId16"/>
    <p:sldId id="2147474680" r:id="rId17"/>
    <p:sldId id="2147474681" r:id="rId18"/>
    <p:sldId id="2147474664" r:id="rId19"/>
    <p:sldId id="2147474668" r:id="rId20"/>
    <p:sldId id="2147474669" r:id="rId21"/>
    <p:sldId id="2147474670" r:id="rId22"/>
    <p:sldId id="2147474671" r:id="rId23"/>
    <p:sldId id="2147474673" r:id="rId24"/>
    <p:sldId id="2147474665" r:id="rId25"/>
    <p:sldId id="2147474638" r:id="rId26"/>
    <p:sldId id="2147474666" r:id="rId27"/>
    <p:sldId id="2147474667" r:id="rId28"/>
    <p:sldId id="2147474624" r:id="rId29"/>
    <p:sldId id="2147474615" r:id="rId30"/>
    <p:sldId id="2147474607" r:id="rId31"/>
    <p:sldId id="2147474610" r:id="rId32"/>
    <p:sldId id="2147474611" r:id="rId33"/>
    <p:sldId id="2147474612" r:id="rId34"/>
    <p:sldId id="2147474613" r:id="rId35"/>
    <p:sldId id="2147474614" r:id="rId36"/>
    <p:sldId id="2147474632" r:id="rId37"/>
  </p:sldIdLst>
  <p:sldSz cx="18288000" cy="10287000"/>
  <p:notesSz cx="6858000" cy="9144000"/>
  <p:embeddedFontLst>
    <p:embeddedFont>
      <p:font typeface="ADLaM Display" panose="02010000000000000000" pitchFamily="2" charset="0"/>
      <p:regular r:id="rId39"/>
    </p:embeddedFont>
    <p:embeddedFont>
      <p:font typeface="Atkinson Hyperlegible" panose="020B0604020202020204" charset="0"/>
      <p:regular r:id="rId40"/>
    </p:embeddedFont>
    <p:embeddedFont>
      <p:font typeface="Atkinson Hyperlegible Bold" panose="020B0604020202020204" charset="0"/>
      <p:regular r:id="rId41"/>
    </p:embeddedFont>
    <p:embeddedFont>
      <p:font typeface="Cavolini" panose="03000502040302020204" pitchFamily="66" charset="0"/>
      <p:regular r:id="rId42"/>
      <p:bold r:id="rId43"/>
      <p:italic r:id="rId44"/>
      <p:boldItalic r:id="rId45"/>
    </p:embeddedFont>
    <p:embeddedFont>
      <p:font typeface="Congenial" panose="02000503040000020004" pitchFamily="2" charset="0"/>
      <p:regular r:id="rId46"/>
      <p:bold r:id="rId47"/>
      <p:italic r:id="rId48"/>
      <p:bold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44" userDrawn="1">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152C9E-3B93-F27F-D873-86BF787F77A1}" name="ゲスト ユーザー" initials="ゲユ" userId="S::urn:spo:anon#c2e9f3011d9ed145efe7a5cb73cc7f5267c078b428054a34e577c2c26ab40bf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999"/>
    <a:srgbClr val="D9D9D9"/>
    <a:srgbClr val="4DB1A9"/>
    <a:srgbClr val="BBE2E4"/>
    <a:srgbClr val="F7A30D"/>
    <a:srgbClr val="F9C056"/>
    <a:srgbClr val="C5E6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35E997-E546-4917-8017-AD41C7AFFD62}" v="220" dt="2025-02-17T18:14:45.6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08" autoAdjust="0"/>
    <p:restoredTop sz="80972" autoAdjust="0"/>
  </p:normalViewPr>
  <p:slideViewPr>
    <p:cSldViewPr>
      <p:cViewPr varScale="1">
        <p:scale>
          <a:sx n="36" d="100"/>
          <a:sy n="36" d="100"/>
        </p:scale>
        <p:origin x="1036" y="52"/>
      </p:cViewPr>
      <p:guideLst>
        <p:guide orient="horz" pos="3144"/>
        <p:guide pos="2880"/>
      </p:guideLst>
    </p:cSldViewPr>
  </p:slideViewPr>
  <p:outlineViewPr>
    <p:cViewPr>
      <p:scale>
        <a:sx n="33" d="100"/>
        <a:sy n="33" d="100"/>
      </p:scale>
      <p:origin x="0" y="0"/>
    </p:cViewPr>
  </p:outlin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1.fntdata"/><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6.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5.fntdata"/><Relationship Id="rId48" Type="http://schemas.openxmlformats.org/officeDocument/2006/relationships/font" Target="fonts/font10.fntdata"/><Relationship Id="rId56" Type="http://schemas.microsoft.com/office/2018/10/relationships/authors" Target="authors.xml"/><Relationship Id="rId8" Type="http://schemas.openxmlformats.org/officeDocument/2006/relationships/slide" Target="slides/slide2.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4.xml"/><Relationship Id="rId41" Type="http://schemas.openxmlformats.org/officeDocument/2006/relationships/font" Target="fonts/font3.fntdata"/><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1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GUEZ, Morgane" userId="d29c428e-ee62-4017-a838-521138d5b01c" providerId="ADAL" clId="{0135E997-E546-4917-8017-AD41C7AFFD62}"/>
    <pc:docChg chg="custSel modSld">
      <pc:chgData name="DOMINGUEZ, Morgane" userId="d29c428e-ee62-4017-a838-521138d5b01c" providerId="ADAL" clId="{0135E997-E546-4917-8017-AD41C7AFFD62}" dt="2025-02-19T10:30:06.040" v="350" actId="14100"/>
      <pc:docMkLst>
        <pc:docMk/>
      </pc:docMkLst>
      <pc:sldChg chg="addSp delSp modSp mod modTransition delAnim modNotesTx">
        <pc:chgData name="DOMINGUEZ, Morgane" userId="d29c428e-ee62-4017-a838-521138d5b01c" providerId="ADAL" clId="{0135E997-E546-4917-8017-AD41C7AFFD62}" dt="2025-02-19T10:30:00.121" v="349" actId="14100"/>
        <pc:sldMkLst>
          <pc:docMk/>
          <pc:sldMk cId="3811128158" sldId="850"/>
        </pc:sldMkLst>
        <pc:spChg chg="del">
          <ac:chgData name="DOMINGUEZ, Morgane" userId="d29c428e-ee62-4017-a838-521138d5b01c" providerId="ADAL" clId="{0135E997-E546-4917-8017-AD41C7AFFD62}" dt="2025-02-17T18:10:38.950" v="246" actId="478"/>
          <ac:spMkLst>
            <pc:docMk/>
            <pc:sldMk cId="3811128158" sldId="850"/>
            <ac:spMk id="2" creationId="{C30700C0-4DA4-4104-38E0-463C9AE1B8BC}"/>
          </ac:spMkLst>
        </pc:spChg>
        <pc:picChg chg="del">
          <ac:chgData name="DOMINGUEZ, Morgane" userId="d29c428e-ee62-4017-a838-521138d5b01c" providerId="ADAL" clId="{0135E997-E546-4917-8017-AD41C7AFFD62}" dt="2025-02-17T18:04:31.983" v="0" actId="478"/>
          <ac:picMkLst>
            <pc:docMk/>
            <pc:sldMk cId="3811128158" sldId="850"/>
            <ac:picMk id="3" creationId="{1078B4CC-143C-D77D-A28F-83ED3EE786DB}"/>
          </ac:picMkLst>
        </pc:picChg>
        <pc:picChg chg="add mod">
          <ac:chgData name="DOMINGUEZ, Morgane" userId="d29c428e-ee62-4017-a838-521138d5b01c" providerId="ADAL" clId="{0135E997-E546-4917-8017-AD41C7AFFD62}" dt="2025-02-19T10:30:00.121" v="349" actId="14100"/>
          <ac:picMkLst>
            <pc:docMk/>
            <pc:sldMk cId="3811128158" sldId="850"/>
            <ac:picMk id="4" creationId="{13A7B529-BF3E-737A-4005-0DB60C54E5C0}"/>
          </ac:picMkLst>
        </pc:picChg>
        <pc:picChg chg="del">
          <ac:chgData name="DOMINGUEZ, Morgane" userId="d29c428e-ee62-4017-a838-521138d5b01c" providerId="ADAL" clId="{0135E997-E546-4917-8017-AD41C7AFFD62}" dt="2025-02-17T18:10:36.372" v="245" actId="21"/>
          <ac:picMkLst>
            <pc:docMk/>
            <pc:sldMk cId="3811128158" sldId="850"/>
            <ac:picMk id="5" creationId="{13A7B529-BF3E-737A-4005-0DB60C54E5C0}"/>
          </ac:picMkLst>
        </pc:picChg>
      </pc:sldChg>
      <pc:sldChg chg="delSp modSp mod modTransition delAnim modAnim modNotesTx">
        <pc:chgData name="DOMINGUEZ, Morgane" userId="d29c428e-ee62-4017-a838-521138d5b01c" providerId="ADAL" clId="{0135E997-E546-4917-8017-AD41C7AFFD62}" dt="2025-02-17T18:16:30.028" v="313"/>
        <pc:sldMkLst>
          <pc:docMk/>
          <pc:sldMk cId="0" sldId="854"/>
        </pc:sldMkLst>
        <pc:spChg chg="mod">
          <ac:chgData name="DOMINGUEZ, Morgane" userId="d29c428e-ee62-4017-a838-521138d5b01c" providerId="ADAL" clId="{0135E997-E546-4917-8017-AD41C7AFFD62}" dt="2025-02-17T18:10:54.593" v="251" actId="255"/>
          <ac:spMkLst>
            <pc:docMk/>
            <pc:sldMk cId="0" sldId="854"/>
            <ac:spMk id="8" creationId="{09F9CD64-FDAB-E7B8-FBA9-6355E10B573D}"/>
          </ac:spMkLst>
        </pc:spChg>
        <pc:picChg chg="del">
          <ac:chgData name="DOMINGUEZ, Morgane" userId="d29c428e-ee62-4017-a838-521138d5b01c" providerId="ADAL" clId="{0135E997-E546-4917-8017-AD41C7AFFD62}" dt="2025-02-17T18:04:39.183" v="2" actId="478"/>
          <ac:picMkLst>
            <pc:docMk/>
            <pc:sldMk cId="0" sldId="854"/>
            <ac:picMk id="7" creationId="{F953293E-D024-3A39-8509-33B7400D8727}"/>
          </ac:picMkLst>
        </pc:picChg>
      </pc:sldChg>
      <pc:sldChg chg="delSp modSp mod modTransition delAnim modAnim modNotesTx">
        <pc:chgData name="DOMINGUEZ, Morgane" userId="d29c428e-ee62-4017-a838-521138d5b01c" providerId="ADAL" clId="{0135E997-E546-4917-8017-AD41C7AFFD62}" dt="2025-02-17T18:19:30.183" v="343" actId="478"/>
        <pc:sldMkLst>
          <pc:docMk/>
          <pc:sldMk cId="2760534912" sldId="2147474607"/>
        </pc:sldMkLst>
        <pc:spChg chg="mod">
          <ac:chgData name="DOMINGUEZ, Morgane" userId="d29c428e-ee62-4017-a838-521138d5b01c" providerId="ADAL" clId="{0135E997-E546-4917-8017-AD41C7AFFD62}" dt="2025-02-17T18:13:51.423" v="288" actId="1076"/>
          <ac:spMkLst>
            <pc:docMk/>
            <pc:sldMk cId="2760534912" sldId="2147474607"/>
            <ac:spMk id="4" creationId="{B8FA5A2E-5C74-E666-7A0D-4131D8878343}"/>
          </ac:spMkLst>
        </pc:spChg>
        <pc:spChg chg="del">
          <ac:chgData name="DOMINGUEZ, Morgane" userId="d29c428e-ee62-4017-a838-521138d5b01c" providerId="ADAL" clId="{0135E997-E546-4917-8017-AD41C7AFFD62}" dt="2025-02-17T18:19:30.183" v="343" actId="478"/>
          <ac:spMkLst>
            <pc:docMk/>
            <pc:sldMk cId="2760534912" sldId="2147474607"/>
            <ac:spMk id="6" creationId="{3561DB72-BD72-E678-DAB6-8611DE1F0E67}"/>
          </ac:spMkLst>
        </pc:spChg>
        <pc:spChg chg="del">
          <ac:chgData name="DOMINGUEZ, Morgane" userId="d29c428e-ee62-4017-a838-521138d5b01c" providerId="ADAL" clId="{0135E997-E546-4917-8017-AD41C7AFFD62}" dt="2025-02-17T18:19:29.514" v="342" actId="478"/>
          <ac:spMkLst>
            <pc:docMk/>
            <pc:sldMk cId="2760534912" sldId="2147474607"/>
            <ac:spMk id="7" creationId="{74618618-083B-1BED-B736-93A2CAF3AE85}"/>
          </ac:spMkLst>
        </pc:spChg>
        <pc:picChg chg="del">
          <ac:chgData name="DOMINGUEZ, Morgane" userId="d29c428e-ee62-4017-a838-521138d5b01c" providerId="ADAL" clId="{0135E997-E546-4917-8017-AD41C7AFFD62}" dt="2025-02-17T18:06:23.943" v="117" actId="478"/>
          <ac:picMkLst>
            <pc:docMk/>
            <pc:sldMk cId="2760534912" sldId="2147474607"/>
            <ac:picMk id="2" creationId="{EF5A8F08-8455-3F43-B3D0-6A087AF48A4B}"/>
          </ac:picMkLst>
        </pc:picChg>
      </pc:sldChg>
      <pc:sldChg chg="delSp modSp mod modTransition delAnim modNotesTx">
        <pc:chgData name="DOMINGUEZ, Morgane" userId="d29c428e-ee62-4017-a838-521138d5b01c" providerId="ADAL" clId="{0135E997-E546-4917-8017-AD41C7AFFD62}" dt="2025-02-17T18:18:53.910" v="336"/>
        <pc:sldMkLst>
          <pc:docMk/>
          <pc:sldMk cId="2157614585" sldId="2147474610"/>
        </pc:sldMkLst>
        <pc:spChg chg="mod">
          <ac:chgData name="DOMINGUEZ, Morgane" userId="d29c428e-ee62-4017-a838-521138d5b01c" providerId="ADAL" clId="{0135E997-E546-4917-8017-AD41C7AFFD62}" dt="2025-02-17T18:14:01.229" v="291" actId="1076"/>
          <ac:spMkLst>
            <pc:docMk/>
            <pc:sldMk cId="2157614585" sldId="2147474610"/>
            <ac:spMk id="4" creationId="{7D948F85-A671-B8C6-215C-08FF8F4BF3E3}"/>
          </ac:spMkLst>
        </pc:spChg>
        <pc:picChg chg="del">
          <ac:chgData name="DOMINGUEZ, Morgane" userId="d29c428e-ee62-4017-a838-521138d5b01c" providerId="ADAL" clId="{0135E997-E546-4917-8017-AD41C7AFFD62}" dt="2025-02-17T18:06:27.112" v="121" actId="478"/>
          <ac:picMkLst>
            <pc:docMk/>
            <pc:sldMk cId="2157614585" sldId="2147474610"/>
            <ac:picMk id="3" creationId="{2B51B551-1597-05FB-7F28-2F8B3C7731A0}"/>
          </ac:picMkLst>
        </pc:picChg>
      </pc:sldChg>
      <pc:sldChg chg="delSp modSp mod modTransition delAnim modAnim modNotesTx">
        <pc:chgData name="DOMINGUEZ, Morgane" userId="d29c428e-ee62-4017-a838-521138d5b01c" providerId="ADAL" clId="{0135E997-E546-4917-8017-AD41C7AFFD62}" dt="2025-02-17T18:19:34.575" v="345" actId="478"/>
        <pc:sldMkLst>
          <pc:docMk/>
          <pc:sldMk cId="1163143416" sldId="2147474611"/>
        </pc:sldMkLst>
        <pc:spChg chg="mod">
          <ac:chgData name="DOMINGUEZ, Morgane" userId="d29c428e-ee62-4017-a838-521138d5b01c" providerId="ADAL" clId="{0135E997-E546-4917-8017-AD41C7AFFD62}" dt="2025-02-17T18:14:09.616" v="294" actId="1076"/>
          <ac:spMkLst>
            <pc:docMk/>
            <pc:sldMk cId="1163143416" sldId="2147474611"/>
            <ac:spMk id="4" creationId="{36103DEB-2BA1-3913-D258-01912986F1A9}"/>
          </ac:spMkLst>
        </pc:spChg>
        <pc:spChg chg="del">
          <ac:chgData name="DOMINGUEZ, Morgane" userId="d29c428e-ee62-4017-a838-521138d5b01c" providerId="ADAL" clId="{0135E997-E546-4917-8017-AD41C7AFFD62}" dt="2025-02-17T18:19:34.575" v="345" actId="478"/>
          <ac:spMkLst>
            <pc:docMk/>
            <pc:sldMk cId="1163143416" sldId="2147474611"/>
            <ac:spMk id="7" creationId="{119A56F2-52A3-293F-217F-B67AE7AF0208}"/>
          </ac:spMkLst>
        </pc:spChg>
        <pc:spChg chg="del">
          <ac:chgData name="DOMINGUEZ, Morgane" userId="d29c428e-ee62-4017-a838-521138d5b01c" providerId="ADAL" clId="{0135E997-E546-4917-8017-AD41C7AFFD62}" dt="2025-02-17T18:19:33.567" v="344" actId="478"/>
          <ac:spMkLst>
            <pc:docMk/>
            <pc:sldMk cId="1163143416" sldId="2147474611"/>
            <ac:spMk id="8" creationId="{DEBF4770-5175-204F-1026-8A46A1039AF6}"/>
          </ac:spMkLst>
        </pc:spChg>
        <pc:picChg chg="del">
          <ac:chgData name="DOMINGUEZ, Morgane" userId="d29c428e-ee62-4017-a838-521138d5b01c" providerId="ADAL" clId="{0135E997-E546-4917-8017-AD41C7AFFD62}" dt="2025-02-17T18:06:29.955" v="122" actId="478"/>
          <ac:picMkLst>
            <pc:docMk/>
            <pc:sldMk cId="1163143416" sldId="2147474611"/>
            <ac:picMk id="3" creationId="{938A15AB-2756-8D5D-8DC8-0BC83DE42C55}"/>
          </ac:picMkLst>
        </pc:picChg>
      </pc:sldChg>
      <pc:sldChg chg="delSp modSp mod modTransition delAnim modNotesTx">
        <pc:chgData name="DOMINGUEZ, Morgane" userId="d29c428e-ee62-4017-a838-521138d5b01c" providerId="ADAL" clId="{0135E997-E546-4917-8017-AD41C7AFFD62}" dt="2025-02-17T18:19:05.848" v="338"/>
        <pc:sldMkLst>
          <pc:docMk/>
          <pc:sldMk cId="4230200921" sldId="2147474612"/>
        </pc:sldMkLst>
        <pc:spChg chg="mod">
          <ac:chgData name="DOMINGUEZ, Morgane" userId="d29c428e-ee62-4017-a838-521138d5b01c" providerId="ADAL" clId="{0135E997-E546-4917-8017-AD41C7AFFD62}" dt="2025-02-17T18:14:17.442" v="297" actId="1076"/>
          <ac:spMkLst>
            <pc:docMk/>
            <pc:sldMk cId="4230200921" sldId="2147474612"/>
            <ac:spMk id="3" creationId="{67C28889-1822-856A-AA2C-B80BDB41601E}"/>
          </ac:spMkLst>
        </pc:spChg>
        <pc:picChg chg="del">
          <ac:chgData name="DOMINGUEZ, Morgane" userId="d29c428e-ee62-4017-a838-521138d5b01c" providerId="ADAL" clId="{0135E997-E546-4917-8017-AD41C7AFFD62}" dt="2025-02-17T18:06:33.442" v="126" actId="478"/>
          <ac:picMkLst>
            <pc:docMk/>
            <pc:sldMk cId="4230200921" sldId="2147474612"/>
            <ac:picMk id="4" creationId="{7F52A5FD-77CC-4DEB-4EF6-43DBD9582B65}"/>
          </ac:picMkLst>
        </pc:picChg>
      </pc:sldChg>
      <pc:sldChg chg="delSp modSp mod modTransition delAnim modAnim modNotesTx">
        <pc:chgData name="DOMINGUEZ, Morgane" userId="d29c428e-ee62-4017-a838-521138d5b01c" providerId="ADAL" clId="{0135E997-E546-4917-8017-AD41C7AFFD62}" dt="2025-02-17T18:19:38.765" v="347" actId="478"/>
        <pc:sldMkLst>
          <pc:docMk/>
          <pc:sldMk cId="3750282615" sldId="2147474613"/>
        </pc:sldMkLst>
        <pc:spChg chg="mod">
          <ac:chgData name="DOMINGUEZ, Morgane" userId="d29c428e-ee62-4017-a838-521138d5b01c" providerId="ADAL" clId="{0135E997-E546-4917-8017-AD41C7AFFD62}" dt="2025-02-17T18:14:25.720" v="300" actId="1076"/>
          <ac:spMkLst>
            <pc:docMk/>
            <pc:sldMk cId="3750282615" sldId="2147474613"/>
            <ac:spMk id="6" creationId="{239CF7EF-D3BE-8FFE-046A-9E7C1D5EBB8E}"/>
          </ac:spMkLst>
        </pc:spChg>
        <pc:spChg chg="del">
          <ac:chgData name="DOMINGUEZ, Morgane" userId="d29c428e-ee62-4017-a838-521138d5b01c" providerId="ADAL" clId="{0135E997-E546-4917-8017-AD41C7AFFD62}" dt="2025-02-17T18:19:38.765" v="347" actId="478"/>
          <ac:spMkLst>
            <pc:docMk/>
            <pc:sldMk cId="3750282615" sldId="2147474613"/>
            <ac:spMk id="7" creationId="{AB0B1AF5-9634-84E2-996A-4D402D97B19B}"/>
          </ac:spMkLst>
        </pc:spChg>
        <pc:spChg chg="del">
          <ac:chgData name="DOMINGUEZ, Morgane" userId="d29c428e-ee62-4017-a838-521138d5b01c" providerId="ADAL" clId="{0135E997-E546-4917-8017-AD41C7AFFD62}" dt="2025-02-17T18:19:38.216" v="346" actId="478"/>
          <ac:spMkLst>
            <pc:docMk/>
            <pc:sldMk cId="3750282615" sldId="2147474613"/>
            <ac:spMk id="8" creationId="{198912F6-2784-A811-EFE5-0B07A83C1DB0}"/>
          </ac:spMkLst>
        </pc:spChg>
        <pc:picChg chg="del">
          <ac:chgData name="DOMINGUEZ, Morgane" userId="d29c428e-ee62-4017-a838-521138d5b01c" providerId="ADAL" clId="{0135E997-E546-4917-8017-AD41C7AFFD62}" dt="2025-02-17T18:06:35.932" v="127" actId="478"/>
          <ac:picMkLst>
            <pc:docMk/>
            <pc:sldMk cId="3750282615" sldId="2147474613"/>
            <ac:picMk id="4" creationId="{FC6406C2-A6A0-AC8F-1814-4EEEB7808522}"/>
          </ac:picMkLst>
        </pc:picChg>
      </pc:sldChg>
      <pc:sldChg chg="delSp modSp mod modTransition delAnim modNotesTx">
        <pc:chgData name="DOMINGUEZ, Morgane" userId="d29c428e-ee62-4017-a838-521138d5b01c" providerId="ADAL" clId="{0135E997-E546-4917-8017-AD41C7AFFD62}" dt="2025-02-17T18:19:15.627" v="340"/>
        <pc:sldMkLst>
          <pc:docMk/>
          <pc:sldMk cId="121190327" sldId="2147474614"/>
        </pc:sldMkLst>
        <pc:spChg chg="mod">
          <ac:chgData name="DOMINGUEZ, Morgane" userId="d29c428e-ee62-4017-a838-521138d5b01c" providerId="ADAL" clId="{0135E997-E546-4917-8017-AD41C7AFFD62}" dt="2025-02-17T18:14:33.691" v="303" actId="1076"/>
          <ac:spMkLst>
            <pc:docMk/>
            <pc:sldMk cId="121190327" sldId="2147474614"/>
            <ac:spMk id="4" creationId="{C2478E7A-9C93-1F3B-9009-9ECEB283D8C1}"/>
          </ac:spMkLst>
        </pc:spChg>
        <pc:picChg chg="del">
          <ac:chgData name="DOMINGUEZ, Morgane" userId="d29c428e-ee62-4017-a838-521138d5b01c" providerId="ADAL" clId="{0135E997-E546-4917-8017-AD41C7AFFD62}" dt="2025-02-17T18:06:39.778" v="131" actId="478"/>
          <ac:picMkLst>
            <pc:docMk/>
            <pc:sldMk cId="121190327" sldId="2147474614"/>
            <ac:picMk id="2" creationId="{3DADAED4-CA64-14A3-BEE3-472B13A98D7A}"/>
          </ac:picMkLst>
        </pc:picChg>
      </pc:sldChg>
      <pc:sldChg chg="delSp modSp mod modTransition delAnim modNotesTx">
        <pc:chgData name="DOMINGUEZ, Morgane" userId="d29c428e-ee62-4017-a838-521138d5b01c" providerId="ADAL" clId="{0135E997-E546-4917-8017-AD41C7AFFD62}" dt="2025-02-17T18:18:42.903" v="334"/>
        <pc:sldMkLst>
          <pc:docMk/>
          <pc:sldMk cId="4257536088" sldId="2147474615"/>
        </pc:sldMkLst>
        <pc:spChg chg="mod">
          <ac:chgData name="DOMINGUEZ, Morgane" userId="d29c428e-ee62-4017-a838-521138d5b01c" providerId="ADAL" clId="{0135E997-E546-4917-8017-AD41C7AFFD62}" dt="2025-02-17T18:13:40.563" v="285" actId="1076"/>
          <ac:spMkLst>
            <pc:docMk/>
            <pc:sldMk cId="4257536088" sldId="2147474615"/>
            <ac:spMk id="3" creationId="{66B1778A-4D92-63AF-BDC2-332FB2F15626}"/>
          </ac:spMkLst>
        </pc:spChg>
        <pc:picChg chg="del">
          <ac:chgData name="DOMINGUEZ, Morgane" userId="d29c428e-ee62-4017-a838-521138d5b01c" providerId="ADAL" clId="{0135E997-E546-4917-8017-AD41C7AFFD62}" dt="2025-02-17T18:06:20.581" v="116" actId="478"/>
          <ac:picMkLst>
            <pc:docMk/>
            <pc:sldMk cId="4257536088" sldId="2147474615"/>
            <ac:picMk id="2" creationId="{25AF7301-D1CE-21D3-9560-4383EE302524}"/>
          </ac:picMkLst>
        </pc:picChg>
      </pc:sldChg>
      <pc:sldChg chg="delSp modSp mod modTransition delAnim modAnim modNotesTx">
        <pc:chgData name="DOMINGUEZ, Morgane" userId="d29c428e-ee62-4017-a838-521138d5b01c" providerId="ADAL" clId="{0135E997-E546-4917-8017-AD41C7AFFD62}" dt="2025-02-17T18:18:34.078" v="333"/>
        <pc:sldMkLst>
          <pc:docMk/>
          <pc:sldMk cId="892742443" sldId="2147474624"/>
        </pc:sldMkLst>
        <pc:spChg chg="mod">
          <ac:chgData name="DOMINGUEZ, Morgane" userId="d29c428e-ee62-4017-a838-521138d5b01c" providerId="ADAL" clId="{0135E997-E546-4917-8017-AD41C7AFFD62}" dt="2025-02-17T18:13:22.016" v="282" actId="1076"/>
          <ac:spMkLst>
            <pc:docMk/>
            <pc:sldMk cId="892742443" sldId="2147474624"/>
            <ac:spMk id="7" creationId="{17E3F5A4-7AB7-A487-AEC5-4D0281C18646}"/>
          </ac:spMkLst>
        </pc:spChg>
        <pc:picChg chg="del">
          <ac:chgData name="DOMINGUEZ, Morgane" userId="d29c428e-ee62-4017-a838-521138d5b01c" providerId="ADAL" clId="{0135E997-E546-4917-8017-AD41C7AFFD62}" dt="2025-02-17T18:06:16.772" v="109" actId="478"/>
          <ac:picMkLst>
            <pc:docMk/>
            <pc:sldMk cId="892742443" sldId="2147474624"/>
            <ac:picMk id="2" creationId="{F9F54962-03C6-3238-31A3-3895BD3449D9}"/>
          </ac:picMkLst>
        </pc:picChg>
      </pc:sldChg>
      <pc:sldChg chg="delSp modSp mod modTransition delAnim modNotesTx">
        <pc:chgData name="DOMINGUEZ, Morgane" userId="d29c428e-ee62-4017-a838-521138d5b01c" providerId="ADAL" clId="{0135E997-E546-4917-8017-AD41C7AFFD62}" dt="2025-02-17T18:19:20.689" v="341"/>
        <pc:sldMkLst>
          <pc:docMk/>
          <pc:sldMk cId="2849894684" sldId="2147474632"/>
        </pc:sldMkLst>
        <pc:spChg chg="mod">
          <ac:chgData name="DOMINGUEZ, Morgane" userId="d29c428e-ee62-4017-a838-521138d5b01c" providerId="ADAL" clId="{0135E997-E546-4917-8017-AD41C7AFFD62}" dt="2025-02-17T18:14:41.711" v="306" actId="1076"/>
          <ac:spMkLst>
            <pc:docMk/>
            <pc:sldMk cId="2849894684" sldId="2147474632"/>
            <ac:spMk id="3" creationId="{78B7FAA8-634D-E99E-BE1B-2942A0D7D17F}"/>
          </ac:spMkLst>
        </pc:spChg>
        <pc:picChg chg="del">
          <ac:chgData name="DOMINGUEZ, Morgane" userId="d29c428e-ee62-4017-a838-521138d5b01c" providerId="ADAL" clId="{0135E997-E546-4917-8017-AD41C7AFFD62}" dt="2025-02-17T18:06:42.326" v="132" actId="478"/>
          <ac:picMkLst>
            <pc:docMk/>
            <pc:sldMk cId="2849894684" sldId="2147474632"/>
            <ac:picMk id="4" creationId="{8AD2F610-6C63-A4F5-04A8-F27D0D207370}"/>
          </ac:picMkLst>
        </pc:picChg>
      </pc:sldChg>
      <pc:sldChg chg="addSp delSp modSp mod modTransition delAnim modNotesTx">
        <pc:chgData name="DOMINGUEZ, Morgane" userId="d29c428e-ee62-4017-a838-521138d5b01c" providerId="ADAL" clId="{0135E997-E546-4917-8017-AD41C7AFFD62}" dt="2025-02-19T10:30:06.040" v="350" actId="14100"/>
        <pc:sldMkLst>
          <pc:docMk/>
          <pc:sldMk cId="674776575" sldId="2147474634"/>
        </pc:sldMkLst>
        <pc:spChg chg="del">
          <ac:chgData name="DOMINGUEZ, Morgane" userId="d29c428e-ee62-4017-a838-521138d5b01c" providerId="ADAL" clId="{0135E997-E546-4917-8017-AD41C7AFFD62}" dt="2025-02-17T18:10:44.423" v="249" actId="478"/>
          <ac:spMkLst>
            <pc:docMk/>
            <pc:sldMk cId="674776575" sldId="2147474634"/>
            <ac:spMk id="2" creationId="{0458A5BF-C40D-A603-9543-F45FA2A240ED}"/>
          </ac:spMkLst>
        </pc:spChg>
        <pc:picChg chg="add mod">
          <ac:chgData name="DOMINGUEZ, Morgane" userId="d29c428e-ee62-4017-a838-521138d5b01c" providerId="ADAL" clId="{0135E997-E546-4917-8017-AD41C7AFFD62}" dt="2025-02-19T10:30:06.040" v="350" actId="14100"/>
          <ac:picMkLst>
            <pc:docMk/>
            <pc:sldMk cId="674776575" sldId="2147474634"/>
            <ac:picMk id="3" creationId="{B65FF347-4756-4847-02ED-AB9F2D43E23F}"/>
          </ac:picMkLst>
        </pc:picChg>
        <pc:picChg chg="del">
          <ac:chgData name="DOMINGUEZ, Morgane" userId="d29c428e-ee62-4017-a838-521138d5b01c" providerId="ADAL" clId="{0135E997-E546-4917-8017-AD41C7AFFD62}" dt="2025-02-17T18:04:34.673" v="1" actId="478"/>
          <ac:picMkLst>
            <pc:docMk/>
            <pc:sldMk cId="674776575" sldId="2147474634"/>
            <ac:picMk id="4" creationId="{1DCF8C97-61CC-29D4-1C29-C0D3254A0E2F}"/>
          </ac:picMkLst>
        </pc:picChg>
        <pc:picChg chg="del">
          <ac:chgData name="DOMINGUEZ, Morgane" userId="d29c428e-ee62-4017-a838-521138d5b01c" providerId="ADAL" clId="{0135E997-E546-4917-8017-AD41C7AFFD62}" dt="2025-02-17T18:10:42.021" v="248" actId="21"/>
          <ac:picMkLst>
            <pc:docMk/>
            <pc:sldMk cId="674776575" sldId="2147474634"/>
            <ac:picMk id="5" creationId="{B65FF347-4756-4847-02ED-AB9F2D43E23F}"/>
          </ac:picMkLst>
        </pc:picChg>
      </pc:sldChg>
      <pc:sldChg chg="addSp delSp modSp mod modTransition delAnim modNotesTx">
        <pc:chgData name="DOMINGUEZ, Morgane" userId="d29c428e-ee62-4017-a838-521138d5b01c" providerId="ADAL" clId="{0135E997-E546-4917-8017-AD41C7AFFD62}" dt="2025-02-17T18:16:36.797" v="314"/>
        <pc:sldMkLst>
          <pc:docMk/>
          <pc:sldMk cId="3738750408" sldId="2147474635"/>
        </pc:sldMkLst>
        <pc:spChg chg="del">
          <ac:chgData name="DOMINGUEZ, Morgane" userId="d29c428e-ee62-4017-a838-521138d5b01c" providerId="ADAL" clId="{0135E997-E546-4917-8017-AD41C7AFFD62}" dt="2025-02-17T18:11:03.372" v="253" actId="478"/>
          <ac:spMkLst>
            <pc:docMk/>
            <pc:sldMk cId="3738750408" sldId="2147474635"/>
            <ac:spMk id="3" creationId="{F670EB39-4270-FEBB-6DAD-694137A73836}"/>
          </ac:spMkLst>
        </pc:spChg>
        <pc:picChg chg="del">
          <ac:chgData name="DOMINGUEZ, Morgane" userId="d29c428e-ee62-4017-a838-521138d5b01c" providerId="ADAL" clId="{0135E997-E546-4917-8017-AD41C7AFFD62}" dt="2025-02-17T18:04:47.622" v="3" actId="478"/>
          <ac:picMkLst>
            <pc:docMk/>
            <pc:sldMk cId="3738750408" sldId="2147474635"/>
            <ac:picMk id="2" creationId="{7F59BF63-B0D0-8C0E-5CA7-C785FE24345F}"/>
          </ac:picMkLst>
        </pc:picChg>
        <pc:picChg chg="add mod ord">
          <ac:chgData name="DOMINGUEZ, Morgane" userId="d29c428e-ee62-4017-a838-521138d5b01c" providerId="ADAL" clId="{0135E997-E546-4917-8017-AD41C7AFFD62}" dt="2025-02-17T18:11:05.849" v="255" actId="167"/>
          <ac:picMkLst>
            <pc:docMk/>
            <pc:sldMk cId="3738750408" sldId="2147474635"/>
            <ac:picMk id="5" creationId="{BE6E96D7-043A-3085-299D-50AB8C5BD240}"/>
          </ac:picMkLst>
        </pc:picChg>
        <pc:picChg chg="del">
          <ac:chgData name="DOMINGUEZ, Morgane" userId="d29c428e-ee62-4017-a838-521138d5b01c" providerId="ADAL" clId="{0135E997-E546-4917-8017-AD41C7AFFD62}" dt="2025-02-17T18:11:00.291" v="252" actId="21"/>
          <ac:picMkLst>
            <pc:docMk/>
            <pc:sldMk cId="3738750408" sldId="2147474635"/>
            <ac:picMk id="7" creationId="{BE6E96D7-043A-3085-299D-50AB8C5BD240}"/>
          </ac:picMkLst>
        </pc:picChg>
      </pc:sldChg>
      <pc:sldChg chg="delSp modSp mod modTransition delAnim modAnim modNotesTx">
        <pc:chgData name="DOMINGUEZ, Morgane" userId="d29c428e-ee62-4017-a838-521138d5b01c" providerId="ADAL" clId="{0135E997-E546-4917-8017-AD41C7AFFD62}" dt="2025-02-17T18:18:11.354" v="330"/>
        <pc:sldMkLst>
          <pc:docMk/>
          <pc:sldMk cId="57960598" sldId="2147474638"/>
        </pc:sldMkLst>
        <pc:spChg chg="mod">
          <ac:chgData name="DOMINGUEZ, Morgane" userId="d29c428e-ee62-4017-a838-521138d5b01c" providerId="ADAL" clId="{0135E997-E546-4917-8017-AD41C7AFFD62}" dt="2025-02-17T18:13:00.651" v="278" actId="255"/>
          <ac:spMkLst>
            <pc:docMk/>
            <pc:sldMk cId="57960598" sldId="2147474638"/>
            <ac:spMk id="10" creationId="{9D7DE522-6337-720A-3C81-E25FAFFD6FD6}"/>
          </ac:spMkLst>
        </pc:spChg>
        <pc:picChg chg="del">
          <ac:chgData name="DOMINGUEZ, Morgane" userId="d29c428e-ee62-4017-a838-521138d5b01c" providerId="ADAL" clId="{0135E997-E546-4917-8017-AD41C7AFFD62}" dt="2025-02-17T18:06:00.486" v="87" actId="478"/>
          <ac:picMkLst>
            <pc:docMk/>
            <pc:sldMk cId="57960598" sldId="2147474638"/>
            <ac:picMk id="2" creationId="{763B5CE2-C2B7-0A69-D609-66624331ADED}"/>
          </ac:picMkLst>
        </pc:picChg>
      </pc:sldChg>
      <pc:sldChg chg="delSp mod modTransition delAnim modNotesTx">
        <pc:chgData name="DOMINGUEZ, Morgane" userId="d29c428e-ee62-4017-a838-521138d5b01c" providerId="ADAL" clId="{0135E997-E546-4917-8017-AD41C7AFFD62}" dt="2025-02-17T18:17:34.480" v="323"/>
        <pc:sldMkLst>
          <pc:docMk/>
          <pc:sldMk cId="3049358385" sldId="2147474664"/>
        </pc:sldMkLst>
        <pc:spChg chg="del">
          <ac:chgData name="DOMINGUEZ, Morgane" userId="d29c428e-ee62-4017-a838-521138d5b01c" providerId="ADAL" clId="{0135E997-E546-4917-8017-AD41C7AFFD62}" dt="2025-02-17T18:12:06.861" v="266" actId="478"/>
          <ac:spMkLst>
            <pc:docMk/>
            <pc:sldMk cId="3049358385" sldId="2147474664"/>
            <ac:spMk id="2" creationId="{B167FC88-931C-1E0C-6251-8D49612836CF}"/>
          </ac:spMkLst>
        </pc:spChg>
        <pc:picChg chg="del">
          <ac:chgData name="DOMINGUEZ, Morgane" userId="d29c428e-ee62-4017-a838-521138d5b01c" providerId="ADAL" clId="{0135E997-E546-4917-8017-AD41C7AFFD62}" dt="2025-02-17T18:05:32.661" v="56" actId="478"/>
          <ac:picMkLst>
            <pc:docMk/>
            <pc:sldMk cId="3049358385" sldId="2147474664"/>
            <ac:picMk id="5" creationId="{1D0CCD5F-09B0-4C4F-94DB-0968F8F08FF9}"/>
          </ac:picMkLst>
        </pc:picChg>
      </pc:sldChg>
      <pc:sldChg chg="addSp delSp modSp mod modTransition delAnim modNotesTx">
        <pc:chgData name="DOMINGUEZ, Morgane" userId="d29c428e-ee62-4017-a838-521138d5b01c" providerId="ADAL" clId="{0135E997-E546-4917-8017-AD41C7AFFD62}" dt="2025-02-17T18:18:05.876" v="329"/>
        <pc:sldMkLst>
          <pc:docMk/>
          <pc:sldMk cId="2408308521" sldId="2147474665"/>
        </pc:sldMkLst>
        <pc:spChg chg="del">
          <ac:chgData name="DOMINGUEZ, Morgane" userId="d29c428e-ee62-4017-a838-521138d5b01c" providerId="ADAL" clId="{0135E997-E546-4917-8017-AD41C7AFFD62}" dt="2025-02-17T18:12:45.342" v="274" actId="478"/>
          <ac:spMkLst>
            <pc:docMk/>
            <pc:sldMk cId="2408308521" sldId="2147474665"/>
            <ac:spMk id="3" creationId="{8B9E73F8-D223-FF59-6B08-B2E53985AF4A}"/>
          </ac:spMkLst>
        </pc:spChg>
        <pc:spChg chg="mod">
          <ac:chgData name="DOMINGUEZ, Morgane" userId="d29c428e-ee62-4017-a838-521138d5b01c" providerId="ADAL" clId="{0135E997-E546-4917-8017-AD41C7AFFD62}" dt="2025-02-17T18:12:54.416" v="277" actId="14100"/>
          <ac:spMkLst>
            <pc:docMk/>
            <pc:sldMk cId="2408308521" sldId="2147474665"/>
            <ac:spMk id="5" creationId="{EA1ED750-3943-45C7-A7DC-5D289BEA5FF4}"/>
          </ac:spMkLst>
        </pc:spChg>
        <pc:picChg chg="del">
          <ac:chgData name="DOMINGUEZ, Morgane" userId="d29c428e-ee62-4017-a838-521138d5b01c" providerId="ADAL" clId="{0135E997-E546-4917-8017-AD41C7AFFD62}" dt="2025-02-17T18:05:58.027" v="86" actId="478"/>
          <ac:picMkLst>
            <pc:docMk/>
            <pc:sldMk cId="2408308521" sldId="2147474665"/>
            <ac:picMk id="2" creationId="{EA344649-D9D2-D76A-BE21-388C739EE6D8}"/>
          </ac:picMkLst>
        </pc:picChg>
        <pc:picChg chg="add ord">
          <ac:chgData name="DOMINGUEZ, Morgane" userId="d29c428e-ee62-4017-a838-521138d5b01c" providerId="ADAL" clId="{0135E997-E546-4917-8017-AD41C7AFFD62}" dt="2025-02-17T18:12:49.341" v="276" actId="167"/>
          <ac:picMkLst>
            <pc:docMk/>
            <pc:sldMk cId="2408308521" sldId="2147474665"/>
            <ac:picMk id="4" creationId="{004F13EF-EB15-7C64-3CD9-1C948B55CFAC}"/>
          </ac:picMkLst>
        </pc:picChg>
        <pc:picChg chg="del">
          <ac:chgData name="DOMINGUEZ, Morgane" userId="d29c428e-ee62-4017-a838-521138d5b01c" providerId="ADAL" clId="{0135E997-E546-4917-8017-AD41C7AFFD62}" dt="2025-02-17T18:12:43.052" v="273" actId="21"/>
          <ac:picMkLst>
            <pc:docMk/>
            <pc:sldMk cId="2408308521" sldId="2147474665"/>
            <ac:picMk id="6" creationId="{A7A68F20-7479-6CC0-5764-B2B7A0805F1F}"/>
          </ac:picMkLst>
        </pc:picChg>
      </pc:sldChg>
      <pc:sldChg chg="delSp modSp mod modTransition delAnim modAnim modNotesTx">
        <pc:chgData name="DOMINGUEZ, Morgane" userId="d29c428e-ee62-4017-a838-521138d5b01c" providerId="ADAL" clId="{0135E997-E546-4917-8017-AD41C7AFFD62}" dt="2025-02-17T18:18:20.739" v="331"/>
        <pc:sldMkLst>
          <pc:docMk/>
          <pc:sldMk cId="3932401130" sldId="2147474666"/>
        </pc:sldMkLst>
        <pc:spChg chg="mod">
          <ac:chgData name="DOMINGUEZ, Morgane" userId="d29c428e-ee62-4017-a838-521138d5b01c" providerId="ADAL" clId="{0135E997-E546-4917-8017-AD41C7AFFD62}" dt="2025-02-17T18:13:06.848" v="279" actId="255"/>
          <ac:spMkLst>
            <pc:docMk/>
            <pc:sldMk cId="3932401130" sldId="2147474666"/>
            <ac:spMk id="46" creationId="{759E29D7-A808-2C56-E3A2-339618F4D647}"/>
          </ac:spMkLst>
        </pc:spChg>
        <pc:picChg chg="del">
          <ac:chgData name="DOMINGUEZ, Morgane" userId="d29c428e-ee62-4017-a838-521138d5b01c" providerId="ADAL" clId="{0135E997-E546-4917-8017-AD41C7AFFD62}" dt="2025-02-17T18:06:03.375" v="89" actId="478"/>
          <ac:picMkLst>
            <pc:docMk/>
            <pc:sldMk cId="3932401130" sldId="2147474666"/>
            <ac:picMk id="2" creationId="{05F23117-99DC-DFD6-F67E-86BCF5F96C0B}"/>
          </ac:picMkLst>
        </pc:picChg>
      </pc:sldChg>
      <pc:sldChg chg="delSp modSp mod modTransition delAnim modAnim modNotesTx">
        <pc:chgData name="DOMINGUEZ, Morgane" userId="d29c428e-ee62-4017-a838-521138d5b01c" providerId="ADAL" clId="{0135E997-E546-4917-8017-AD41C7AFFD62}" dt="2025-02-17T18:18:28.406" v="332"/>
        <pc:sldMkLst>
          <pc:docMk/>
          <pc:sldMk cId="3431496603" sldId="2147474667"/>
        </pc:sldMkLst>
        <pc:spChg chg="mod">
          <ac:chgData name="DOMINGUEZ, Morgane" userId="d29c428e-ee62-4017-a838-521138d5b01c" providerId="ADAL" clId="{0135E997-E546-4917-8017-AD41C7AFFD62}" dt="2025-02-17T18:13:13.440" v="281" actId="255"/>
          <ac:spMkLst>
            <pc:docMk/>
            <pc:sldMk cId="3431496603" sldId="2147474667"/>
            <ac:spMk id="16" creationId="{4A5C65F9-75FC-7867-197B-DC1D05B38783}"/>
          </ac:spMkLst>
        </pc:spChg>
        <pc:picChg chg="del">
          <ac:chgData name="DOMINGUEZ, Morgane" userId="d29c428e-ee62-4017-a838-521138d5b01c" providerId="ADAL" clId="{0135E997-E546-4917-8017-AD41C7AFFD62}" dt="2025-02-17T18:06:09.222" v="101" actId="478"/>
          <ac:picMkLst>
            <pc:docMk/>
            <pc:sldMk cId="3431496603" sldId="2147474667"/>
            <ac:picMk id="2" creationId="{A6FCB9BD-133A-B062-7551-99FB25690750}"/>
          </ac:picMkLst>
        </pc:picChg>
      </pc:sldChg>
      <pc:sldChg chg="delSp modSp mod modTransition delAnim modAnim modNotesTx">
        <pc:chgData name="DOMINGUEZ, Morgane" userId="d29c428e-ee62-4017-a838-521138d5b01c" providerId="ADAL" clId="{0135E997-E546-4917-8017-AD41C7AFFD62}" dt="2025-02-17T18:17:38.669" v="324"/>
        <pc:sldMkLst>
          <pc:docMk/>
          <pc:sldMk cId="2750217068" sldId="2147474668"/>
        </pc:sldMkLst>
        <pc:spChg chg="mod">
          <ac:chgData name="DOMINGUEZ, Morgane" userId="d29c428e-ee62-4017-a838-521138d5b01c" providerId="ADAL" clId="{0135E997-E546-4917-8017-AD41C7AFFD62}" dt="2025-02-17T18:12:12.812" v="267" actId="255"/>
          <ac:spMkLst>
            <pc:docMk/>
            <pc:sldMk cId="2750217068" sldId="2147474668"/>
            <ac:spMk id="9" creationId="{0BA5EC91-8A89-C074-17FB-7DD835F6E86D}"/>
          </ac:spMkLst>
        </pc:spChg>
        <pc:picChg chg="del">
          <ac:chgData name="DOMINGUEZ, Morgane" userId="d29c428e-ee62-4017-a838-521138d5b01c" providerId="ADAL" clId="{0135E997-E546-4917-8017-AD41C7AFFD62}" dt="2025-02-17T18:05:35.366" v="57" actId="478"/>
          <ac:picMkLst>
            <pc:docMk/>
            <pc:sldMk cId="2750217068" sldId="2147474668"/>
            <ac:picMk id="2" creationId="{69A1121B-886E-3DC2-8ED9-CA69FB5CF4F5}"/>
          </ac:picMkLst>
        </pc:picChg>
      </pc:sldChg>
      <pc:sldChg chg="delSp modSp mod modTransition delAnim modAnim modNotesTx">
        <pc:chgData name="DOMINGUEZ, Morgane" userId="d29c428e-ee62-4017-a838-521138d5b01c" providerId="ADAL" clId="{0135E997-E546-4917-8017-AD41C7AFFD62}" dt="2025-02-17T18:17:43.938" v="325"/>
        <pc:sldMkLst>
          <pc:docMk/>
          <pc:sldMk cId="2045906253" sldId="2147474669"/>
        </pc:sldMkLst>
        <pc:spChg chg="mod">
          <ac:chgData name="DOMINGUEZ, Morgane" userId="d29c428e-ee62-4017-a838-521138d5b01c" providerId="ADAL" clId="{0135E997-E546-4917-8017-AD41C7AFFD62}" dt="2025-02-17T18:12:19.166" v="268" actId="255"/>
          <ac:spMkLst>
            <pc:docMk/>
            <pc:sldMk cId="2045906253" sldId="2147474669"/>
            <ac:spMk id="7" creationId="{29BB3367-1CCC-8115-9C7C-B8396AAB50C7}"/>
          </ac:spMkLst>
        </pc:spChg>
        <pc:picChg chg="del">
          <ac:chgData name="DOMINGUEZ, Morgane" userId="d29c428e-ee62-4017-a838-521138d5b01c" providerId="ADAL" clId="{0135E997-E546-4917-8017-AD41C7AFFD62}" dt="2025-02-17T18:05:39.126" v="60" actId="478"/>
          <ac:picMkLst>
            <pc:docMk/>
            <pc:sldMk cId="2045906253" sldId="2147474669"/>
            <ac:picMk id="2" creationId="{AC3976DB-D788-B1E5-F6E5-BC072884B3E3}"/>
          </ac:picMkLst>
        </pc:picChg>
      </pc:sldChg>
      <pc:sldChg chg="delSp modSp mod modTransition delAnim modAnim modNotesTx">
        <pc:chgData name="DOMINGUEZ, Morgane" userId="d29c428e-ee62-4017-a838-521138d5b01c" providerId="ADAL" clId="{0135E997-E546-4917-8017-AD41C7AFFD62}" dt="2025-02-17T18:17:48.886" v="326"/>
        <pc:sldMkLst>
          <pc:docMk/>
          <pc:sldMk cId="1936861608" sldId="2147474670"/>
        </pc:sldMkLst>
        <pc:spChg chg="mod">
          <ac:chgData name="DOMINGUEZ, Morgane" userId="d29c428e-ee62-4017-a838-521138d5b01c" providerId="ADAL" clId="{0135E997-E546-4917-8017-AD41C7AFFD62}" dt="2025-02-17T18:15:37.400" v="308" actId="1076"/>
          <ac:spMkLst>
            <pc:docMk/>
            <pc:sldMk cId="1936861608" sldId="2147474670"/>
            <ac:spMk id="9" creationId="{4F7FFE9D-756B-17C6-1F1E-F6664506D381}"/>
          </ac:spMkLst>
        </pc:spChg>
        <pc:picChg chg="del">
          <ac:chgData name="DOMINGUEZ, Morgane" userId="d29c428e-ee62-4017-a838-521138d5b01c" providerId="ADAL" clId="{0135E997-E546-4917-8017-AD41C7AFFD62}" dt="2025-02-17T18:05:45.355" v="67" actId="478"/>
          <ac:picMkLst>
            <pc:docMk/>
            <pc:sldMk cId="1936861608" sldId="2147474670"/>
            <ac:picMk id="2" creationId="{E8B7CDDC-B3D0-CDD3-51DE-18B378CB74C6}"/>
          </ac:picMkLst>
        </pc:picChg>
      </pc:sldChg>
      <pc:sldChg chg="delSp modSp mod modTransition delAnim modAnim modNotesTx">
        <pc:chgData name="DOMINGUEZ, Morgane" userId="d29c428e-ee62-4017-a838-521138d5b01c" providerId="ADAL" clId="{0135E997-E546-4917-8017-AD41C7AFFD62}" dt="2025-02-17T18:17:54.572" v="327"/>
        <pc:sldMkLst>
          <pc:docMk/>
          <pc:sldMk cId="3876189536" sldId="2147474671"/>
        </pc:sldMkLst>
        <pc:spChg chg="mod">
          <ac:chgData name="DOMINGUEZ, Morgane" userId="d29c428e-ee62-4017-a838-521138d5b01c" providerId="ADAL" clId="{0135E997-E546-4917-8017-AD41C7AFFD62}" dt="2025-02-17T18:12:32.382" v="271" actId="255"/>
          <ac:spMkLst>
            <pc:docMk/>
            <pc:sldMk cId="3876189536" sldId="2147474671"/>
            <ac:spMk id="7" creationId="{D3D9F921-2137-089F-0671-4EEB52BCCC96}"/>
          </ac:spMkLst>
        </pc:spChg>
        <pc:picChg chg="del">
          <ac:chgData name="DOMINGUEZ, Morgane" userId="d29c428e-ee62-4017-a838-521138d5b01c" providerId="ADAL" clId="{0135E997-E546-4917-8017-AD41C7AFFD62}" dt="2025-02-17T18:05:49.627" v="73" actId="478"/>
          <ac:picMkLst>
            <pc:docMk/>
            <pc:sldMk cId="3876189536" sldId="2147474671"/>
            <ac:picMk id="2" creationId="{A1A7031E-D8DD-DA05-1570-4035D7B37000}"/>
          </ac:picMkLst>
        </pc:picChg>
      </pc:sldChg>
      <pc:sldChg chg="delSp modSp mod modTransition delAnim modAnim modNotesTx">
        <pc:chgData name="DOMINGUEZ, Morgane" userId="d29c428e-ee62-4017-a838-521138d5b01c" providerId="ADAL" clId="{0135E997-E546-4917-8017-AD41C7AFFD62}" dt="2025-02-17T18:18:00.547" v="328"/>
        <pc:sldMkLst>
          <pc:docMk/>
          <pc:sldMk cId="3602983191" sldId="2147474673"/>
        </pc:sldMkLst>
        <pc:spChg chg="mod">
          <ac:chgData name="DOMINGUEZ, Morgane" userId="d29c428e-ee62-4017-a838-521138d5b01c" providerId="ADAL" clId="{0135E997-E546-4917-8017-AD41C7AFFD62}" dt="2025-02-17T18:12:36.718" v="272" actId="255"/>
          <ac:spMkLst>
            <pc:docMk/>
            <pc:sldMk cId="3602983191" sldId="2147474673"/>
            <ac:spMk id="17" creationId="{779CA044-A92C-5B67-7095-93EC9D95188F}"/>
          </ac:spMkLst>
        </pc:spChg>
        <pc:picChg chg="del">
          <ac:chgData name="DOMINGUEZ, Morgane" userId="d29c428e-ee62-4017-a838-521138d5b01c" providerId="ADAL" clId="{0135E997-E546-4917-8017-AD41C7AFFD62}" dt="2025-02-17T18:05:54.136" v="81" actId="478"/>
          <ac:picMkLst>
            <pc:docMk/>
            <pc:sldMk cId="3602983191" sldId="2147474673"/>
            <ac:picMk id="2" creationId="{02A47DEA-8306-0F29-63B0-236001766911}"/>
          </ac:picMkLst>
        </pc:picChg>
      </pc:sldChg>
      <pc:sldChg chg="delSp modSp mod modTransition delAnim modAnim modNotesTx">
        <pc:chgData name="DOMINGUEZ, Morgane" userId="d29c428e-ee62-4017-a838-521138d5b01c" providerId="ADAL" clId="{0135E997-E546-4917-8017-AD41C7AFFD62}" dt="2025-02-17T18:17:11.661" v="319"/>
        <pc:sldMkLst>
          <pc:docMk/>
          <pc:sldMk cId="700141318" sldId="2147474674"/>
        </pc:sldMkLst>
        <pc:spChg chg="mod">
          <ac:chgData name="DOMINGUEZ, Morgane" userId="d29c428e-ee62-4017-a838-521138d5b01c" providerId="ADAL" clId="{0135E997-E546-4917-8017-AD41C7AFFD62}" dt="2025-02-17T18:11:38.756" v="261" actId="255"/>
          <ac:spMkLst>
            <pc:docMk/>
            <pc:sldMk cId="700141318" sldId="2147474674"/>
            <ac:spMk id="9" creationId="{50D20C74-5B8A-1281-692F-DB7E5EF0ADC4}"/>
          </ac:spMkLst>
        </pc:spChg>
        <pc:picChg chg="del">
          <ac:chgData name="DOMINGUEZ, Morgane" userId="d29c428e-ee62-4017-a838-521138d5b01c" providerId="ADAL" clId="{0135E997-E546-4917-8017-AD41C7AFFD62}" dt="2025-02-17T18:05:17.269" v="38" actId="478"/>
          <ac:picMkLst>
            <pc:docMk/>
            <pc:sldMk cId="700141318" sldId="2147474674"/>
            <ac:picMk id="2" creationId="{A6706EDB-85D8-5E67-FFC3-CA4693BABDEF}"/>
          </ac:picMkLst>
        </pc:picChg>
      </pc:sldChg>
      <pc:sldChg chg="delSp modSp mod modTransition delAnim modAnim modNotesTx">
        <pc:chgData name="DOMINGUEZ, Morgane" userId="d29c428e-ee62-4017-a838-521138d5b01c" providerId="ADAL" clId="{0135E997-E546-4917-8017-AD41C7AFFD62}" dt="2025-02-17T18:16:43.536" v="315"/>
        <pc:sldMkLst>
          <pc:docMk/>
          <pc:sldMk cId="2242695672" sldId="2147474675"/>
        </pc:sldMkLst>
        <pc:spChg chg="mod">
          <ac:chgData name="DOMINGUEZ, Morgane" userId="d29c428e-ee62-4017-a838-521138d5b01c" providerId="ADAL" clId="{0135E997-E546-4917-8017-AD41C7AFFD62}" dt="2025-02-17T18:11:12.349" v="256" actId="255"/>
          <ac:spMkLst>
            <pc:docMk/>
            <pc:sldMk cId="2242695672" sldId="2147474675"/>
            <ac:spMk id="11" creationId="{8B2CCA48-1719-EC29-2F0F-AF0B502385A6}"/>
          </ac:spMkLst>
        </pc:spChg>
        <pc:picChg chg="del">
          <ac:chgData name="DOMINGUEZ, Morgane" userId="d29c428e-ee62-4017-a838-521138d5b01c" providerId="ADAL" clId="{0135E997-E546-4917-8017-AD41C7AFFD62}" dt="2025-02-17T18:04:58.110" v="10" actId="478"/>
          <ac:picMkLst>
            <pc:docMk/>
            <pc:sldMk cId="2242695672" sldId="2147474675"/>
            <ac:picMk id="2" creationId="{E6655F1A-F838-9923-F81D-038E18020877}"/>
          </ac:picMkLst>
        </pc:picChg>
      </pc:sldChg>
      <pc:sldChg chg="delSp modSp mod modTransition delAnim modAnim modNotesTx">
        <pc:chgData name="DOMINGUEZ, Morgane" userId="d29c428e-ee62-4017-a838-521138d5b01c" providerId="ADAL" clId="{0135E997-E546-4917-8017-AD41C7AFFD62}" dt="2025-02-17T18:16:51.491" v="316"/>
        <pc:sldMkLst>
          <pc:docMk/>
          <pc:sldMk cId="3733307389" sldId="2147474676"/>
        </pc:sldMkLst>
        <pc:spChg chg="mod">
          <ac:chgData name="DOMINGUEZ, Morgane" userId="d29c428e-ee62-4017-a838-521138d5b01c" providerId="ADAL" clId="{0135E997-E546-4917-8017-AD41C7AFFD62}" dt="2025-02-17T18:11:18.365" v="257" actId="255"/>
          <ac:spMkLst>
            <pc:docMk/>
            <pc:sldMk cId="3733307389" sldId="2147474676"/>
            <ac:spMk id="8" creationId="{7DD93B69-AC1B-E97A-86DC-B17EC959DB0D}"/>
          </ac:spMkLst>
        </pc:spChg>
        <pc:picChg chg="del">
          <ac:chgData name="DOMINGUEZ, Morgane" userId="d29c428e-ee62-4017-a838-521138d5b01c" providerId="ADAL" clId="{0135E997-E546-4917-8017-AD41C7AFFD62}" dt="2025-02-17T18:05:01.901" v="12" actId="478"/>
          <ac:picMkLst>
            <pc:docMk/>
            <pc:sldMk cId="3733307389" sldId="2147474676"/>
            <ac:picMk id="2" creationId="{3AD7913D-AE1F-8098-46B1-35A6D1011C52}"/>
          </ac:picMkLst>
        </pc:picChg>
      </pc:sldChg>
      <pc:sldChg chg="delSp modSp mod modTransition delAnim modAnim modNotesTx">
        <pc:chgData name="DOMINGUEZ, Morgane" userId="d29c428e-ee62-4017-a838-521138d5b01c" providerId="ADAL" clId="{0135E997-E546-4917-8017-AD41C7AFFD62}" dt="2025-02-17T18:16:58.563" v="317"/>
        <pc:sldMkLst>
          <pc:docMk/>
          <pc:sldMk cId="1641484314" sldId="2147474677"/>
        </pc:sldMkLst>
        <pc:spChg chg="mod">
          <ac:chgData name="DOMINGUEZ, Morgane" userId="d29c428e-ee62-4017-a838-521138d5b01c" providerId="ADAL" clId="{0135E997-E546-4917-8017-AD41C7AFFD62}" dt="2025-02-17T18:11:23.657" v="258" actId="255"/>
          <ac:spMkLst>
            <pc:docMk/>
            <pc:sldMk cId="1641484314" sldId="2147474677"/>
            <ac:spMk id="9" creationId="{D8A275F9-D5CF-C92D-9429-BCFB13E8A61F}"/>
          </ac:spMkLst>
        </pc:spChg>
        <pc:picChg chg="del">
          <ac:chgData name="DOMINGUEZ, Morgane" userId="d29c428e-ee62-4017-a838-521138d5b01c" providerId="ADAL" clId="{0135E997-E546-4917-8017-AD41C7AFFD62}" dt="2025-02-17T18:05:06.184" v="18" actId="478"/>
          <ac:picMkLst>
            <pc:docMk/>
            <pc:sldMk cId="1641484314" sldId="2147474677"/>
            <ac:picMk id="2" creationId="{AD47502B-EB6D-1D8E-CC17-2E6EAF656D8F}"/>
          </ac:picMkLst>
        </pc:picChg>
      </pc:sldChg>
      <pc:sldChg chg="delSp modSp mod modTransition delAnim modAnim modNotesTx">
        <pc:chgData name="DOMINGUEZ, Morgane" userId="d29c428e-ee62-4017-a838-521138d5b01c" providerId="ADAL" clId="{0135E997-E546-4917-8017-AD41C7AFFD62}" dt="2025-02-17T18:17:18.149" v="320"/>
        <pc:sldMkLst>
          <pc:docMk/>
          <pc:sldMk cId="2091981546" sldId="2147474679"/>
        </pc:sldMkLst>
        <pc:spChg chg="mod">
          <ac:chgData name="DOMINGUEZ, Morgane" userId="d29c428e-ee62-4017-a838-521138d5b01c" providerId="ADAL" clId="{0135E997-E546-4917-8017-AD41C7AFFD62}" dt="2025-02-17T18:11:47.969" v="263" actId="1076"/>
          <ac:spMkLst>
            <pc:docMk/>
            <pc:sldMk cId="2091981546" sldId="2147474679"/>
            <ac:spMk id="10" creationId="{9AD77AEF-96B7-2E81-546D-852F2530924F}"/>
          </ac:spMkLst>
        </pc:spChg>
        <pc:picChg chg="del">
          <ac:chgData name="DOMINGUEZ, Morgane" userId="d29c428e-ee62-4017-a838-521138d5b01c" providerId="ADAL" clId="{0135E997-E546-4917-8017-AD41C7AFFD62}" dt="2025-02-17T18:05:21.818" v="45" actId="478"/>
          <ac:picMkLst>
            <pc:docMk/>
            <pc:sldMk cId="2091981546" sldId="2147474679"/>
            <ac:picMk id="2" creationId="{0C2B539F-D2DE-4769-6E77-FE4C3A7F5FB4}"/>
          </ac:picMkLst>
        </pc:picChg>
      </pc:sldChg>
      <pc:sldChg chg="delSp modSp mod modTransition delAnim modAnim modNotesTx">
        <pc:chgData name="DOMINGUEZ, Morgane" userId="d29c428e-ee62-4017-a838-521138d5b01c" providerId="ADAL" clId="{0135E997-E546-4917-8017-AD41C7AFFD62}" dt="2025-02-17T18:17:24.133" v="321"/>
        <pc:sldMkLst>
          <pc:docMk/>
          <pc:sldMk cId="1759867995" sldId="2147474680"/>
        </pc:sldMkLst>
        <pc:spChg chg="mod">
          <ac:chgData name="DOMINGUEZ, Morgane" userId="d29c428e-ee62-4017-a838-521138d5b01c" providerId="ADAL" clId="{0135E997-E546-4917-8017-AD41C7AFFD62}" dt="2025-02-17T18:11:54.018" v="264" actId="255"/>
          <ac:spMkLst>
            <pc:docMk/>
            <pc:sldMk cId="1759867995" sldId="2147474680"/>
            <ac:spMk id="11" creationId="{C63CCF4C-9D63-DBCC-95E8-BE46BE6D9969}"/>
          </ac:spMkLst>
        </pc:spChg>
        <pc:picChg chg="del">
          <ac:chgData name="DOMINGUEZ, Morgane" userId="d29c428e-ee62-4017-a838-521138d5b01c" providerId="ADAL" clId="{0135E997-E546-4917-8017-AD41C7AFFD62}" dt="2025-02-17T18:05:25.010" v="47" actId="478"/>
          <ac:picMkLst>
            <pc:docMk/>
            <pc:sldMk cId="1759867995" sldId="2147474680"/>
            <ac:picMk id="2" creationId="{3ECD7A95-C23B-867E-A508-E5BD6D420D60}"/>
          </ac:picMkLst>
        </pc:picChg>
      </pc:sldChg>
      <pc:sldChg chg="delSp modSp mod modTransition delAnim modAnim modNotesTx">
        <pc:chgData name="DOMINGUEZ, Morgane" userId="d29c428e-ee62-4017-a838-521138d5b01c" providerId="ADAL" clId="{0135E997-E546-4917-8017-AD41C7AFFD62}" dt="2025-02-17T18:17:30.182" v="322"/>
        <pc:sldMkLst>
          <pc:docMk/>
          <pc:sldMk cId="783526128" sldId="2147474681"/>
        </pc:sldMkLst>
        <pc:spChg chg="mod">
          <ac:chgData name="DOMINGUEZ, Morgane" userId="d29c428e-ee62-4017-a838-521138d5b01c" providerId="ADAL" clId="{0135E997-E546-4917-8017-AD41C7AFFD62}" dt="2025-02-17T18:12:00.221" v="265" actId="255"/>
          <ac:spMkLst>
            <pc:docMk/>
            <pc:sldMk cId="783526128" sldId="2147474681"/>
            <ac:spMk id="7" creationId="{5320338B-3A37-B3F6-2767-1C763E01100E}"/>
          </ac:spMkLst>
        </pc:spChg>
        <pc:picChg chg="del">
          <ac:chgData name="DOMINGUEZ, Morgane" userId="d29c428e-ee62-4017-a838-521138d5b01c" providerId="ADAL" clId="{0135E997-E546-4917-8017-AD41C7AFFD62}" dt="2025-02-17T18:05:28.080" v="49" actId="478"/>
          <ac:picMkLst>
            <pc:docMk/>
            <pc:sldMk cId="783526128" sldId="2147474681"/>
            <ac:picMk id="2" creationId="{5E7B83C7-FEDA-55CE-FA18-4E5B9D9DAFEF}"/>
          </ac:picMkLst>
        </pc:picChg>
      </pc:sldChg>
      <pc:sldChg chg="delSp modSp mod modTransition delAnim modAnim modNotesTx">
        <pc:chgData name="DOMINGUEZ, Morgane" userId="d29c428e-ee62-4017-a838-521138d5b01c" providerId="ADAL" clId="{0135E997-E546-4917-8017-AD41C7AFFD62}" dt="2025-02-17T18:17:05.732" v="318"/>
        <pc:sldMkLst>
          <pc:docMk/>
          <pc:sldMk cId="666994413" sldId="2147474682"/>
        </pc:sldMkLst>
        <pc:spChg chg="mod">
          <ac:chgData name="DOMINGUEZ, Morgane" userId="d29c428e-ee62-4017-a838-521138d5b01c" providerId="ADAL" clId="{0135E997-E546-4917-8017-AD41C7AFFD62}" dt="2025-02-17T18:11:33.770" v="260" actId="1076"/>
          <ac:spMkLst>
            <pc:docMk/>
            <pc:sldMk cId="666994413" sldId="2147474682"/>
            <ac:spMk id="8" creationId="{A528BE06-E156-BB13-D24C-690AD93860FF}"/>
          </ac:spMkLst>
        </pc:spChg>
        <pc:picChg chg="del">
          <ac:chgData name="DOMINGUEZ, Morgane" userId="d29c428e-ee62-4017-a838-521138d5b01c" providerId="ADAL" clId="{0135E997-E546-4917-8017-AD41C7AFFD62}" dt="2025-02-17T18:05:12.858" v="30" actId="478"/>
          <ac:picMkLst>
            <pc:docMk/>
            <pc:sldMk cId="666994413" sldId="2147474682"/>
            <ac:picMk id="2" creationId="{96806F9D-BAD5-B3B3-C3DB-E5ED44915D1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622C29-DEDC-47EA-9317-99A061EC34D3}" type="datetimeFigureOut">
              <a:rPr lang="en-US" smtClean="0"/>
              <a:t>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56EF30-4FE0-4EA9-8E5D-4D51CC2F6F0A}" type="slidenum">
              <a:rPr lang="en-US" smtClean="0"/>
              <a:t>‹#›</a:t>
            </a:fld>
            <a:endParaRPr lang="en-US"/>
          </a:p>
        </p:txBody>
      </p:sp>
    </p:spTree>
    <p:extLst>
      <p:ext uri="{BB962C8B-B14F-4D97-AF65-F5344CB8AC3E}">
        <p14:creationId xmlns:p14="http://schemas.microsoft.com/office/powerpoint/2010/main" val="3600574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tinyurl.com/PAMIcontrol"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Welcome to Module 2 of the GTFCC online course on the identification of PAMIs for cholera control.</a:t>
            </a:r>
          </a:p>
        </p:txBody>
      </p:sp>
      <p:sp>
        <p:nvSpPr>
          <p:cNvPr id="4" name="Slide Number Placeholder 3"/>
          <p:cNvSpPr>
            <a:spLocks noGrp="1"/>
          </p:cNvSpPr>
          <p:nvPr>
            <p:ph type="sldNum" sz="quarter" idx="5"/>
          </p:nvPr>
        </p:nvSpPr>
        <p:spPr/>
        <p:txBody>
          <a:bodyPr/>
          <a:lstStyle/>
          <a:p>
            <a:fld id="{3456EF30-4FE0-4EA9-8E5D-4D51CC2F6F0A}" type="slidenum">
              <a:rPr lang="en-US" smtClean="0"/>
              <a:t>1</a:t>
            </a:fld>
            <a:endParaRPr lang="en-US"/>
          </a:p>
        </p:txBody>
      </p:sp>
    </p:spTree>
    <p:extLst>
      <p:ext uri="{BB962C8B-B14F-4D97-AF65-F5344CB8AC3E}">
        <p14:creationId xmlns:p14="http://schemas.microsoft.com/office/powerpoint/2010/main" val="1761699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epidemiological data to be compiled for each year of the PAMI analysis period and for each geographic unit of the country are the number of cholera cases, the number of cholera deaths, and the number of weeks with at least one reported cholera case.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Cholera cases and cholera deaths include both suspected cholera cases and cases tested positive for cholera.</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1845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data on cholera tests to be compiled for each year of the PAMI analysis period and for each geographic unit of the country are the number of weeks with at least one suspected cholera case tested for cholera, the number of suspected cholera cases tested for cholera, and the number of suspected cholera cases tested positive for cholera.</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the purpose of PAMI identification, all cholera test methods are considered without distinction. That is rapid diagnostic tests, culture, or PCR.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8950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Lastly, if vulnerability factors are considered in the PAMI analysis, recent data on the presence or absence of each vulnerability factor should be compiled at the geographic unit level.</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the PAMI analysis, data on the presence or absence of vulnerability factors are only required for the geographic units where the priority index may lack reliability. For the purpose of PAMI identification, compilation of data on vulnerability factors may focus on these geographic units.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However, data on the presence or absence of vulnerability factors may also be helpful following PAMI identification in particular to design strategies for preventive OCV. Therefore, out of convenience for the next steps, countries may decide to compile data on the presence or absence of vulnerability factors for all geographic units of the country.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7854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Following the compilation of the data for the PAMI analysis, an essential step is to clean the data prior to their analysis.</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13</a:t>
            </a:fld>
            <a:endParaRPr lang="en-US"/>
          </a:p>
        </p:txBody>
      </p:sp>
    </p:spTree>
    <p:extLst>
      <p:ext uri="{BB962C8B-B14F-4D97-AF65-F5344CB8AC3E}">
        <p14:creationId xmlns:p14="http://schemas.microsoft.com/office/powerpoint/2010/main" val="3084135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Data cleaning is essential for the PAMI analysis to be reliable. Without proper data cleaning, incorrect conclusions may be drawn.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All data compiled for PAMI identification should be cleaned by an experienced data manager or data analyst following best practices in this field.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particular, attention should be given to any duplicates in geographic units and any inconsistencies across variables.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2698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Here are examples of inconsistencies that should be looked for in the dataset, and corrected as needed.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 one year, in a given geographic unit, it would be inconsistent to have cholera deaths if there were no cholera cases. Deaths is a potential outcome for a cholera case. In other words, cholera deaths are among cholera cases.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Following the same principle, a number of cholera deaths greater than the number of cholera cases would also be inconsistent.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another example of potential inconsistency, persistence equal to zero would be inconsistent if cholera cases were reported. Likewise, if no cholera cases were reported, persistence different to zero would also be inconsistent.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a last example, a number of cases tested positive greater than the number of cases tested would also be inconsistent.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78377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Any errors or inconsistency detected in surveillance data at the data cleaning step should be flagged to surveillance officers or laboratory officers to be corrected in a reliable manner.</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correct the data, the surveillance or laboratory officers may go back to the original database at the central or at the local level. As needed, they may also consult historical situation reports or retrieve historical records at the reporting sites or at laboratories.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Cleaning surveillance data for PAMI identification and making retrospective corrections in surveillance data is an insightful process to identify any improvements to be made in record keeping, information systems, and data management for cholera surveillance. This should be built on when designing strategies to improve cholera surveillance as part of the NCP.</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41979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Essential to a reliable PAMI identification is also the management of missing data. Addressing missing data is essential to limit bias in the PAMI analysis.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Missing data should be clearly recorded in the dataset and, importantly, should be differentiated from zero values.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Zero values are for when the value of a variable is equal to zero.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Missing values are for when there is no information regarding the value of a variable due to missing data.</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missing data are not properly recorded, missing data cannot be addressed.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address missing data, as a first step, missing surveillance data should be flagged to surveillance officers or laboratory officers for the missing data to be retrieved - similar to how inconsistencies in the dataset are corrected.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despite efforts to retrieve missing data, some data cannot be retrieved, then how to handle missing data and limit bias in the PAMI analysis depends on the extent of missing data.</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568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there are missing data for one year, several geographic units and more than one indicator, the recommended approach is to exclude the corresponding year from the PAMI analysis.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there are missing data for one year, several geographic units and one indicator, the recommended approach is to exclude the corresponding year from the calculations for this indicator.</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there are missing data for one year and a few geographic units, the recommended approach is not to rely on the priority index for the corresponding geographic units and, instead, to discuss the potential PAMI status of these geographic units at the stakeholder validation.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Lastly, if there are missing data for several years, the availability of any other data sources should be explored. If no sufficiently comprehensive data source can be identified, the recommended approach is to reconsider the PAMI analysis period.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Addressing missing data as part of PAMI identification is an insightful process to identify any improvements to be made to improve the completeness of reporting and recording. This should be built on when designing strategies to improve cholera surveillance as part of the NCP.</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56215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Once all necessary data have been compiled and have been cleaned, the next step is to format the data for the PAMI analysis.</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19</a:t>
            </a:fld>
            <a:endParaRPr lang="en-US"/>
          </a:p>
        </p:txBody>
      </p:sp>
    </p:spTree>
    <p:extLst>
      <p:ext uri="{BB962C8B-B14F-4D97-AF65-F5344CB8AC3E}">
        <p14:creationId xmlns:p14="http://schemas.microsoft.com/office/powerpoint/2010/main" val="1165392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module focuses on the compilation and the preparation of the data to identify PAMIs for cholera control.</a:t>
            </a:r>
          </a:p>
        </p:txBody>
      </p:sp>
      <p:sp>
        <p:nvSpPr>
          <p:cNvPr id="4" name="Slide Number Placeholder 3"/>
          <p:cNvSpPr>
            <a:spLocks noGrp="1"/>
          </p:cNvSpPr>
          <p:nvPr>
            <p:ph type="sldNum" sz="quarter" idx="5"/>
          </p:nvPr>
        </p:nvSpPr>
        <p:spPr/>
        <p:txBody>
          <a:bodyPr/>
          <a:lstStyle/>
          <a:p>
            <a:fld id="{3456EF30-4FE0-4EA9-8E5D-4D51CC2F6F0A}" type="slidenum">
              <a:rPr lang="en-US" smtClean="0"/>
              <a:t>2</a:t>
            </a:fld>
            <a:endParaRPr lang="en-US"/>
          </a:p>
        </p:txBody>
      </p:sp>
    </p:spTree>
    <p:extLst>
      <p:ext uri="{BB962C8B-B14F-4D97-AF65-F5344CB8AC3E}">
        <p14:creationId xmlns:p14="http://schemas.microsoft.com/office/powerpoint/2010/main" val="887513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dataset should be formatted in accordance with the PAMI data model template.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PAMI Excel tool is available to automatize all PAMI calculations. However, this tool can only perform the calculations if the PAMI dataset is formatted following the PAMI data model template.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PAMI data model template is an Excel file which can be downloaded at </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https://tinyurl.com/PAMIcontrol</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or by scanning this QR code.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4428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Here is how the PAMI data model template is structured. Each row is a geographic unit. Each column is a variable for PAMI identification.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light grey are variables to identify the geographic units.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dark grey are variables on the population for each year of the PAMI analysis period.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green are variables on the number of cholera cases for each year of the PAMI analysis period.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pink are variables on the number of cholera deaths for each year of the PAMI analysis period.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light blue are variables on the number of cholera cases tested for cholera for each year of the PAMI analysis period.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dark blue are variables on the number of cholera cases tested positive for cholera for each year of the PAMI analysis period.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dark green is a variable on the total number of weeks in the PAMI analysis period.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light orange are variables on the number of weeks with cholera cases reported for each year of the PAMI analysis period.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dark orange are variables on the number of weeks with suspected cholera cases tested positive for cholera on each year of the PAMI analysis period.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Lastly, in yellow are optional variables on the presence or absence of vulnerability factors.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Very importantly do not modify the headings of columns, follow strictly the headings of the data model template. The only change that can be made in the heading of columns is the year number in order to reflect the selected PAMI analysis period.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53153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By default, the PAMI data model template is for a five-year PAMI analysis period.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your PAMI analysis period covers five years, you simply have to edit the year number in the heading of columns to match your PAMI analysis period.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your PAMI analysis period is longer than five years, you need to add columns. For each annual variable, add as many columns as needed to match the duration of your PAMI analysis period. Make sure to follow the template to label the variable in each new column.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example, in the PAMI Data model template, the variable on the number of cases must be labeled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c_y_year</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number. For each additional year of the PAMI analysis period, a new column is added and is labelled following exactly this nomenclature.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7814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we wrap up this module, here are the important points to remember.</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prepare the data to identify PAMIs for cholera control, stakeholders should first determine the most appropriate analysis period and geographic level of PAMIs in their country-specific context.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Then, retrospective surveillance data, including both epidemiological data and data on cholera tests are compiled for each geographic unit and for each year of the PAMI analysis period.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Prior to analyzing the data, the dataset is carefully cleaned, and missing data are addressed.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dataset is then formatted in accordance with the PAMI data model template so that calculations can be automated in the PAMI Excel tool.</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23</a:t>
            </a:fld>
            <a:endParaRPr lang="en-US"/>
          </a:p>
        </p:txBody>
      </p:sp>
    </p:spTree>
    <p:extLst>
      <p:ext uri="{BB962C8B-B14F-4D97-AF65-F5344CB8AC3E}">
        <p14:creationId xmlns:p14="http://schemas.microsoft.com/office/powerpoint/2010/main" val="14116594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Before moving on to the next module, we encourage you to take a short quiz. There are three questions in this quiz.</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90496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1. What could be a potential issue if geographic units for PAMIs are defined at a very "small" geographic level?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The NCP may be too broad, and its implementation may be demanding on resources;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 The NCP may be overly fragmented, and its implementation may be difficult to coordinate;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 The compilation of retrospective epidemiological data may be unreliable;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 Significant progress towards achieving cholera control may be too slow.</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25502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 is b. If geographic units for PAMIs are defined at a very "small" geographic level, the NCP may be overly fragmented, and its implementation may be difficult to coordinate.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593469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2. What is the first step if a missing epidemiological data is identified in the PAMI dataset?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It should be filled as zero.</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 It should be ignored during the analysis.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 It should be marked as an outbreak as a precautionary measure.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 It should be flagged to surveillance officers for retrieval.</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59671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 is d. The first step if a missing epidemiological data is identified in the PAMI dataset is to flag it to a surveillance officer to attempt to retrieve it.</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18485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3. This is the last question. How to best describe the PAMI data model template?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It is a customizable template to be adapted to match countries’ data structure.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 It can only be used if the PAMI analysis period is 5 years.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 It must be strictly followed for the data to be analyzed in the PAMI Excel tool.</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 Each column is a geographic unit.</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6460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After completing this module, you will be able to:</a:t>
            </a: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Explain how to set the PAMI analysis period and the geographic level of PAMIs;</a:t>
            </a: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Describe the data to be compiled to identify PAMIs for cholera control;</a:t>
            </a: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Explain the importance of data cleaning;</a:t>
            </a: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Explain how to handle missing data;</a:t>
            </a: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Use the GTFCC data model template.</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3</a:t>
            </a:fld>
            <a:endParaRPr lang="en-US"/>
          </a:p>
        </p:txBody>
      </p:sp>
    </p:spTree>
    <p:extLst>
      <p:ext uri="{BB962C8B-B14F-4D97-AF65-F5344CB8AC3E}">
        <p14:creationId xmlns:p14="http://schemas.microsoft.com/office/powerpoint/2010/main" val="41647577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 is c. The PAMI data model template must be strictly followed for the data to be analyzed in the PAMI Excel tool.</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741727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have now completed this module.</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31</a:t>
            </a:fld>
            <a:endParaRPr lang="en-US"/>
          </a:p>
        </p:txBody>
      </p:sp>
    </p:spTree>
    <p:extLst>
      <p:ext uri="{BB962C8B-B14F-4D97-AF65-F5344CB8AC3E}">
        <p14:creationId xmlns:p14="http://schemas.microsoft.com/office/powerpoint/2010/main" val="2640978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look into the data that need to be compiled to identify PAMIs for cholera control.</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4</a:t>
            </a:fld>
            <a:endParaRPr lang="en-US"/>
          </a:p>
        </p:txBody>
      </p:sp>
    </p:spTree>
    <p:extLst>
      <p:ext uri="{BB962C8B-B14F-4D97-AF65-F5344CB8AC3E}">
        <p14:creationId xmlns:p14="http://schemas.microsoft.com/office/powerpoint/2010/main" val="1893676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Prior to actual data compilation, the time period over which data will be compiled and the geographic level of data compilation must be determined.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time period over which data will be compiled corresponds to the PAMI analysis period.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geographic scale at which data will be compiled corresponds to the geographic level of PAMIs.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Both the PAMI analysis period and the geographic level of PAMIs should be set in agreement between multisectoral stakeholders who will be involved in PAMI identification or in NCP development or implementation.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2443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a general principle, the PAMI analysis period should be at least five years. Longer PAMI analysis period may also be considered, up to 15 years.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determine the duration of the PAMI analysis period, the following should be considered.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First, the availability of retrospective surveillance data considering both epidemiological data and data on cholera tests.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quality and the comparability of surveillance data over time should also be considered in order to have, as much as possible, a coherent and consistent dataset.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historical patterns of cholera outbreaks in the country should also be considered, in particular the usual duration of inter-epidemic periods - as relevant in the country considered.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year of occurrence of any events that may have led to a major increase or a major decrease in the cholera risk should also be considered as relevant in the country-specific context.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3309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illustrate the selection of the PAMI analysis period with a fictive example.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this example, a country initiates the identification of PAMIs for cholera control in 2024, and assess the availability, the quality, and the comparability of cholera surveillance data over time in order to decide on its PAMI analysis period.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assessment shows that the completeness of cholera reporting decreased in 2020 in the context of the Covid-19 outbreak, and resumed in 2021.</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addition, in this country, the cholera surveillance strategy changed in 2016 with updated case definitions and revised testing strategies. These changes in the surveillance strategy resulted in improved specificity of cholera surveillance.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this country, it would be advisable to consider a seven-year PAMI analysis period, from 2017 to 2023.</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Indeed, a PAMI analysis period longer than five years would mitigate the lack of reliability of the data in 2020.</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 the other hand, it is best not to include in the analysis data prior to 2017 considering the major change in the surveillance strategy that would compromise the comparability of the data across the analysis period.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9048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Moving on to the selection of the geographic level of PAMIs. Determining the appropriate geographic level of PAMIs is always a country-specific decision to be made by country stakeholders.</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following should be considered to determine the appropriate geographic level of PAMIs:</a:t>
            </a:r>
          </a:p>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cholera surveillance data is aggregated, the lowest level at which retrospective surveillance data is available over the PAMI analysis period should be considered.</a:t>
            </a:r>
          </a:p>
          <a:p>
            <a:pPr marL="342900" marR="0" lvl="0" indent="-342900">
              <a:lnSpc>
                <a:spcPct val="107000"/>
              </a:lnSpc>
              <a:spcBef>
                <a:spcPts val="0"/>
              </a:spcBef>
              <a:spcAft>
                <a:spcPts val="80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addition, operational considerations regarding the implementation of multisectoral interventions in PAMIs should also be carefully considered.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the geographic level of PAMIs is small, the resulting NCP may be overly fragmented and coordinating its implementation may be challenging.</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 the other hand, if the geographic level of PAMIs is big, the resulting NCP may be overly demanding on resources to implement multisectoral interventions.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Experience shows that countries often select administrative level two or administrative level 3 as the geographic level of PAMIs.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key to determine the appropriate geographic level of PAMIs is to anticipate the best operational balance for the NCP in the country specific context.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9546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Once the PAMI analysis period and the geographic level of PAMIs have been determined, data is compiled for each geographic unit over the selected analysis period.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a general principle, the identification of PAMIs does not require to generate new data. Instead, it is mostly about compiling, assessing, and cleaning existing data.</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data to be compiled include at a minimum retrospective surveillance data, covering both epidemiological data and data on test results, geographic data, and population data. In addition, and optionally as relevant in the country specific context, data on the presence or absence of vulnerability factors may also be compiled.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Because data from multiple sources have to be compiled for PAMI identification, data compilation requires close coordination, communication and collaboration across multiple sectors.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257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9283C6-9D88-47B0-836B-1C3737ED8A24}" type="datetime1">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7AEF76-6829-4351-9BD6-D78BF51BE67D}" type="datetime1">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ECDEDC-03EF-45C2-8C04-518E2041ACBE}" type="datetime1">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891C520-46C9-4577-80AE-49CA3F688204}" type="datetime1">
              <a:rPr lang="en-US" smtClean="0"/>
              <a:t>2/19/2025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31023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8A9936F-0D30-4D19-9173-902D63E652AE}" type="datetime1">
              <a:rPr lang="en-US" smtClean="0"/>
              <a:t>2/19/2025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71948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914400" y="2366010"/>
            <a:ext cx="79552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F902C6BF-EBE8-4C06-A975-AA30AA91F44C}" type="datetime1">
              <a:rPr lang="en-US" smtClean="0"/>
              <a:t>2/19/2025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05209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94E6E96A-B81D-4FD1-86F5-F8CC24F42B72}" type="datetime1">
              <a:rPr lang="en-US" smtClean="0"/>
              <a:t>2/19/2025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72890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E97DFDF2-11B2-44F7-8858-B64E62E5D398}" type="datetime1">
              <a:rPr lang="en-US" smtClean="0"/>
              <a:t>2/19/2025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03179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68DE-5850-577F-C289-4F4E55DD8BDE}"/>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p>
        </p:txBody>
      </p:sp>
      <p:sp>
        <p:nvSpPr>
          <p:cNvPr id="3" name="Subtitle 2">
            <a:extLst>
              <a:ext uri="{FF2B5EF4-FFF2-40B4-BE49-F238E27FC236}">
                <a16:creationId xmlns:a16="http://schemas.microsoft.com/office/drawing/2014/main" id="{E66B5C60-A6AF-EEC6-17DE-E2B46A04230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p>
        </p:txBody>
      </p:sp>
      <p:sp>
        <p:nvSpPr>
          <p:cNvPr id="4" name="Date Placeholder 3">
            <a:extLst>
              <a:ext uri="{FF2B5EF4-FFF2-40B4-BE49-F238E27FC236}">
                <a16:creationId xmlns:a16="http://schemas.microsoft.com/office/drawing/2014/main" id="{C70D7899-9E45-FFDB-2FE4-5D4F68B6C0C1}"/>
              </a:ext>
            </a:extLst>
          </p:cNvPr>
          <p:cNvSpPr>
            <a:spLocks noGrp="1"/>
          </p:cNvSpPr>
          <p:nvPr>
            <p:ph type="dt" sz="half" idx="10"/>
          </p:nvPr>
        </p:nvSpPr>
        <p:spPr/>
        <p:txBody>
          <a:bodyPr/>
          <a:lstStyle/>
          <a:p>
            <a:fld id="{98D0A18F-F8D9-4BCC-B4BC-DC7AB687BE78}" type="datetime1">
              <a:rPr lang="en-US" smtClean="0"/>
              <a:t>2/19/2025</a:t>
            </a:fld>
            <a:endParaRPr lang="en-GB"/>
          </a:p>
        </p:txBody>
      </p:sp>
      <p:sp>
        <p:nvSpPr>
          <p:cNvPr id="5" name="Footer Placeholder 4">
            <a:extLst>
              <a:ext uri="{FF2B5EF4-FFF2-40B4-BE49-F238E27FC236}">
                <a16:creationId xmlns:a16="http://schemas.microsoft.com/office/drawing/2014/main" id="{8E3BF3AD-05CF-03FF-8E54-7B076F3807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29E68F-97AC-AA95-454E-152F9D316288}"/>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1555353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48E6E62F-373D-4275-8127-F26994D4D6C9}" type="datetime1">
              <a:rPr lang="en-US" smtClean="0"/>
              <a:t>2/19/2025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996274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A7D47FFA-12CC-4191-8AFB-D25921F72558}" type="datetime1">
              <a:rPr lang="en-US" smtClean="0"/>
              <a:t>2/19/2025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339721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D2127-75F3-477E-BE8E-7DAFD8766312}" type="datetime1">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729816D6-F0C7-43BB-96C0-1EF5C46A0639}" type="datetime1">
              <a:rPr lang="en-US" smtClean="0"/>
              <a:t>2/19/2025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0297483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752436D7-906E-4E87-9DCD-B0BD42E13BA5}" type="datetime1">
              <a:rPr lang="en-US" smtClean="0"/>
              <a:t>2/19/2025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7954858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E2D34836-89E9-46D1-995E-3DD97E099F99}" type="datetime1">
              <a:rPr lang="en-US" smtClean="0"/>
              <a:t>2/19/2025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394883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415BB7B3-611E-4034-89BD-77B2D10C2E48}" type="datetime1">
              <a:rPr lang="en-US" smtClean="0"/>
              <a:t>2/19/2025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8473292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A34B9CC4-DEF7-406D-BB7E-8819D1539B35}" type="datetime1">
              <a:rPr lang="en-US" smtClean="0"/>
              <a:t>2/19/2025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3687784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14A91-B472-D3E0-532D-58112A39B102}"/>
              </a:ext>
            </a:extLst>
          </p:cNvPr>
          <p:cNvSpPr>
            <a:spLocks noGrp="1"/>
          </p:cNvSpPr>
          <p:nvPr>
            <p:ph type="title"/>
          </p:nvPr>
        </p:nvSpPr>
        <p:spPr>
          <a:xfrm>
            <a:off x="1247775" y="2564608"/>
            <a:ext cx="15773400" cy="4279106"/>
          </a:xfrm>
        </p:spPr>
        <p:txBody>
          <a:bodyPr anchor="b"/>
          <a:lstStyle>
            <a:lvl1pPr>
              <a:defRPr sz="9000"/>
            </a:lvl1pPr>
          </a:lstStyle>
          <a:p>
            <a:r>
              <a:rPr lang="en-GB"/>
              <a:t>Click to edit Master title style</a:t>
            </a:r>
          </a:p>
        </p:txBody>
      </p:sp>
      <p:sp>
        <p:nvSpPr>
          <p:cNvPr id="3" name="Text Placeholder 2">
            <a:extLst>
              <a:ext uri="{FF2B5EF4-FFF2-40B4-BE49-F238E27FC236}">
                <a16:creationId xmlns:a16="http://schemas.microsoft.com/office/drawing/2014/main" id="{944FBF42-DEFE-56E5-8A75-CF1D4DE844A2}"/>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71E8AE6-93D3-6E93-0DF3-5D8CD479C3BF}"/>
              </a:ext>
            </a:extLst>
          </p:cNvPr>
          <p:cNvSpPr>
            <a:spLocks noGrp="1"/>
          </p:cNvSpPr>
          <p:nvPr>
            <p:ph type="dt" sz="half" idx="10"/>
          </p:nvPr>
        </p:nvSpPr>
        <p:spPr/>
        <p:txBody>
          <a:bodyPr/>
          <a:lstStyle/>
          <a:p>
            <a:fld id="{E7C2B4B2-B2D8-4958-B3A2-6B33F5CD0237}" type="datetime1">
              <a:rPr lang="en-US" smtClean="0"/>
              <a:t>2/19/2025</a:t>
            </a:fld>
            <a:endParaRPr lang="en-GB"/>
          </a:p>
        </p:txBody>
      </p:sp>
      <p:sp>
        <p:nvSpPr>
          <p:cNvPr id="5" name="Footer Placeholder 4">
            <a:extLst>
              <a:ext uri="{FF2B5EF4-FFF2-40B4-BE49-F238E27FC236}">
                <a16:creationId xmlns:a16="http://schemas.microsoft.com/office/drawing/2014/main" id="{1033E1AF-7CBE-3975-D931-343A72FD13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0E9794-E1FD-F061-0ED2-A1985A210BE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2852292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385A3-D401-9240-9ABC-CEA6F83F90D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71F247E-0395-6798-F3A8-3910F97966FF}"/>
              </a:ext>
            </a:extLst>
          </p:cNvPr>
          <p:cNvSpPr>
            <a:spLocks noGrp="1"/>
          </p:cNvSpPr>
          <p:nvPr>
            <p:ph sz="half" idx="1"/>
          </p:nvPr>
        </p:nvSpPr>
        <p:spPr>
          <a:xfrm>
            <a:off x="1257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35F5EC1-2553-C03E-D4BF-63A7AF7996A7}"/>
              </a:ext>
            </a:extLst>
          </p:cNvPr>
          <p:cNvSpPr>
            <a:spLocks noGrp="1"/>
          </p:cNvSpPr>
          <p:nvPr>
            <p:ph sz="half" idx="2"/>
          </p:nvPr>
        </p:nvSpPr>
        <p:spPr>
          <a:xfrm>
            <a:off x="9258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126254-A8EE-32F4-EABC-0CE241F943B5}"/>
              </a:ext>
            </a:extLst>
          </p:cNvPr>
          <p:cNvSpPr>
            <a:spLocks noGrp="1"/>
          </p:cNvSpPr>
          <p:nvPr>
            <p:ph type="dt" sz="half" idx="10"/>
          </p:nvPr>
        </p:nvSpPr>
        <p:spPr/>
        <p:txBody>
          <a:bodyPr/>
          <a:lstStyle/>
          <a:p>
            <a:fld id="{92A91119-8B45-4B98-939A-CF3BFDD1370E}" type="datetime1">
              <a:rPr lang="en-US" smtClean="0"/>
              <a:t>2/19/2025</a:t>
            </a:fld>
            <a:endParaRPr lang="en-GB"/>
          </a:p>
        </p:txBody>
      </p:sp>
      <p:sp>
        <p:nvSpPr>
          <p:cNvPr id="6" name="Footer Placeholder 5">
            <a:extLst>
              <a:ext uri="{FF2B5EF4-FFF2-40B4-BE49-F238E27FC236}">
                <a16:creationId xmlns:a16="http://schemas.microsoft.com/office/drawing/2014/main" id="{AB73B7CA-4586-0BE2-B236-77CAFA1A25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827C74-DFA9-A44C-05A2-AD98B353B68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9835836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6C31A-C5B3-5882-C79D-857DC59753C7}"/>
              </a:ext>
            </a:extLst>
          </p:cNvPr>
          <p:cNvSpPr>
            <a:spLocks noGrp="1"/>
          </p:cNvSpPr>
          <p:nvPr>
            <p:ph type="title"/>
          </p:nvPr>
        </p:nvSpPr>
        <p:spPr>
          <a:xfrm>
            <a:off x="1259682" y="547688"/>
            <a:ext cx="15773400" cy="1988345"/>
          </a:xfrm>
        </p:spPr>
        <p:txBody>
          <a:bodyPr/>
          <a:lstStyle/>
          <a:p>
            <a:r>
              <a:rPr lang="en-GB"/>
              <a:t>Click to edit Master title style</a:t>
            </a:r>
          </a:p>
        </p:txBody>
      </p:sp>
      <p:sp>
        <p:nvSpPr>
          <p:cNvPr id="3" name="Text Placeholder 2">
            <a:extLst>
              <a:ext uri="{FF2B5EF4-FFF2-40B4-BE49-F238E27FC236}">
                <a16:creationId xmlns:a16="http://schemas.microsoft.com/office/drawing/2014/main" id="{5922A49B-CC79-D829-1131-8B70D9048AA5}"/>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2975155D-4CD1-9ED8-DC4F-06898EC2FEDD}"/>
              </a:ext>
            </a:extLst>
          </p:cNvPr>
          <p:cNvSpPr>
            <a:spLocks noGrp="1"/>
          </p:cNvSpPr>
          <p:nvPr>
            <p:ph sz="half" idx="2"/>
          </p:nvPr>
        </p:nvSpPr>
        <p:spPr>
          <a:xfrm>
            <a:off x="1259683"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37D53B8-56BF-8E99-9979-7E399EBA5C6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CE269F9B-2DD3-523D-518F-27880D73302B}"/>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2553488-030B-03AD-FA45-9335DEFEC808}"/>
              </a:ext>
            </a:extLst>
          </p:cNvPr>
          <p:cNvSpPr>
            <a:spLocks noGrp="1"/>
          </p:cNvSpPr>
          <p:nvPr>
            <p:ph type="dt" sz="half" idx="10"/>
          </p:nvPr>
        </p:nvSpPr>
        <p:spPr/>
        <p:txBody>
          <a:bodyPr/>
          <a:lstStyle/>
          <a:p>
            <a:fld id="{E3C659E2-B407-48B2-80C3-5E270B350F2C}" type="datetime1">
              <a:rPr lang="en-US" smtClean="0"/>
              <a:t>2/19/2025</a:t>
            </a:fld>
            <a:endParaRPr lang="en-GB"/>
          </a:p>
        </p:txBody>
      </p:sp>
      <p:sp>
        <p:nvSpPr>
          <p:cNvPr id="8" name="Footer Placeholder 7">
            <a:extLst>
              <a:ext uri="{FF2B5EF4-FFF2-40B4-BE49-F238E27FC236}">
                <a16:creationId xmlns:a16="http://schemas.microsoft.com/office/drawing/2014/main" id="{EBBD6FA8-B0BF-591F-5E1A-B1D1EB727C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6778E5-C044-D749-94A4-30697C65B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9476465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65F0E-6626-232C-7E32-B0DA9C611A1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BDE4F9F-CDB0-F72A-20C1-A398956D09C3}"/>
              </a:ext>
            </a:extLst>
          </p:cNvPr>
          <p:cNvSpPr>
            <a:spLocks noGrp="1"/>
          </p:cNvSpPr>
          <p:nvPr>
            <p:ph type="dt" sz="half" idx="10"/>
          </p:nvPr>
        </p:nvSpPr>
        <p:spPr/>
        <p:txBody>
          <a:bodyPr/>
          <a:lstStyle/>
          <a:p>
            <a:fld id="{730CAB3E-20DD-461D-9BED-03CADF949128}" type="datetime1">
              <a:rPr lang="en-US" smtClean="0"/>
              <a:t>2/19/2025</a:t>
            </a:fld>
            <a:endParaRPr lang="en-GB"/>
          </a:p>
        </p:txBody>
      </p:sp>
      <p:sp>
        <p:nvSpPr>
          <p:cNvPr id="4" name="Footer Placeholder 3">
            <a:extLst>
              <a:ext uri="{FF2B5EF4-FFF2-40B4-BE49-F238E27FC236}">
                <a16:creationId xmlns:a16="http://schemas.microsoft.com/office/drawing/2014/main" id="{7002759A-8873-A9CD-6A5B-EEDFFFFCEE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55079A2-7EC5-447B-F3AF-324E72E4D4FE}"/>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2212952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D16A96-6484-1B24-66C7-DF30B50429ED}"/>
              </a:ext>
            </a:extLst>
          </p:cNvPr>
          <p:cNvSpPr>
            <a:spLocks noGrp="1"/>
          </p:cNvSpPr>
          <p:nvPr>
            <p:ph type="dt" sz="half" idx="10"/>
          </p:nvPr>
        </p:nvSpPr>
        <p:spPr/>
        <p:txBody>
          <a:bodyPr/>
          <a:lstStyle/>
          <a:p>
            <a:fld id="{124A19A6-8106-46B0-B060-C152ACC7F265}" type="datetime1">
              <a:rPr lang="en-US" smtClean="0"/>
              <a:t>2/19/2025</a:t>
            </a:fld>
            <a:endParaRPr lang="en-GB"/>
          </a:p>
        </p:txBody>
      </p:sp>
      <p:sp>
        <p:nvSpPr>
          <p:cNvPr id="3" name="Footer Placeholder 2">
            <a:extLst>
              <a:ext uri="{FF2B5EF4-FFF2-40B4-BE49-F238E27FC236}">
                <a16:creationId xmlns:a16="http://schemas.microsoft.com/office/drawing/2014/main" id="{EAD4A78F-C737-5816-1538-51283A688FC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CA02DF4-ADD0-5601-DBEE-D3296C470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47228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B96DF9-8147-4A0B-8FD7-4ADCA6E97A0A}" type="datetime1">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BF0F3-CE9D-BEC4-4270-DE196BD13277}"/>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Content Placeholder 2">
            <a:extLst>
              <a:ext uri="{FF2B5EF4-FFF2-40B4-BE49-F238E27FC236}">
                <a16:creationId xmlns:a16="http://schemas.microsoft.com/office/drawing/2014/main" id="{87BB7B3C-1F5B-AA96-6F83-374FB472A53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6CFAE5D-D528-9C57-7740-DA69CBC2320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94A0EB47-6CAD-89BD-9F23-40F91E871233}"/>
              </a:ext>
            </a:extLst>
          </p:cNvPr>
          <p:cNvSpPr>
            <a:spLocks noGrp="1"/>
          </p:cNvSpPr>
          <p:nvPr>
            <p:ph type="dt" sz="half" idx="10"/>
          </p:nvPr>
        </p:nvSpPr>
        <p:spPr/>
        <p:txBody>
          <a:bodyPr/>
          <a:lstStyle/>
          <a:p>
            <a:fld id="{90AB2754-A604-44AD-927D-AED45CE6B682}" type="datetime1">
              <a:rPr lang="en-US" smtClean="0"/>
              <a:t>2/19/2025</a:t>
            </a:fld>
            <a:endParaRPr lang="en-GB"/>
          </a:p>
        </p:txBody>
      </p:sp>
      <p:sp>
        <p:nvSpPr>
          <p:cNvPr id="6" name="Footer Placeholder 5">
            <a:extLst>
              <a:ext uri="{FF2B5EF4-FFF2-40B4-BE49-F238E27FC236}">
                <a16:creationId xmlns:a16="http://schemas.microsoft.com/office/drawing/2014/main" id="{83DE270B-8E30-4BC2-0218-1EF5405F61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0B781F-DA56-9216-E1FB-82BB3B3D7FC4}"/>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947868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544F9-9B33-2AA7-CBCF-7FECB5C45314}"/>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Picture Placeholder 2">
            <a:extLst>
              <a:ext uri="{FF2B5EF4-FFF2-40B4-BE49-F238E27FC236}">
                <a16:creationId xmlns:a16="http://schemas.microsoft.com/office/drawing/2014/main" id="{1E6CCBB2-C159-7B55-0DF6-8511121C151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GB"/>
          </a:p>
        </p:txBody>
      </p:sp>
      <p:sp>
        <p:nvSpPr>
          <p:cNvPr id="4" name="Text Placeholder 3">
            <a:extLst>
              <a:ext uri="{FF2B5EF4-FFF2-40B4-BE49-F238E27FC236}">
                <a16:creationId xmlns:a16="http://schemas.microsoft.com/office/drawing/2014/main" id="{FCBA2B1B-FD55-81D7-D9CB-E2FC685DC36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E051112A-D47E-A8CB-8FD3-4E70D70FF555}"/>
              </a:ext>
            </a:extLst>
          </p:cNvPr>
          <p:cNvSpPr>
            <a:spLocks noGrp="1"/>
          </p:cNvSpPr>
          <p:nvPr>
            <p:ph type="dt" sz="half" idx="10"/>
          </p:nvPr>
        </p:nvSpPr>
        <p:spPr/>
        <p:txBody>
          <a:bodyPr/>
          <a:lstStyle/>
          <a:p>
            <a:fld id="{D0A449FE-A4BA-4144-9F4A-45794044CDEC}" type="datetime1">
              <a:rPr lang="en-US" smtClean="0"/>
              <a:t>2/19/2025</a:t>
            </a:fld>
            <a:endParaRPr lang="en-GB"/>
          </a:p>
        </p:txBody>
      </p:sp>
      <p:sp>
        <p:nvSpPr>
          <p:cNvPr id="6" name="Footer Placeholder 5">
            <a:extLst>
              <a:ext uri="{FF2B5EF4-FFF2-40B4-BE49-F238E27FC236}">
                <a16:creationId xmlns:a16="http://schemas.microsoft.com/office/drawing/2014/main" id="{4FB3F725-7FE5-5BAA-B1D7-29FC549F1C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56B09-A26B-E7E6-E506-2A5B3F40096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3828325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A7D8E-FF0A-DFEC-1608-53D5E8F4576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072BB35-BCAA-8C21-C004-CC055976BD4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ECD780C-29A4-D71A-74FC-64EB1FE56FAB}"/>
              </a:ext>
            </a:extLst>
          </p:cNvPr>
          <p:cNvSpPr>
            <a:spLocks noGrp="1"/>
          </p:cNvSpPr>
          <p:nvPr>
            <p:ph type="dt" sz="half" idx="10"/>
          </p:nvPr>
        </p:nvSpPr>
        <p:spPr/>
        <p:txBody>
          <a:bodyPr/>
          <a:lstStyle/>
          <a:p>
            <a:fld id="{571C0C5E-8268-4FAF-BBD3-FE0656F9BA6F}" type="datetime1">
              <a:rPr lang="en-US" smtClean="0"/>
              <a:t>2/19/2025</a:t>
            </a:fld>
            <a:endParaRPr lang="en-GB"/>
          </a:p>
        </p:txBody>
      </p:sp>
      <p:sp>
        <p:nvSpPr>
          <p:cNvPr id="5" name="Footer Placeholder 4">
            <a:extLst>
              <a:ext uri="{FF2B5EF4-FFF2-40B4-BE49-F238E27FC236}">
                <a16:creationId xmlns:a16="http://schemas.microsoft.com/office/drawing/2014/main" id="{C66AC12F-DB60-81DC-36D1-C2A4CE80AF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73350B-2E4C-12CA-8707-3D64674AD603}"/>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072053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5FEF4F-765A-A6E4-05F0-85053052B3BA}"/>
              </a:ext>
            </a:extLst>
          </p:cNvPr>
          <p:cNvSpPr>
            <a:spLocks noGrp="1"/>
          </p:cNvSpPr>
          <p:nvPr>
            <p:ph type="title" orient="vert"/>
          </p:nvPr>
        </p:nvSpPr>
        <p:spPr>
          <a:xfrm>
            <a:off x="13087350" y="547688"/>
            <a:ext cx="3943350" cy="8717757"/>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8CC06EE-215B-C6E2-20EB-2407C812E53E}"/>
              </a:ext>
            </a:extLst>
          </p:cNvPr>
          <p:cNvSpPr>
            <a:spLocks noGrp="1"/>
          </p:cNvSpPr>
          <p:nvPr>
            <p:ph type="body" orient="vert" idx="1"/>
          </p:nvPr>
        </p:nvSpPr>
        <p:spPr>
          <a:xfrm>
            <a:off x="1257300" y="547688"/>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955858F-C897-0F48-9588-A14276C47F22}"/>
              </a:ext>
            </a:extLst>
          </p:cNvPr>
          <p:cNvSpPr>
            <a:spLocks noGrp="1"/>
          </p:cNvSpPr>
          <p:nvPr>
            <p:ph type="dt" sz="half" idx="10"/>
          </p:nvPr>
        </p:nvSpPr>
        <p:spPr/>
        <p:txBody>
          <a:bodyPr/>
          <a:lstStyle/>
          <a:p>
            <a:fld id="{1EF1697C-7322-45B1-861E-D5A4D9E02AD1}" type="datetime1">
              <a:rPr lang="en-US" smtClean="0"/>
              <a:t>2/19/2025</a:t>
            </a:fld>
            <a:endParaRPr lang="en-GB"/>
          </a:p>
        </p:txBody>
      </p:sp>
      <p:sp>
        <p:nvSpPr>
          <p:cNvPr id="5" name="Footer Placeholder 4">
            <a:extLst>
              <a:ext uri="{FF2B5EF4-FFF2-40B4-BE49-F238E27FC236}">
                <a16:creationId xmlns:a16="http://schemas.microsoft.com/office/drawing/2014/main" id="{5205FB30-D1C1-3FA0-3F5D-6C23812F3E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AD849B-7CB1-AFC8-77F2-DB22E340D0CC}"/>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39261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CCB04BE-5E72-40D2-BC8E-76C0634AA280}" type="datetime1">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8C8E1AC-46FC-4256-9926-47F1B20D9A24}" type="datetime1">
              <a:rPr lang="en-US" smtClean="0"/>
              <a:t>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0FBABCD-C6DA-4E74-994F-3C9088E9BD96}" type="datetime1">
              <a:rPr lang="en-US" smtClean="0"/>
              <a:t>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9772AC-342E-4FF0-A25C-E46858D2B72A}" type="datetime1">
              <a:rPr lang="en-US" smtClean="0"/>
              <a:t>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9B9F5C-CFD5-4685-BADD-85E83EDC886C}" type="datetime1">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9534FD-C1FB-4B1F-B35B-F759C58E54B9}" type="datetime1">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C0BF57-5F32-4037-81C4-8A7DA0396F65}" type="datetime1">
              <a:rPr lang="en-US" smtClean="0"/>
              <a:t>2/19/2025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4400" y="411480"/>
            <a:ext cx="16459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914400" y="2366010"/>
            <a:ext cx="164592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4BCF07EA-E643-4550-9D60-DE19F2727ACA}" type="datetime1">
              <a:rPr lang="en-US" smtClean="0"/>
              <a:t>2/19/2025</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0019735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4286E5-3A6E-4824-8731-2140993AD6E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D7FE9216-8435-26C0-93CA-28E24847521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5065DBB-B3FE-291A-CC64-79334D9F7CD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317459C2-C9D2-44F0-B144-BDF4E4E9070E}" type="datetime1">
              <a:rPr lang="en-US" smtClean="0"/>
              <a:t>2/19/2025</a:t>
            </a:fld>
            <a:endParaRPr lang="en-GB"/>
          </a:p>
        </p:txBody>
      </p:sp>
      <p:sp>
        <p:nvSpPr>
          <p:cNvPr id="5" name="Footer Placeholder 4">
            <a:extLst>
              <a:ext uri="{FF2B5EF4-FFF2-40B4-BE49-F238E27FC236}">
                <a16:creationId xmlns:a16="http://schemas.microsoft.com/office/drawing/2014/main" id="{09C8439F-4A8E-9B50-8138-06A9BA5CCA56}"/>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845C2E4-6E7D-1B01-0314-3BC37514100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4BE81A3-ADE1-4B8A-B1A6-4A8F0AD1777A}" type="slidenum">
              <a:rPr lang="en-GB" smtClean="0"/>
              <a:t>‹#›</a:t>
            </a:fld>
            <a:endParaRPr lang="en-GB"/>
          </a:p>
        </p:txBody>
      </p:sp>
    </p:spTree>
    <p:extLst>
      <p:ext uri="{BB962C8B-B14F-4D97-AF65-F5344CB8AC3E}">
        <p14:creationId xmlns:p14="http://schemas.microsoft.com/office/powerpoint/2010/main" val="33994273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hyperlink" Target="https://tinyurl.com/PAMIcontro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image" Target="../media/image6.png"/><Relationship Id="rId5" Type="http://schemas.openxmlformats.org/officeDocument/2006/relationships/image" Target="../media/image19.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A7B529-BF3E-737A-4005-0DB60C54E5C0}"/>
              </a:ext>
            </a:extLst>
          </p:cNvPr>
          <p:cNvPicPr>
            <a:picLocks noChangeAspect="1"/>
          </p:cNvPicPr>
          <p:nvPr/>
        </p:nvPicPr>
        <p:blipFill>
          <a:blip r:embed="rId3"/>
          <a:stretch>
            <a:fillRect/>
          </a:stretch>
        </p:blipFill>
        <p:spPr>
          <a:xfrm>
            <a:off x="-228600" y="0"/>
            <a:ext cx="18534529" cy="10287000"/>
          </a:xfrm>
          <a:prstGeom prst="rect">
            <a:avLst/>
          </a:prstGeom>
        </p:spPr>
      </p:pic>
    </p:spTree>
    <p:extLst>
      <p:ext uri="{BB962C8B-B14F-4D97-AF65-F5344CB8AC3E}">
        <p14:creationId xmlns:p14="http://schemas.microsoft.com/office/powerpoint/2010/main" val="38111281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DD29C7AE-E575-17D5-D945-38D23E803B71}"/>
              </a:ext>
            </a:extLst>
          </p:cNvPr>
          <p:cNvSpPr/>
          <p:nvPr/>
        </p:nvSpPr>
        <p:spPr>
          <a:xfrm>
            <a:off x="2743200" y="2781300"/>
            <a:ext cx="12801600" cy="121920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761999" y="-2009228"/>
            <a:ext cx="9906000" cy="3418927"/>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47276" y="489725"/>
            <a:ext cx="81327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Epidemiological data</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8" name="ZoneTexte 10">
            <a:extLst>
              <a:ext uri="{FF2B5EF4-FFF2-40B4-BE49-F238E27FC236}">
                <a16:creationId xmlns:a16="http://schemas.microsoft.com/office/drawing/2014/main" id="{8B6FBB9A-871E-45F4-B40C-62531967DBB6}"/>
              </a:ext>
            </a:extLst>
          </p:cNvPr>
          <p:cNvSpPr txBox="1"/>
          <p:nvPr/>
        </p:nvSpPr>
        <p:spPr>
          <a:xfrm>
            <a:off x="2743200" y="3129290"/>
            <a:ext cx="12801600" cy="523220"/>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GB" sz="2800" i="0" u="none" strike="noStrike" kern="1200" cap="none" spc="0" normalizeH="0" baseline="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For</a:t>
            </a:r>
            <a:r>
              <a:rPr kumimoji="0" lang="en-GB" sz="2800" i="0" u="none" strike="noStrike" kern="1200" cap="none" spc="0" normalizeH="0" baseline="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 each year </a:t>
            </a:r>
            <a:r>
              <a:rPr kumimoji="0" lang="en-GB" sz="2800" i="0" u="none" strike="noStrike" kern="1200" cap="none" spc="0" normalizeH="0" baseline="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of the analysis period and </a:t>
            </a:r>
            <a:r>
              <a:rPr lang="en-GB"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f</a:t>
            </a:r>
            <a:r>
              <a:rPr kumimoji="0" lang="en-GB" sz="2800" i="0" u="none" strike="noStrike" kern="1200" cap="none" spc="0" normalizeH="0" baseline="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or </a:t>
            </a:r>
            <a:r>
              <a:rPr kumimoji="0" lang="en-GB" sz="2800" i="0" u="none" strike="noStrike" kern="1200" cap="none" spc="0" normalizeH="0" baseline="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each geo unit </a:t>
            </a:r>
            <a:r>
              <a:rPr kumimoji="0" lang="en-GB" sz="2800" i="0" u="none" strike="noStrike" kern="1200" cap="none" spc="0" normalizeH="0" baseline="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of the country</a:t>
            </a:r>
          </a:p>
        </p:txBody>
      </p:sp>
      <p:grpSp>
        <p:nvGrpSpPr>
          <p:cNvPr id="9" name="Group 8">
            <a:extLst>
              <a:ext uri="{FF2B5EF4-FFF2-40B4-BE49-F238E27FC236}">
                <a16:creationId xmlns:a16="http://schemas.microsoft.com/office/drawing/2014/main" id="{B854010A-6B6B-15B7-7114-4E823438D49E}"/>
              </a:ext>
            </a:extLst>
          </p:cNvPr>
          <p:cNvGrpSpPr/>
          <p:nvPr/>
        </p:nvGrpSpPr>
        <p:grpSpPr>
          <a:xfrm>
            <a:off x="3733800" y="5229453"/>
            <a:ext cx="14935200" cy="2810075"/>
            <a:chOff x="3048000" y="5393268"/>
            <a:chExt cx="14935200" cy="2810075"/>
          </a:xfrm>
        </p:grpSpPr>
        <p:sp>
          <p:nvSpPr>
            <p:cNvPr id="11" name="TextBox 10">
              <a:extLst>
                <a:ext uri="{FF2B5EF4-FFF2-40B4-BE49-F238E27FC236}">
                  <a16:creationId xmlns:a16="http://schemas.microsoft.com/office/drawing/2014/main" id="{65A93286-30E2-549A-F1E7-A03584ADA3C3}"/>
                </a:ext>
              </a:extLst>
            </p:cNvPr>
            <p:cNvSpPr txBox="1"/>
            <p:nvPr/>
          </p:nvSpPr>
          <p:spPr>
            <a:xfrm>
              <a:off x="3048000" y="5456304"/>
              <a:ext cx="12496800" cy="1846659"/>
            </a:xfrm>
            <a:prstGeom prst="rect">
              <a:avLst/>
            </a:prstGeom>
            <a:noFill/>
          </p:spPr>
          <p:txBody>
            <a:bodyPr wrap="square">
              <a:spAutoFit/>
            </a:bodyPr>
            <a:lstStyle/>
            <a:p>
              <a:pPr marL="1828800" lvl="3" indent="-457200">
                <a:spcAft>
                  <a:spcPts val="1800"/>
                </a:spcAft>
                <a:buClr>
                  <a:srgbClr val="119C94"/>
                </a:buClr>
                <a:buFont typeface="Arial" panose="020B0604020202020204" pitchFamily="34" charset="0"/>
                <a:buChar char="•"/>
                <a:defRPr/>
              </a:pPr>
              <a:r>
                <a:rPr lang="en-US" sz="2800" dirty="0">
                  <a:solidFill>
                    <a:prstClr val="black"/>
                  </a:solidFill>
                  <a:latin typeface="Atkinson Hyperlegible" pitchFamily="2" charset="0"/>
                </a:rPr>
                <a:t>N</a:t>
              </a:r>
              <a:r>
                <a:rPr kumimoji="0" lang="en-US" sz="2800" b="0" i="0" u="none" strike="noStrike" kern="1200" cap="none" spc="0" normalizeH="0" baseline="0" noProof="0" dirty="0">
                  <a:ln>
                    <a:noFill/>
                  </a:ln>
                  <a:solidFill>
                    <a:prstClr val="black"/>
                  </a:solidFill>
                  <a:effectLst/>
                  <a:uLnTx/>
                  <a:uFillTx/>
                  <a:latin typeface="Atkinson Hyperlegible" pitchFamily="2" charset="0"/>
                  <a:ea typeface="+mn-ea"/>
                  <a:cs typeface="+mn-cs"/>
                </a:rPr>
                <a:t>umber of </a:t>
              </a:r>
              <a:r>
                <a:rPr lang="en-US" sz="2800" b="1" dirty="0">
                  <a:solidFill>
                    <a:srgbClr val="119C94"/>
                  </a:solidFill>
                  <a:latin typeface="Atkinson Hyperlegible Bold" panose="020B0604020202020204" charset="0"/>
                </a:rPr>
                <a:t>cholera cases* </a:t>
              </a:r>
            </a:p>
            <a:p>
              <a:pPr marL="1828800" lvl="3" indent="-457200">
                <a:spcAft>
                  <a:spcPts val="1800"/>
                </a:spcAft>
                <a:buClr>
                  <a:srgbClr val="119C94"/>
                </a:buClr>
                <a:buFont typeface="Arial" panose="020B0604020202020204" pitchFamily="34" charset="0"/>
                <a:buChar char="•"/>
                <a:defRPr/>
              </a:pPr>
              <a:r>
                <a:rPr lang="en-US" sz="2800" dirty="0">
                  <a:solidFill>
                    <a:prstClr val="black"/>
                  </a:solidFill>
                  <a:latin typeface="Atkinson Hyperlegible" pitchFamily="2" charset="0"/>
                </a:rPr>
                <a:t>N</a:t>
              </a:r>
              <a:r>
                <a:rPr kumimoji="0" lang="en-US" sz="2800" b="0" i="0" u="none" strike="noStrike" kern="1200" cap="none" spc="0" normalizeH="0" baseline="0" noProof="0" dirty="0">
                  <a:ln>
                    <a:noFill/>
                  </a:ln>
                  <a:solidFill>
                    <a:prstClr val="black"/>
                  </a:solidFill>
                  <a:effectLst/>
                  <a:uLnTx/>
                  <a:uFillTx/>
                  <a:latin typeface="Atkinson Hyperlegible" pitchFamily="2" charset="0"/>
                  <a:ea typeface="+mn-ea"/>
                  <a:cs typeface="+mn-cs"/>
                </a:rPr>
                <a:t>umber of </a:t>
              </a:r>
              <a:r>
                <a:rPr lang="en-US" sz="2800" b="1" dirty="0">
                  <a:solidFill>
                    <a:srgbClr val="119C94"/>
                  </a:solidFill>
                  <a:latin typeface="Atkinson Hyperlegible Bold" panose="020B0604020202020204" charset="0"/>
                </a:rPr>
                <a:t>cholera deaths*</a:t>
              </a:r>
            </a:p>
            <a:p>
              <a:pPr marL="1828800" lvl="3" indent="-457200">
                <a:spcAft>
                  <a:spcPts val="1800"/>
                </a:spcAft>
                <a:buClr>
                  <a:srgbClr val="119C94"/>
                </a:buClr>
                <a:buFont typeface="Arial" panose="020B0604020202020204" pitchFamily="34" charset="0"/>
                <a:buChar char="•"/>
                <a:defRPr/>
              </a:pPr>
              <a:r>
                <a:rPr lang="en-US" sz="2800" dirty="0">
                  <a:solidFill>
                    <a:prstClr val="black"/>
                  </a:solidFill>
                  <a:latin typeface="Atkinson Hyperlegible" pitchFamily="2" charset="0"/>
                </a:rPr>
                <a:t>N</a:t>
              </a:r>
              <a:r>
                <a:rPr kumimoji="0" lang="en-US" sz="2800" b="0" i="0" u="none" strike="noStrike" kern="1200" cap="none" spc="0" normalizeH="0" baseline="0" noProof="0" dirty="0">
                  <a:ln>
                    <a:noFill/>
                  </a:ln>
                  <a:solidFill>
                    <a:prstClr val="black"/>
                  </a:solidFill>
                  <a:effectLst/>
                  <a:uLnTx/>
                  <a:uFillTx/>
                  <a:latin typeface="Atkinson Hyperlegible" pitchFamily="2" charset="0"/>
                  <a:ea typeface="+mn-ea"/>
                  <a:cs typeface="+mn-cs"/>
                </a:rPr>
                <a:t>umber of </a:t>
              </a:r>
              <a:r>
                <a:rPr lang="en-US" sz="2800" b="1" dirty="0">
                  <a:solidFill>
                    <a:srgbClr val="119C94"/>
                  </a:solidFill>
                  <a:latin typeface="Atkinson Hyperlegible Bold" panose="020B0604020202020204" charset="0"/>
                </a:rPr>
                <a:t>weeks with ≥ 1 cholera case*</a:t>
              </a:r>
            </a:p>
          </p:txBody>
        </p:sp>
        <p:sp>
          <p:nvSpPr>
            <p:cNvPr id="13" name="TextBox 12">
              <a:extLst>
                <a:ext uri="{FF2B5EF4-FFF2-40B4-BE49-F238E27FC236}">
                  <a16:creationId xmlns:a16="http://schemas.microsoft.com/office/drawing/2014/main" id="{AB43D8E3-3286-19F4-964C-13940EC121D0}"/>
                </a:ext>
              </a:extLst>
            </p:cNvPr>
            <p:cNvSpPr txBox="1"/>
            <p:nvPr/>
          </p:nvSpPr>
          <p:spPr>
            <a:xfrm>
              <a:off x="3581400" y="7680123"/>
              <a:ext cx="14401800" cy="523220"/>
            </a:xfrm>
            <a:prstGeom prst="rect">
              <a:avLst/>
            </a:prstGeom>
            <a:noFill/>
          </p:spPr>
          <p:txBody>
            <a:bodyPr wrap="square">
              <a:spAutoFit/>
            </a:bodyPr>
            <a:lstStyle/>
            <a:p>
              <a:pPr marR="0" lvl="3" algn="l" defTabSz="914400" rtl="0" eaLnBrk="1" fontAlgn="auto" latinLnBrk="0" hangingPunct="1">
                <a:lnSpc>
                  <a:spcPct val="100000"/>
                </a:lnSpc>
                <a:spcBef>
                  <a:spcPts val="0"/>
                </a:spcBef>
                <a:spcAft>
                  <a:spcPts val="1800"/>
                </a:spcAft>
                <a:buClr>
                  <a:srgbClr val="119C94"/>
                </a:buClr>
                <a:buSzTx/>
                <a:tabLst/>
                <a:defRPr/>
              </a:pPr>
              <a:r>
                <a:rPr kumimoji="0" lang="en-US" sz="2800" b="0" i="0" u="none" strike="noStrike" kern="1200" cap="none" spc="0" normalizeH="0" baseline="0" noProof="0" dirty="0">
                  <a:ln>
                    <a:noFill/>
                  </a:ln>
                  <a:solidFill>
                    <a:prstClr val="black"/>
                  </a:solidFill>
                  <a:effectLst/>
                  <a:uLnTx/>
                  <a:uFillTx/>
                  <a:latin typeface="Atkinson Hyperlegible" pitchFamily="2" charset="0"/>
                  <a:ea typeface="+mn-ea"/>
                  <a:cs typeface="+mn-cs"/>
                </a:rPr>
                <a:t>*Suspected or tested positive</a:t>
              </a:r>
            </a:p>
          </p:txBody>
        </p:sp>
        <p:sp>
          <p:nvSpPr>
            <p:cNvPr id="7" name="Rectangle 6">
              <a:extLst>
                <a:ext uri="{FF2B5EF4-FFF2-40B4-BE49-F238E27FC236}">
                  <a16:creationId xmlns:a16="http://schemas.microsoft.com/office/drawing/2014/main" id="{3807C0C1-DC85-E56C-DA75-4C32B6B7AA37}"/>
                </a:ext>
              </a:extLst>
            </p:cNvPr>
            <p:cNvSpPr/>
            <p:nvPr/>
          </p:nvSpPr>
          <p:spPr>
            <a:xfrm>
              <a:off x="3962400" y="5393268"/>
              <a:ext cx="762000" cy="1909695"/>
            </a:xfrm>
            <a:prstGeom prst="rect">
              <a:avLst/>
            </a:prstGeom>
            <a:solidFill>
              <a:srgbClr val="4DB1A9"/>
            </a:solidFill>
            <a:ln>
              <a:solidFill>
                <a:srgbClr val="4DB1A9"/>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Slide Number Placeholder 9">
            <a:extLst>
              <a:ext uri="{FF2B5EF4-FFF2-40B4-BE49-F238E27FC236}">
                <a16:creationId xmlns:a16="http://schemas.microsoft.com/office/drawing/2014/main" id="{9AD77AEF-96B7-2E81-546D-852F2530924F}"/>
              </a:ext>
            </a:extLst>
          </p:cNvPr>
          <p:cNvSpPr>
            <a:spLocks noGrp="1"/>
          </p:cNvSpPr>
          <p:nvPr>
            <p:ph type="sldNum" sz="quarter" idx="7"/>
          </p:nvPr>
        </p:nvSpPr>
        <p:spPr>
          <a:xfrm>
            <a:off x="13441680" y="9563100"/>
            <a:ext cx="4206240" cy="184666"/>
          </a:xfrm>
        </p:spPr>
        <p:txBody>
          <a:bodyPr/>
          <a:lstStyle/>
          <a:p>
            <a:fld id="{B6F15528-21DE-4FAA-801E-634DDDAF4B2B}" type="slidenum">
              <a:rPr lang="en-US" sz="1200" smtClean="0"/>
              <a:t>10</a:t>
            </a:fld>
            <a:endParaRPr lang="en-US" sz="1200" dirty="0"/>
          </a:p>
        </p:txBody>
      </p:sp>
    </p:spTree>
    <p:extLst>
      <p:ext uri="{BB962C8B-B14F-4D97-AF65-F5344CB8AC3E}">
        <p14:creationId xmlns:p14="http://schemas.microsoft.com/office/powerpoint/2010/main" val="20919815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DD29C7AE-E575-17D5-D945-38D23E803B71}"/>
              </a:ext>
            </a:extLst>
          </p:cNvPr>
          <p:cNvSpPr/>
          <p:nvPr/>
        </p:nvSpPr>
        <p:spPr>
          <a:xfrm>
            <a:off x="2834684" y="2997552"/>
            <a:ext cx="12801600" cy="121920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990599" y="-1751570"/>
            <a:ext cx="10134600" cy="3178898"/>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908200" y="495300"/>
            <a:ext cx="81327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D</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ata</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on tests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8" name="ZoneTexte 10">
            <a:extLst>
              <a:ext uri="{FF2B5EF4-FFF2-40B4-BE49-F238E27FC236}">
                <a16:creationId xmlns:a16="http://schemas.microsoft.com/office/drawing/2014/main" id="{8B6FBB9A-871E-45F4-B40C-62531967DBB6}"/>
              </a:ext>
            </a:extLst>
          </p:cNvPr>
          <p:cNvSpPr txBox="1"/>
          <p:nvPr/>
        </p:nvSpPr>
        <p:spPr>
          <a:xfrm>
            <a:off x="2743200" y="3412487"/>
            <a:ext cx="12801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For</a:t>
            </a:r>
            <a:r>
              <a:rPr kumimoji="0" lang="en-GB" sz="2800" i="0" u="none" strike="noStrike" kern="1200" cap="none" spc="0" normalizeH="0" baseline="0" noProof="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 each year </a:t>
            </a: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of the analysis period and for </a:t>
            </a:r>
            <a:r>
              <a:rPr kumimoji="0" lang="en-GB" sz="2800" i="0" u="none" strike="noStrike" kern="1200" cap="none" spc="0" normalizeH="0" baseline="0" noProof="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each geo unit </a:t>
            </a: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of the country</a:t>
            </a:r>
          </a:p>
        </p:txBody>
      </p:sp>
      <p:grpSp>
        <p:nvGrpSpPr>
          <p:cNvPr id="10" name="Group 9">
            <a:extLst>
              <a:ext uri="{FF2B5EF4-FFF2-40B4-BE49-F238E27FC236}">
                <a16:creationId xmlns:a16="http://schemas.microsoft.com/office/drawing/2014/main" id="{BFFC883C-B0B6-7414-DD7B-05B5F7E666FC}"/>
              </a:ext>
            </a:extLst>
          </p:cNvPr>
          <p:cNvGrpSpPr/>
          <p:nvPr/>
        </p:nvGrpSpPr>
        <p:grpSpPr>
          <a:xfrm>
            <a:off x="2834684" y="5448300"/>
            <a:ext cx="15158357" cy="2920571"/>
            <a:chOff x="3138110" y="5452851"/>
            <a:chExt cx="15158357" cy="2920571"/>
          </a:xfrm>
        </p:grpSpPr>
        <p:sp>
          <p:nvSpPr>
            <p:cNvPr id="9" name="TextBox 8">
              <a:extLst>
                <a:ext uri="{FF2B5EF4-FFF2-40B4-BE49-F238E27FC236}">
                  <a16:creationId xmlns:a16="http://schemas.microsoft.com/office/drawing/2014/main" id="{5E1F8AB6-A6BB-2043-B458-D5923798C76A}"/>
                </a:ext>
              </a:extLst>
            </p:cNvPr>
            <p:cNvSpPr txBox="1"/>
            <p:nvPr/>
          </p:nvSpPr>
          <p:spPr>
            <a:xfrm>
              <a:off x="3519110" y="5524500"/>
              <a:ext cx="14777357" cy="2508379"/>
            </a:xfrm>
            <a:prstGeom prst="rect">
              <a:avLst/>
            </a:prstGeom>
            <a:noFill/>
          </p:spPr>
          <p:txBody>
            <a:bodyPr wrap="square">
              <a:spAutoFit/>
            </a:bodyPr>
            <a:lstStyle/>
            <a:p>
              <a:pPr marL="457200" indent="-457200">
                <a:spcAft>
                  <a:spcPts val="2400"/>
                </a:spcAft>
                <a:buClr>
                  <a:srgbClr val="009999"/>
                </a:buClr>
                <a:buFont typeface="Arial" panose="020B0604020202020204" pitchFamily="34" charset="0"/>
                <a:buChar char="•"/>
              </a:pPr>
              <a:r>
                <a:rPr lang="en-US" sz="2800" dirty="0">
                  <a:solidFill>
                    <a:prstClr val="black"/>
                  </a:solidFill>
                  <a:latin typeface="Atkinson Hyperlegible" pitchFamily="2" charset="0"/>
                </a:rPr>
                <a:t>Number of </a:t>
              </a:r>
              <a:r>
                <a:rPr lang="en-US" sz="2800" dirty="0">
                  <a:solidFill>
                    <a:srgbClr val="009999"/>
                  </a:solidFill>
                  <a:latin typeface="Atkinson Hyperlegible Bold" panose="020B0604020202020204" charset="0"/>
                </a:rPr>
                <a:t>weeks with ≥ 1 suspected cholera case tested* </a:t>
              </a:r>
              <a:r>
                <a:rPr lang="en-US" sz="2800" dirty="0">
                  <a:solidFill>
                    <a:prstClr val="black"/>
                  </a:solidFill>
                  <a:latin typeface="Atkinson Hyperlegible" pitchFamily="2" charset="0"/>
                </a:rPr>
                <a:t>for cholera</a:t>
              </a:r>
            </a:p>
            <a:p>
              <a:pPr marL="457200" indent="-457200">
                <a:spcAft>
                  <a:spcPts val="2400"/>
                </a:spcAft>
                <a:buClr>
                  <a:srgbClr val="009999"/>
                </a:buClr>
                <a:buFont typeface="Arial" panose="020B0604020202020204" pitchFamily="34" charset="0"/>
                <a:buChar char="•"/>
              </a:pPr>
              <a:r>
                <a:rPr lang="en-US" sz="2800" dirty="0">
                  <a:solidFill>
                    <a:prstClr val="black"/>
                  </a:solidFill>
                  <a:latin typeface="Atkinson Hyperlegible" pitchFamily="2" charset="0"/>
                </a:rPr>
                <a:t>Number of </a:t>
              </a:r>
              <a:r>
                <a:rPr lang="en-US" sz="2800" dirty="0">
                  <a:solidFill>
                    <a:srgbClr val="009999"/>
                  </a:solidFill>
                  <a:latin typeface="Atkinson Hyperlegible Bold" panose="020B0604020202020204" charset="0"/>
                </a:rPr>
                <a:t>suspected cholera cases tested* </a:t>
              </a:r>
              <a:r>
                <a:rPr lang="en-US" sz="2800" dirty="0">
                  <a:solidFill>
                    <a:prstClr val="black"/>
                  </a:solidFill>
                  <a:latin typeface="Atkinson Hyperlegible" pitchFamily="2" charset="0"/>
                </a:rPr>
                <a:t>for cholera</a:t>
              </a:r>
            </a:p>
            <a:p>
              <a:pPr marL="457200" indent="-457200">
                <a:spcAft>
                  <a:spcPts val="600"/>
                </a:spcAft>
                <a:buClr>
                  <a:srgbClr val="009999"/>
                </a:buClr>
                <a:buFont typeface="Arial" panose="020B0604020202020204" pitchFamily="34" charset="0"/>
                <a:buChar char="•"/>
              </a:pPr>
              <a:r>
                <a:rPr lang="en-US" sz="2800" dirty="0">
                  <a:solidFill>
                    <a:prstClr val="black"/>
                  </a:solidFill>
                  <a:latin typeface="Atkinson Hyperlegible" pitchFamily="2" charset="0"/>
                </a:rPr>
                <a:t>Number of </a:t>
              </a:r>
              <a:r>
                <a:rPr lang="en-US" sz="2800" dirty="0">
                  <a:solidFill>
                    <a:srgbClr val="009999"/>
                  </a:solidFill>
                  <a:latin typeface="Atkinson Hyperlegible Bold" panose="020B0604020202020204" charset="0"/>
                </a:rPr>
                <a:t>suspected cholera cases tested positive* </a:t>
              </a:r>
              <a:r>
                <a:rPr lang="en-US" sz="2800" dirty="0">
                  <a:solidFill>
                    <a:prstClr val="black"/>
                  </a:solidFill>
                  <a:latin typeface="Atkinson Hyperlegible" pitchFamily="2" charset="0"/>
                </a:rPr>
                <a:t>for cholera </a:t>
              </a:r>
            </a:p>
            <a:p>
              <a:pPr>
                <a:spcAft>
                  <a:spcPts val="2400"/>
                </a:spcAft>
                <a:buClr>
                  <a:srgbClr val="009999"/>
                </a:buClr>
              </a:pPr>
              <a:r>
                <a:rPr lang="en-US" sz="2800" dirty="0">
                  <a:solidFill>
                    <a:prstClr val="black"/>
                  </a:solidFill>
                  <a:latin typeface="Atkinson Hyperlegible" pitchFamily="2" charset="0"/>
                </a:rPr>
                <a:t>   </a:t>
              </a:r>
            </a:p>
          </p:txBody>
        </p:sp>
        <p:sp>
          <p:nvSpPr>
            <p:cNvPr id="13" name="TextBox 12">
              <a:extLst>
                <a:ext uri="{FF2B5EF4-FFF2-40B4-BE49-F238E27FC236}">
                  <a16:creationId xmlns:a16="http://schemas.microsoft.com/office/drawing/2014/main" id="{4B49FB8D-05DD-4DF9-B2F4-A8660D4A29A9}"/>
                </a:ext>
              </a:extLst>
            </p:cNvPr>
            <p:cNvSpPr txBox="1"/>
            <p:nvPr/>
          </p:nvSpPr>
          <p:spPr>
            <a:xfrm>
              <a:off x="3900110" y="7850202"/>
              <a:ext cx="1193824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2400"/>
                </a:spcAft>
                <a:buClr>
                  <a:srgbClr val="009999"/>
                </a:buClr>
                <a:buSzTx/>
                <a:buFontTx/>
                <a:buNone/>
                <a:tabLst/>
                <a:defRPr/>
              </a:pPr>
              <a:r>
                <a:rPr lang="en-US" sz="2800" dirty="0">
                  <a:solidFill>
                    <a:prstClr val="black"/>
                  </a:solidFill>
                  <a:latin typeface="Atkinson Hyperlegible" pitchFamily="2" charset="0"/>
                </a:rPr>
                <a:t>* R</a:t>
              </a:r>
              <a:r>
                <a:rPr kumimoji="0" lang="en-US"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egardless</a:t>
              </a:r>
              <a:r>
                <a:rPr kumimoji="0" lang="en-US" sz="2800" b="0" i="0" u="none" strike="noStrike" kern="1200" cap="none" spc="0" normalizeH="0" baseline="0" noProof="0" dirty="0">
                  <a:ln>
                    <a:noFill/>
                  </a:ln>
                  <a:solidFill>
                    <a:prstClr val="black"/>
                  </a:solidFill>
                  <a:effectLst/>
                  <a:uLnTx/>
                  <a:uFillTx/>
                  <a:latin typeface="Atkinson Hyperlegible" pitchFamily="2" charset="0"/>
                  <a:ea typeface="+mn-ea"/>
                  <a:cs typeface="+mn-cs"/>
                </a:rPr>
                <a:t> of the testing method - rapid diagnostic test, culture, PCR</a:t>
              </a:r>
            </a:p>
          </p:txBody>
        </p:sp>
        <p:sp>
          <p:nvSpPr>
            <p:cNvPr id="7" name="Rectangle 6">
              <a:extLst>
                <a:ext uri="{FF2B5EF4-FFF2-40B4-BE49-F238E27FC236}">
                  <a16:creationId xmlns:a16="http://schemas.microsoft.com/office/drawing/2014/main" id="{83ABA386-C1C2-67B0-844B-D06F80F4E5C9}"/>
                </a:ext>
              </a:extLst>
            </p:cNvPr>
            <p:cNvSpPr/>
            <p:nvPr/>
          </p:nvSpPr>
          <p:spPr>
            <a:xfrm>
              <a:off x="3138110" y="5452851"/>
              <a:ext cx="762000" cy="2052849"/>
            </a:xfrm>
            <a:prstGeom prst="rect">
              <a:avLst/>
            </a:prstGeom>
            <a:solidFill>
              <a:srgbClr val="4DB1A9"/>
            </a:solidFill>
            <a:ln>
              <a:solidFill>
                <a:srgbClr val="4DB1A9"/>
              </a:solid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Slide Number Placeholder 10">
            <a:extLst>
              <a:ext uri="{FF2B5EF4-FFF2-40B4-BE49-F238E27FC236}">
                <a16:creationId xmlns:a16="http://schemas.microsoft.com/office/drawing/2014/main" id="{C63CCF4C-9D63-DBCC-95E8-BE46BE6D9969}"/>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11</a:t>
            </a:fld>
            <a:endParaRPr lang="en-US" sz="1200"/>
          </a:p>
        </p:txBody>
      </p:sp>
    </p:spTree>
    <p:extLst>
      <p:ext uri="{BB962C8B-B14F-4D97-AF65-F5344CB8AC3E}">
        <p14:creationId xmlns:p14="http://schemas.microsoft.com/office/powerpoint/2010/main" val="1759867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DD29C7AE-E575-17D5-D945-38D23E803B71}"/>
              </a:ext>
            </a:extLst>
          </p:cNvPr>
          <p:cNvSpPr/>
          <p:nvPr/>
        </p:nvSpPr>
        <p:spPr>
          <a:xfrm>
            <a:off x="1771650" y="3399887"/>
            <a:ext cx="14744700" cy="1141833"/>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354585" y="-1866900"/>
            <a:ext cx="10412985" cy="3178898"/>
            <a:chOff x="-18647" y="-47625"/>
            <a:chExt cx="1631774"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18647" y="5032"/>
              <a:ext cx="1631774" cy="226723"/>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610256" y="390250"/>
            <a:ext cx="12663924"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Data on vulnerability factors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8" name="ZoneTexte 10">
            <a:extLst>
              <a:ext uri="{FF2B5EF4-FFF2-40B4-BE49-F238E27FC236}">
                <a16:creationId xmlns:a16="http://schemas.microsoft.com/office/drawing/2014/main" id="{8B6FBB9A-871E-45F4-B40C-62531967DBB6}"/>
              </a:ext>
            </a:extLst>
          </p:cNvPr>
          <p:cNvSpPr txBox="1"/>
          <p:nvPr/>
        </p:nvSpPr>
        <p:spPr>
          <a:xfrm>
            <a:off x="1771650" y="3719547"/>
            <a:ext cx="14838483" cy="521569"/>
          </a:xfrm>
          <a:prstGeom prst="rect">
            <a:avLst/>
          </a:prstGeom>
          <a:noFill/>
        </p:spPr>
        <p:txBody>
          <a:bodyPr wrap="square" rtlCol="0">
            <a:spAutoFit/>
          </a:bodyPr>
          <a:lstStyle/>
          <a:p>
            <a:pPr algn="ctr">
              <a:defRP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Recent data on the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presence/absence </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of vulnerability factors at the geo unit level</a:t>
            </a:r>
          </a:p>
        </p:txBody>
      </p:sp>
      <p:sp>
        <p:nvSpPr>
          <p:cNvPr id="10" name="TextBox 9">
            <a:extLst>
              <a:ext uri="{FF2B5EF4-FFF2-40B4-BE49-F238E27FC236}">
                <a16:creationId xmlns:a16="http://schemas.microsoft.com/office/drawing/2014/main" id="{303F7976-85EB-B1A2-A06E-12A22CEE9A93}"/>
              </a:ext>
            </a:extLst>
          </p:cNvPr>
          <p:cNvSpPr txBox="1"/>
          <p:nvPr/>
        </p:nvSpPr>
        <p:spPr>
          <a:xfrm>
            <a:off x="1771650" y="4620764"/>
            <a:ext cx="15250328" cy="4539704"/>
          </a:xfrm>
          <a:prstGeom prst="rect">
            <a:avLst/>
          </a:prstGeom>
          <a:noFill/>
        </p:spPr>
        <p:txBody>
          <a:bodyPr wrap="square">
            <a:spAutoFit/>
          </a:bodyPr>
          <a:lstStyle/>
          <a:p>
            <a:endParaRPr lang="en-US" sz="2800" dirty="0">
              <a:solidFill>
                <a:prstClr val="black"/>
              </a:solidFill>
              <a:latin typeface="Atkinson Hyperlegible" pitchFamily="2" charset="0"/>
            </a:endParaRPr>
          </a:p>
          <a:p>
            <a:pPr marL="457200" indent="-457200">
              <a:spcAft>
                <a:spcPts val="1800"/>
              </a:spcAft>
              <a:buBlip>
                <a:blip r:embed="rId3"/>
              </a:buBlip>
            </a:pPr>
            <a:r>
              <a:rPr lang="en-US" sz="2800" dirty="0">
                <a:solidFill>
                  <a:srgbClr val="009999"/>
                </a:solidFill>
                <a:latin typeface="Atkinson Hyperlegible Bold" panose="020B0604020202020204" charset="0"/>
              </a:rPr>
              <a:t>For PAMIs identification</a:t>
            </a:r>
            <a:endParaRPr lang="en-US" sz="2800" dirty="0">
              <a:solidFill>
                <a:prstClr val="black"/>
              </a:solidFill>
              <a:latin typeface="Atkinson Hyperlegible" pitchFamily="2" charset="0"/>
            </a:endParaRPr>
          </a:p>
          <a:p>
            <a:pPr marL="914400" lvl="1" indent="-457200">
              <a:spcAft>
                <a:spcPts val="1200"/>
              </a:spcAft>
              <a:buClr>
                <a:srgbClr val="009999"/>
              </a:buClr>
              <a:buFont typeface="Arial" panose="020B0604020202020204" pitchFamily="34" charset="0"/>
              <a:buChar char="•"/>
            </a:pPr>
            <a:r>
              <a:rPr lang="en-US" sz="2800" dirty="0">
                <a:solidFill>
                  <a:prstClr val="black"/>
                </a:solidFill>
                <a:latin typeface="Atkinson Hyperlegible" pitchFamily="2" charset="0"/>
              </a:rPr>
              <a:t>Only required for the geo units where the priority index is anticipated to lack reliability</a:t>
            </a:r>
          </a:p>
          <a:p>
            <a:pPr marL="914400" lvl="1" indent="-457200">
              <a:spcAft>
                <a:spcPts val="1800"/>
              </a:spcAft>
              <a:buClr>
                <a:srgbClr val="009999"/>
              </a:buClr>
              <a:buFont typeface="Arial" panose="020B0604020202020204" pitchFamily="34" charset="0"/>
              <a:buChar char="•"/>
            </a:pPr>
            <a:r>
              <a:rPr lang="en-US" sz="2800" dirty="0">
                <a:solidFill>
                  <a:prstClr val="black"/>
                </a:solidFill>
                <a:latin typeface="Atkinson Hyperlegible" pitchFamily="2" charset="0"/>
              </a:rPr>
              <a:t>Countries may decide to focus data compilation on these </a:t>
            </a:r>
            <a:r>
              <a:rPr lang="en-US" sz="2800" dirty="0">
                <a:solidFill>
                  <a:prstClr val="black"/>
                </a:solidFill>
                <a:latin typeface="Atkinson Hyperlegible Bold" panose="020B0604020202020204" charset="0"/>
              </a:rPr>
              <a:t>specific geo units</a:t>
            </a:r>
          </a:p>
          <a:p>
            <a:endParaRPr lang="en-US" sz="2800" dirty="0">
              <a:solidFill>
                <a:prstClr val="black"/>
              </a:solidFill>
              <a:latin typeface="Atkinson Hyperlegible" pitchFamily="2" charset="0"/>
            </a:endParaRPr>
          </a:p>
          <a:p>
            <a:pPr marL="457200" indent="-457200">
              <a:spcAft>
                <a:spcPts val="1800"/>
              </a:spcAft>
              <a:buBlip>
                <a:blip r:embed="rId3"/>
              </a:buBlip>
            </a:pPr>
            <a:r>
              <a:rPr lang="en-US" sz="2800" dirty="0">
                <a:solidFill>
                  <a:srgbClr val="009999"/>
                </a:solidFill>
                <a:latin typeface="Atkinson Hyperlegible Bold" panose="020B0604020202020204" charset="0"/>
              </a:rPr>
              <a:t>Following PAMI identification </a:t>
            </a:r>
          </a:p>
          <a:p>
            <a:pPr marL="914400" lvl="1" indent="-457200">
              <a:spcAft>
                <a:spcPts val="1200"/>
              </a:spcAft>
              <a:buClr>
                <a:srgbClr val="009999"/>
              </a:buClr>
              <a:buFont typeface="Arial" panose="020B0604020202020204" pitchFamily="34" charset="0"/>
              <a:buChar char="•"/>
            </a:pPr>
            <a:r>
              <a:rPr lang="en-US" sz="2800" dirty="0">
                <a:solidFill>
                  <a:prstClr val="black"/>
                </a:solidFill>
                <a:latin typeface="Atkinson Hyperlegible" pitchFamily="2" charset="0"/>
              </a:rPr>
              <a:t>Data on vulnerability factors will also be helpful (e.g., strategies for preventive OCV)</a:t>
            </a:r>
          </a:p>
          <a:p>
            <a:pPr marL="914400" lvl="1" indent="-457200">
              <a:buClr>
                <a:srgbClr val="009999"/>
              </a:buClr>
              <a:buFont typeface="Arial" panose="020B0604020202020204" pitchFamily="34" charset="0"/>
              <a:buChar char="•"/>
            </a:pPr>
            <a:r>
              <a:rPr lang="en-US" sz="2800" dirty="0">
                <a:solidFill>
                  <a:prstClr val="black"/>
                </a:solidFill>
                <a:latin typeface="Atkinson Hyperlegible" pitchFamily="2" charset="0"/>
              </a:rPr>
              <a:t>Countries may decide to expand data compilation to </a:t>
            </a:r>
            <a:r>
              <a:rPr lang="en-US" sz="2800" dirty="0">
                <a:solidFill>
                  <a:prstClr val="black"/>
                </a:solidFill>
                <a:latin typeface="Atkinson Hyperlegible Bold" panose="020B0604020202020204" charset="0"/>
              </a:rPr>
              <a:t>all geo units </a:t>
            </a:r>
            <a:r>
              <a:rPr lang="en-US" sz="2800" dirty="0">
                <a:solidFill>
                  <a:prstClr val="black"/>
                </a:solidFill>
                <a:latin typeface="Atkinson Hyperlegible" pitchFamily="2" charset="0"/>
              </a:rPr>
              <a:t>in anticipation</a:t>
            </a:r>
            <a:endParaRPr lang="en-US" dirty="0"/>
          </a:p>
        </p:txBody>
      </p:sp>
      <p:pic>
        <p:nvPicPr>
          <p:cNvPr id="9" name="Picture 8">
            <a:extLst>
              <a:ext uri="{FF2B5EF4-FFF2-40B4-BE49-F238E27FC236}">
                <a16:creationId xmlns:a16="http://schemas.microsoft.com/office/drawing/2014/main" id="{6888F9F0-244F-1F01-681B-2738CAD80E70}"/>
              </a:ext>
            </a:extLst>
          </p:cNvPr>
          <p:cNvPicPr>
            <a:picLocks noChangeAspect="1"/>
          </p:cNvPicPr>
          <p:nvPr/>
        </p:nvPicPr>
        <p:blipFill>
          <a:blip r:embed="rId4"/>
          <a:stretch>
            <a:fillRect/>
          </a:stretch>
        </p:blipFill>
        <p:spPr>
          <a:xfrm>
            <a:off x="1320197" y="1670576"/>
            <a:ext cx="4905375" cy="1333500"/>
          </a:xfrm>
          <a:prstGeom prst="rect">
            <a:avLst/>
          </a:prstGeom>
        </p:spPr>
      </p:pic>
      <p:sp>
        <p:nvSpPr>
          <p:cNvPr id="11" name="TextBox 10">
            <a:extLst>
              <a:ext uri="{FF2B5EF4-FFF2-40B4-BE49-F238E27FC236}">
                <a16:creationId xmlns:a16="http://schemas.microsoft.com/office/drawing/2014/main" id="{A4FA6A0D-4D07-92F9-6342-65D02AD89419}"/>
              </a:ext>
            </a:extLst>
          </p:cNvPr>
          <p:cNvSpPr txBox="1"/>
          <p:nvPr/>
        </p:nvSpPr>
        <p:spPr>
          <a:xfrm>
            <a:off x="2362200" y="1924013"/>
            <a:ext cx="3579313" cy="707886"/>
          </a:xfrm>
          <a:prstGeom prst="rect">
            <a:avLst/>
          </a:prstGeom>
          <a:noFill/>
        </p:spPr>
        <p:txBody>
          <a:bodyPr wrap="square">
            <a:spAutoFit/>
          </a:bodyPr>
          <a:lstStyle/>
          <a:p>
            <a:r>
              <a:rPr lang="en-US" sz="4000" b="1" dirty="0">
                <a:solidFill>
                  <a:schemeClr val="bg2">
                    <a:lumMod val="25000"/>
                  </a:schemeClr>
                </a:solidFill>
                <a:latin typeface="Cavolini" panose="03000502040302020204" pitchFamily="66" charset="0"/>
                <a:ea typeface="ADLaM Display" panose="02010000000000000000" pitchFamily="2" charset="0"/>
                <a:cs typeface="Cavolini" panose="03000502040302020204" pitchFamily="66" charset="0"/>
              </a:rPr>
              <a:t>Optional</a:t>
            </a:r>
          </a:p>
        </p:txBody>
      </p:sp>
      <p:sp>
        <p:nvSpPr>
          <p:cNvPr id="7" name="Slide Number Placeholder 6">
            <a:extLst>
              <a:ext uri="{FF2B5EF4-FFF2-40B4-BE49-F238E27FC236}">
                <a16:creationId xmlns:a16="http://schemas.microsoft.com/office/drawing/2014/main" id="{5320338B-3A37-B3F6-2767-1C763E01100E}"/>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12</a:t>
            </a:fld>
            <a:endParaRPr lang="en-US" sz="1200" dirty="0"/>
          </a:p>
        </p:txBody>
      </p:sp>
    </p:spTree>
    <p:extLst>
      <p:ext uri="{BB962C8B-B14F-4D97-AF65-F5344CB8AC3E}">
        <p14:creationId xmlns:p14="http://schemas.microsoft.com/office/powerpoint/2010/main" val="783526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2F657A2-DD19-0728-C738-69DE9248559D}"/>
              </a:ext>
            </a:extLst>
          </p:cNvPr>
          <p:cNvPicPr>
            <a:picLocks noChangeAspect="1"/>
          </p:cNvPicPr>
          <p:nvPr/>
        </p:nvPicPr>
        <p:blipFill>
          <a:blip r:embed="rId3"/>
          <a:stretch>
            <a:fillRect/>
          </a:stretch>
        </p:blipFill>
        <p:spPr>
          <a:xfrm>
            <a:off x="0" y="0"/>
            <a:ext cx="18288000" cy="10287000"/>
          </a:xfrm>
          <a:prstGeom prst="rect">
            <a:avLst/>
          </a:prstGeom>
        </p:spPr>
      </p:pic>
      <p:sp>
        <p:nvSpPr>
          <p:cNvPr id="4" name="TextBox 3">
            <a:extLst>
              <a:ext uri="{FF2B5EF4-FFF2-40B4-BE49-F238E27FC236}">
                <a16:creationId xmlns:a16="http://schemas.microsoft.com/office/drawing/2014/main" id="{8B59D89D-BFA2-026C-3133-5B8BAE8EDC1F}"/>
              </a:ext>
            </a:extLst>
          </p:cNvPr>
          <p:cNvSpPr txBox="1"/>
          <p:nvPr/>
        </p:nvSpPr>
        <p:spPr>
          <a:xfrm>
            <a:off x="14173200" y="9917668"/>
            <a:ext cx="4114800" cy="338554"/>
          </a:xfrm>
          <a:prstGeom prst="rect">
            <a:avLst/>
          </a:prstGeom>
          <a:solidFill>
            <a:srgbClr val="BBE2E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1">
                    <a:lumMod val="65000"/>
                    <a:lumOff val="35000"/>
                  </a:schemeClr>
                </a:solidFill>
                <a:latin typeface="Calibri"/>
                <a:cs typeface="Arial"/>
              </a:rPr>
              <a:t>Photo adapted from: WHO / Christopher Black</a:t>
            </a:r>
          </a:p>
        </p:txBody>
      </p:sp>
      <p:sp>
        <p:nvSpPr>
          <p:cNvPr id="7" name="Rectangle: Diagonal Corners Rounded 6">
            <a:extLst>
              <a:ext uri="{FF2B5EF4-FFF2-40B4-BE49-F238E27FC236}">
                <a16:creationId xmlns:a16="http://schemas.microsoft.com/office/drawing/2014/main" id="{A7F65D5F-2B87-D80F-97C9-535D5C20CB52}"/>
              </a:ext>
            </a:extLst>
          </p:cNvPr>
          <p:cNvSpPr/>
          <p:nvPr/>
        </p:nvSpPr>
        <p:spPr>
          <a:xfrm>
            <a:off x="1" y="4000500"/>
            <a:ext cx="4571999" cy="21336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69">
              <a:spcAft>
                <a:spcPts val="1200"/>
              </a:spcAft>
              <a:defRPr/>
            </a:pPr>
            <a:r>
              <a:rPr lang="fr-FR" sz="4800" b="1" dirty="0">
                <a:solidFill>
                  <a:prstClr val="white"/>
                </a:solidFill>
                <a:latin typeface="Cavolini" panose="03000502040302020204" pitchFamily="66" charset="0"/>
                <a:cs typeface="Cavolini" panose="03000502040302020204" pitchFamily="66" charset="0"/>
              </a:rPr>
              <a:t>Data </a:t>
            </a:r>
            <a:r>
              <a:rPr lang="fr-FR" sz="4800" b="1" dirty="0" err="1">
                <a:solidFill>
                  <a:prstClr val="white"/>
                </a:solidFill>
                <a:latin typeface="Cavolini" panose="03000502040302020204" pitchFamily="66" charset="0"/>
                <a:cs typeface="Cavolini" panose="03000502040302020204" pitchFamily="66" charset="0"/>
              </a:rPr>
              <a:t>cleaning</a:t>
            </a:r>
            <a:endParaRPr lang="en-GB" sz="4000" b="1" dirty="0">
              <a:solidFill>
                <a:prstClr val="white"/>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049358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DD29C7AE-E575-17D5-D945-38D23E803B71}"/>
              </a:ext>
            </a:extLst>
          </p:cNvPr>
          <p:cNvSpPr/>
          <p:nvPr/>
        </p:nvSpPr>
        <p:spPr>
          <a:xfrm>
            <a:off x="2667000" y="2217778"/>
            <a:ext cx="12725400" cy="1706522"/>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990599" y="-2009228"/>
            <a:ext cx="10134600" cy="3418927"/>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47276" y="489725"/>
            <a:ext cx="81327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Data </a:t>
            </a:r>
            <a:r>
              <a:rPr lang="fr-FR"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cleaning</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0" name="TextBox 9">
            <a:extLst>
              <a:ext uri="{FF2B5EF4-FFF2-40B4-BE49-F238E27FC236}">
                <a16:creationId xmlns:a16="http://schemas.microsoft.com/office/drawing/2014/main" id="{524E30B9-98DD-9F30-5180-669CDC9D1144}"/>
              </a:ext>
            </a:extLst>
          </p:cNvPr>
          <p:cNvSpPr txBox="1"/>
          <p:nvPr/>
        </p:nvSpPr>
        <p:spPr>
          <a:xfrm>
            <a:off x="2667000" y="2617548"/>
            <a:ext cx="12573000" cy="1031051"/>
          </a:xfrm>
          <a:prstGeom prst="rect">
            <a:avLst/>
          </a:prstGeom>
          <a:noFill/>
        </p:spPr>
        <p:txBody>
          <a:bodyPr wrap="square">
            <a:spAutoFit/>
          </a:bodyPr>
          <a:lstStyle/>
          <a:p>
            <a:pPr algn="ctr">
              <a:spcAft>
                <a:spcPts val="600"/>
              </a:spcAft>
            </a:pPr>
            <a:r>
              <a:rPr lang="en-US" sz="2800" dirty="0">
                <a:latin typeface="ADLaM Display" panose="02010000000000000000" pitchFamily="2" charset="0"/>
                <a:ea typeface="ADLaM Display" panose="02010000000000000000" pitchFamily="2" charset="0"/>
                <a:cs typeface="ADLaM Display" panose="02010000000000000000" pitchFamily="2" charset="0"/>
              </a:rPr>
              <a:t>Data cleaning is essential for reliable PAMI identification</a:t>
            </a:r>
          </a:p>
          <a:p>
            <a:pPr algn="ctr"/>
            <a:r>
              <a:rPr lang="en-US" sz="2800" dirty="0">
                <a:latin typeface="ADLaM Display" panose="02010000000000000000" pitchFamily="2" charset="0"/>
                <a:ea typeface="ADLaM Display" panose="02010000000000000000" pitchFamily="2" charset="0"/>
                <a:cs typeface="ADLaM Display" panose="02010000000000000000" pitchFamily="2" charset="0"/>
              </a:rPr>
              <a:t>Without proper data cleaning,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incorrect conclusions may be drawn</a:t>
            </a:r>
          </a:p>
        </p:txBody>
      </p:sp>
      <p:grpSp>
        <p:nvGrpSpPr>
          <p:cNvPr id="8" name="Group 7">
            <a:extLst>
              <a:ext uri="{FF2B5EF4-FFF2-40B4-BE49-F238E27FC236}">
                <a16:creationId xmlns:a16="http://schemas.microsoft.com/office/drawing/2014/main" id="{F21A3AF3-4E7F-F82B-2E5B-BC7636819141}"/>
              </a:ext>
            </a:extLst>
          </p:cNvPr>
          <p:cNvGrpSpPr/>
          <p:nvPr/>
        </p:nvGrpSpPr>
        <p:grpSpPr>
          <a:xfrm>
            <a:off x="292813" y="5022715"/>
            <a:ext cx="9080420" cy="2917721"/>
            <a:chOff x="457200" y="4991100"/>
            <a:chExt cx="9080420" cy="2917721"/>
          </a:xfrm>
        </p:grpSpPr>
        <p:pic>
          <p:nvPicPr>
            <p:cNvPr id="7" name="Picture 6">
              <a:extLst>
                <a:ext uri="{FF2B5EF4-FFF2-40B4-BE49-F238E27FC236}">
                  <a16:creationId xmlns:a16="http://schemas.microsoft.com/office/drawing/2014/main" id="{063063E8-4CC0-87CC-A026-1C5CB1939F0C}"/>
                </a:ext>
              </a:extLst>
            </p:cNvPr>
            <p:cNvPicPr>
              <a:picLocks noChangeAspect="1"/>
            </p:cNvPicPr>
            <p:nvPr/>
          </p:nvPicPr>
          <p:blipFill>
            <a:blip r:embed="rId3"/>
            <a:stretch>
              <a:fillRect/>
            </a:stretch>
          </p:blipFill>
          <p:spPr>
            <a:xfrm>
              <a:off x="457200" y="4991100"/>
              <a:ext cx="9080420" cy="2917721"/>
            </a:xfrm>
            <a:prstGeom prst="rect">
              <a:avLst/>
            </a:prstGeom>
          </p:spPr>
        </p:pic>
        <p:sp>
          <p:nvSpPr>
            <p:cNvPr id="14" name="TextBox 13">
              <a:extLst>
                <a:ext uri="{FF2B5EF4-FFF2-40B4-BE49-F238E27FC236}">
                  <a16:creationId xmlns:a16="http://schemas.microsoft.com/office/drawing/2014/main" id="{D5D1F8B3-E106-BCBE-25DC-9F2CB34E85CE}"/>
                </a:ext>
              </a:extLst>
            </p:cNvPr>
            <p:cNvSpPr txBox="1"/>
            <p:nvPr/>
          </p:nvSpPr>
          <p:spPr>
            <a:xfrm>
              <a:off x="1368900" y="5907431"/>
              <a:ext cx="7550732" cy="1031051"/>
            </a:xfrm>
            <a:prstGeom prst="rect">
              <a:avLst/>
            </a:prstGeom>
            <a:noFill/>
          </p:spPr>
          <p:txBody>
            <a:bodyPr wrap="square">
              <a:spAutoFit/>
            </a:bodyPr>
            <a:lstStyle/>
            <a:p>
              <a:pPr marR="0" lvl="0" algn="ctr" defTabSz="914400" rtl="0" eaLnBrk="1" fontAlgn="auto" latinLnBrk="0" hangingPunct="1">
                <a:spcBef>
                  <a:spcPts val="0"/>
                </a:spcBef>
                <a:spcAft>
                  <a:spcPts val="600"/>
                </a:spcAft>
                <a:buClrTx/>
                <a:buSzTx/>
                <a:tabLst/>
                <a:defRPr/>
              </a:pP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The dataset should be cleaned by an</a:t>
              </a:r>
              <a:r>
                <a:rPr kumimoji="0" lang="en-GB" sz="2800" b="0" i="0" u="none" strike="noStrike" kern="1200" cap="none" spc="0" normalizeH="0" noProof="0" dirty="0">
                  <a:ln>
                    <a:noFill/>
                  </a:ln>
                  <a:solidFill>
                    <a:prstClr val="black"/>
                  </a:solidFill>
                  <a:effectLst/>
                  <a:uLnTx/>
                  <a:uFillTx/>
                  <a:latin typeface="Atkinson Hyperlegible"/>
                  <a:ea typeface="+mn-ea"/>
                  <a:cs typeface="+mn-cs"/>
                </a:rPr>
                <a:t> </a:t>
              </a:r>
            </a:p>
            <a:p>
              <a:pPr marR="0" lvl="0" algn="ctr" defTabSz="914400" rtl="0" eaLnBrk="1" fontAlgn="auto" latinLnBrk="0" hangingPunct="1">
                <a:spcBef>
                  <a:spcPts val="0"/>
                </a:spcBef>
                <a:spcAft>
                  <a:spcPts val="600"/>
                </a:spcAft>
                <a:buClrTx/>
                <a:buSzTx/>
                <a:tabLst/>
                <a:defRPr/>
              </a:pPr>
              <a:r>
                <a:rPr kumimoji="0" lang="en-GB" sz="2800" b="1" i="0" u="none" strike="noStrike" kern="1200" cap="none" spc="0" normalizeH="0" baseline="0" noProof="0" dirty="0">
                  <a:ln>
                    <a:noFill/>
                  </a:ln>
                  <a:solidFill>
                    <a:schemeClr val="tx1">
                      <a:lumMod val="95000"/>
                      <a:lumOff val="5000"/>
                    </a:schemeClr>
                  </a:solidFill>
                  <a:effectLst/>
                  <a:uLnTx/>
                  <a:uFillTx/>
                  <a:latin typeface="Atkinson Hyperlegible Bold" panose="020B0604020202020204" charset="0"/>
                </a:rPr>
                <a:t>experienced data manager or data analyst</a:t>
              </a:r>
              <a:endParaRPr lang="en-GB" sz="2800" dirty="0">
                <a:solidFill>
                  <a:prstClr val="black"/>
                </a:solidFill>
                <a:latin typeface="Atkinson Hyperlegible"/>
              </a:endParaRPr>
            </a:p>
          </p:txBody>
        </p:sp>
      </p:grpSp>
      <p:sp>
        <p:nvSpPr>
          <p:cNvPr id="15" name="TextBox 14">
            <a:extLst>
              <a:ext uri="{FF2B5EF4-FFF2-40B4-BE49-F238E27FC236}">
                <a16:creationId xmlns:a16="http://schemas.microsoft.com/office/drawing/2014/main" id="{9FE610ED-93A6-43FD-7474-58A1C72E11D0}"/>
              </a:ext>
            </a:extLst>
          </p:cNvPr>
          <p:cNvSpPr txBox="1"/>
          <p:nvPr/>
        </p:nvSpPr>
        <p:spPr>
          <a:xfrm>
            <a:off x="9368369" y="5632361"/>
            <a:ext cx="8079900" cy="1969770"/>
          </a:xfrm>
          <a:prstGeom prst="rect">
            <a:avLst/>
          </a:prstGeom>
          <a:noFill/>
        </p:spPr>
        <p:txBody>
          <a:bodyPr wrap="square" rtlCol="0">
            <a:spAutoFit/>
          </a:bodyPr>
          <a:lstStyle/>
          <a:p>
            <a:pPr marL="457200" indent="-457200">
              <a:spcAft>
                <a:spcPts val="1200"/>
              </a:spcAft>
              <a:buClr>
                <a:srgbClr val="009999"/>
              </a:buClr>
              <a:buBlip>
                <a:blip r:embed="rId4"/>
              </a:buBlip>
              <a:defRPr/>
            </a:pPr>
            <a:r>
              <a:rPr lang="en-GB" sz="2800" dirty="0">
                <a:solidFill>
                  <a:prstClr val="black"/>
                </a:solidFill>
                <a:latin typeface="Atkinson Hyperlegible"/>
              </a:rPr>
              <a:t>The following should be paid attention to: </a:t>
            </a:r>
          </a:p>
          <a:p>
            <a:pPr marL="1371600" lvl="2" indent="-457200">
              <a:spcAft>
                <a:spcPts val="600"/>
              </a:spcAft>
              <a:buClr>
                <a:srgbClr val="119C94"/>
              </a:buClr>
              <a:buFont typeface="Arial" panose="020B0604020202020204" pitchFamily="34" charset="0"/>
              <a:buChar char="•"/>
            </a:pPr>
            <a:r>
              <a:rPr lang="en-GB" sz="2800" b="1" dirty="0">
                <a:solidFill>
                  <a:srgbClr val="119C94"/>
                </a:solidFill>
                <a:latin typeface="Atkinson Hyperlegible Bold" panose="020B0604020202020204" charset="0"/>
              </a:rPr>
              <a:t>Duplicates </a:t>
            </a:r>
            <a:r>
              <a:rPr lang="en-GB" sz="2800" dirty="0">
                <a:solidFill>
                  <a:prstClr val="black"/>
                </a:solidFill>
                <a:latin typeface="Atkinson Hyperlegible"/>
              </a:rPr>
              <a:t>in geo units  </a:t>
            </a:r>
          </a:p>
          <a:p>
            <a:pPr marL="1371600" lvl="2" indent="-457200">
              <a:spcAft>
                <a:spcPts val="600"/>
              </a:spcAft>
              <a:buClr>
                <a:srgbClr val="119C94"/>
              </a:buClr>
              <a:buFont typeface="Arial" panose="020B0604020202020204" pitchFamily="34" charset="0"/>
              <a:buChar char="•"/>
            </a:pPr>
            <a:r>
              <a:rPr lang="en-GB" sz="2800" b="1" dirty="0">
                <a:solidFill>
                  <a:srgbClr val="119C94"/>
                </a:solidFill>
                <a:latin typeface="Atkinson Hyperlegible Bold" panose="020B0604020202020204" charset="0"/>
              </a:rPr>
              <a:t>Inconsistencies</a:t>
            </a:r>
            <a:r>
              <a:rPr lang="en-GB" sz="2800" dirty="0">
                <a:solidFill>
                  <a:prstClr val="black"/>
                </a:solidFill>
                <a:latin typeface="Atkinson Hyperlegible Bold" panose="020B0604020202020204" charset="0"/>
              </a:rPr>
              <a:t> </a:t>
            </a:r>
            <a:r>
              <a:rPr lang="en-GB" sz="2800" dirty="0">
                <a:solidFill>
                  <a:prstClr val="black"/>
                </a:solidFill>
                <a:latin typeface="Atkinson Hyperlegible"/>
              </a:rPr>
              <a:t>across variables</a:t>
            </a:r>
          </a:p>
          <a:p>
            <a:endParaRPr lang="en-US" dirty="0"/>
          </a:p>
        </p:txBody>
      </p:sp>
      <p:sp>
        <p:nvSpPr>
          <p:cNvPr id="9" name="Slide Number Placeholder 8">
            <a:extLst>
              <a:ext uri="{FF2B5EF4-FFF2-40B4-BE49-F238E27FC236}">
                <a16:creationId xmlns:a16="http://schemas.microsoft.com/office/drawing/2014/main" id="{0BA5EC91-8A89-C074-17FB-7DD835F6E86D}"/>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14</a:t>
            </a:fld>
            <a:endParaRPr lang="en-US" sz="1200" dirty="0"/>
          </a:p>
        </p:txBody>
      </p:sp>
    </p:spTree>
    <p:extLst>
      <p:ext uri="{BB962C8B-B14F-4D97-AF65-F5344CB8AC3E}">
        <p14:creationId xmlns:p14="http://schemas.microsoft.com/office/powerpoint/2010/main" val="2750217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ECD043D-EB3A-CECB-2406-067D9830E697}"/>
              </a:ext>
            </a:extLst>
          </p:cNvPr>
          <p:cNvPicPr>
            <a:picLocks noChangeAspect="1"/>
          </p:cNvPicPr>
          <p:nvPr/>
        </p:nvPicPr>
        <p:blipFill>
          <a:blip r:embed="rId3"/>
          <a:stretch>
            <a:fillRect/>
          </a:stretch>
        </p:blipFill>
        <p:spPr>
          <a:xfrm>
            <a:off x="1560480" y="4168602"/>
            <a:ext cx="1752599" cy="3032298"/>
          </a:xfrm>
          <a:prstGeom prst="rect">
            <a:avLst/>
          </a:prstGeom>
        </p:spPr>
      </p:pic>
      <p:sp>
        <p:nvSpPr>
          <p:cNvPr id="8" name="TextBox 7">
            <a:extLst>
              <a:ext uri="{FF2B5EF4-FFF2-40B4-BE49-F238E27FC236}">
                <a16:creationId xmlns:a16="http://schemas.microsoft.com/office/drawing/2014/main" id="{F55B5EE5-4CD0-5E77-8BA5-8675372A0E92}"/>
              </a:ext>
            </a:extLst>
          </p:cNvPr>
          <p:cNvSpPr txBox="1"/>
          <p:nvPr/>
        </p:nvSpPr>
        <p:spPr>
          <a:xfrm>
            <a:off x="1752600" y="3451473"/>
            <a:ext cx="15886079" cy="3616375"/>
          </a:xfrm>
          <a:prstGeom prst="rect">
            <a:avLst/>
          </a:prstGeom>
          <a:noFill/>
        </p:spPr>
        <p:txBody>
          <a:bodyPr wrap="square">
            <a:spAutoFit/>
          </a:bodyPr>
          <a:lstStyle/>
          <a:p>
            <a:pPr marL="457200" indent="-457200">
              <a:spcAft>
                <a:spcPts val="3000"/>
              </a:spcAft>
              <a:buBlip>
                <a:blip r:embed="rId4"/>
              </a:buBlip>
            </a:pPr>
            <a:r>
              <a:rPr lang="en-US" sz="3200" b="1" dirty="0">
                <a:latin typeface="Congenial" panose="02000503040000020004" pitchFamily="2" charset="0"/>
              </a:rPr>
              <a:t>   </a:t>
            </a:r>
            <a:r>
              <a:rPr lang="en-US" sz="3200" dirty="0">
                <a:latin typeface="ADLaM Display" panose="02010000000000000000" pitchFamily="2" charset="0"/>
                <a:ea typeface="ADLaM Display" panose="02010000000000000000" pitchFamily="2" charset="0"/>
                <a:cs typeface="ADLaM Display" panose="02010000000000000000" pitchFamily="2" charset="0"/>
              </a:rPr>
              <a:t>On one year in a given geo unit</a:t>
            </a:r>
            <a:r>
              <a:rPr lang="en-US" sz="2800" dirty="0">
                <a:latin typeface="Atkinson Hyperlegible" panose="020B0604020202020204" charset="0"/>
              </a:rPr>
              <a:t>:</a:t>
            </a:r>
          </a:p>
          <a:p>
            <a:pPr marL="1828800" lvl="3" indent="-457200">
              <a:spcAft>
                <a:spcPts val="2400"/>
              </a:spcAft>
              <a:buClr>
                <a:srgbClr val="4DB1A9"/>
              </a:buClr>
              <a:buFont typeface="Arial" panose="020B0604020202020204" pitchFamily="34" charset="0"/>
              <a:buChar char="•"/>
            </a:pPr>
            <a:r>
              <a:rPr lang="en-US" sz="2800" dirty="0">
                <a:latin typeface="Atkinson Hyperlegible" panose="020B0604020202020204" charset="0"/>
              </a:rPr>
              <a:t>There cannot be cholera deaths if there were no cholera cases</a:t>
            </a:r>
          </a:p>
          <a:p>
            <a:pPr marL="1828800" lvl="3" indent="-457200">
              <a:spcAft>
                <a:spcPts val="2400"/>
              </a:spcAft>
              <a:buClr>
                <a:srgbClr val="4DB1A9"/>
              </a:buClr>
              <a:buFont typeface="Arial" panose="020B0604020202020204" pitchFamily="34" charset="0"/>
              <a:buChar char="•"/>
            </a:pPr>
            <a:r>
              <a:rPr lang="en-US" sz="2800" dirty="0">
                <a:latin typeface="Atkinson Hyperlegible" panose="020B0604020202020204" charset="0"/>
              </a:rPr>
              <a:t>Number of cholera deaths cannot be &gt; number of cholera cases</a:t>
            </a:r>
          </a:p>
          <a:p>
            <a:pPr marL="1828800" lvl="3" indent="-457200">
              <a:spcAft>
                <a:spcPts val="2400"/>
              </a:spcAft>
              <a:buClr>
                <a:srgbClr val="4DB1A9"/>
              </a:buClr>
              <a:buFont typeface="Arial" panose="020B0604020202020204" pitchFamily="34" charset="0"/>
              <a:buChar char="•"/>
            </a:pPr>
            <a:r>
              <a:rPr lang="en-US" sz="2800" dirty="0">
                <a:latin typeface="Atkinson Hyperlegible" panose="020B0604020202020204" charset="0"/>
              </a:rPr>
              <a:t>Persistence cannot be zero if cholera cases were reported (and vice versa)</a:t>
            </a:r>
          </a:p>
          <a:p>
            <a:pPr marL="1828800" lvl="3" indent="-457200">
              <a:spcAft>
                <a:spcPts val="2400"/>
              </a:spcAft>
              <a:buClr>
                <a:srgbClr val="4DB1A9"/>
              </a:buClr>
              <a:buFont typeface="Arial" panose="020B0604020202020204" pitchFamily="34" charset="0"/>
              <a:buChar char="•"/>
            </a:pPr>
            <a:r>
              <a:rPr lang="en-US" sz="2800" dirty="0">
                <a:latin typeface="Atkinson Hyperlegible" panose="020B0604020202020204" charset="0"/>
              </a:rPr>
              <a:t>Number of cholera cases tested positive cannot be &gt; number of cholera cases tested</a:t>
            </a:r>
          </a:p>
        </p:txBody>
      </p:sp>
      <p:grpSp>
        <p:nvGrpSpPr>
          <p:cNvPr id="3" name="Group 4">
            <a:extLst>
              <a:ext uri="{FF2B5EF4-FFF2-40B4-BE49-F238E27FC236}">
                <a16:creationId xmlns:a16="http://schemas.microsoft.com/office/drawing/2014/main" id="{717959A1-52EF-A33C-AE82-458F0395A1A7}"/>
              </a:ext>
            </a:extLst>
          </p:cNvPr>
          <p:cNvGrpSpPr/>
          <p:nvPr/>
        </p:nvGrpSpPr>
        <p:grpSpPr>
          <a:xfrm>
            <a:off x="-609600" y="-1589449"/>
            <a:ext cx="10591800" cy="3178898"/>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47276" y="489725"/>
            <a:ext cx="9387324"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Examples</a:t>
            </a: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 of </a:t>
            </a:r>
            <a:r>
              <a:rPr lang="fr-FR"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inconsistencies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7" name="Slide Number Placeholder 6">
            <a:extLst>
              <a:ext uri="{FF2B5EF4-FFF2-40B4-BE49-F238E27FC236}">
                <a16:creationId xmlns:a16="http://schemas.microsoft.com/office/drawing/2014/main" id="{29BB3367-1CCC-8115-9C7C-B8396AAB50C7}"/>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15</a:t>
            </a:fld>
            <a:endParaRPr lang="en-US" sz="1200"/>
          </a:p>
        </p:txBody>
      </p:sp>
    </p:spTree>
    <p:extLst>
      <p:ext uri="{BB962C8B-B14F-4D97-AF65-F5344CB8AC3E}">
        <p14:creationId xmlns:p14="http://schemas.microsoft.com/office/powerpoint/2010/main" val="20459062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1600199" y="-1777130"/>
            <a:ext cx="10480206" cy="3178898"/>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961534" y="510855"/>
            <a:ext cx="81327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Corrections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1" name="Rectangle: Rounded Corners 10">
            <a:extLst>
              <a:ext uri="{FF2B5EF4-FFF2-40B4-BE49-F238E27FC236}">
                <a16:creationId xmlns:a16="http://schemas.microsoft.com/office/drawing/2014/main" id="{5DB7EEF6-AC14-11ED-153D-AE8A8485A27B}"/>
              </a:ext>
            </a:extLst>
          </p:cNvPr>
          <p:cNvSpPr/>
          <p:nvPr/>
        </p:nvSpPr>
        <p:spPr>
          <a:xfrm>
            <a:off x="1828800" y="2217778"/>
            <a:ext cx="14706600" cy="1391361"/>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48A1EB78-1DDE-22F3-B912-45386255CE36}"/>
              </a:ext>
            </a:extLst>
          </p:cNvPr>
          <p:cNvSpPr txBox="1"/>
          <p:nvPr/>
        </p:nvSpPr>
        <p:spPr>
          <a:xfrm>
            <a:off x="1841653" y="2360229"/>
            <a:ext cx="14706600" cy="1106457"/>
          </a:xfrm>
          <a:prstGeom prst="rect">
            <a:avLst/>
          </a:prstGeom>
          <a:noFill/>
        </p:spPr>
        <p:txBody>
          <a:bodyPr wrap="square">
            <a:spAutoFit/>
          </a:bodyPr>
          <a:lstStyle/>
          <a:p>
            <a:pPr marR="0" lvl="0" algn="ctr" defTabSz="914400" rtl="0" eaLnBrk="1" fontAlgn="auto" latinLnBrk="0" hangingPunct="1">
              <a:lnSpc>
                <a:spcPct val="110000"/>
              </a:lnSpc>
              <a:spcBef>
                <a:spcPts val="0"/>
              </a:spcBef>
              <a:spcAft>
                <a:spcPts val="600"/>
              </a:spcAft>
              <a:buClrTx/>
              <a:buSzTx/>
              <a:tabLst/>
              <a:defRPr/>
            </a:pP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Errors &amp; inconsistencies should be </a:t>
            </a: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flagged</a:t>
            </a: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to </a:t>
            </a:r>
          </a:p>
          <a:p>
            <a:pPr marR="0" lvl="0" algn="ctr" defTabSz="914400" rtl="0" eaLnBrk="1" fontAlgn="auto" latinLnBrk="0" hangingPunct="1">
              <a:lnSpc>
                <a:spcPct val="110000"/>
              </a:lnSpc>
              <a:spcBef>
                <a:spcPts val="0"/>
              </a:spcBef>
              <a:spcAft>
                <a:spcPts val="600"/>
              </a:spcAft>
              <a:buClrTx/>
              <a:buSzTx/>
              <a:tabLst/>
              <a:defRPr/>
            </a:pP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surveillance officer(s) and/or laboratory officer(s) </a:t>
            </a: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for correction </a:t>
            </a:r>
          </a:p>
        </p:txBody>
      </p:sp>
      <p:sp>
        <p:nvSpPr>
          <p:cNvPr id="14" name="TextBox 13">
            <a:extLst>
              <a:ext uri="{FF2B5EF4-FFF2-40B4-BE49-F238E27FC236}">
                <a16:creationId xmlns:a16="http://schemas.microsoft.com/office/drawing/2014/main" id="{66C296D5-3C82-8D48-DB24-44E86D7AD926}"/>
              </a:ext>
            </a:extLst>
          </p:cNvPr>
          <p:cNvSpPr txBox="1"/>
          <p:nvPr/>
        </p:nvSpPr>
        <p:spPr>
          <a:xfrm>
            <a:off x="2324100" y="4196420"/>
            <a:ext cx="14211300" cy="2524537"/>
          </a:xfrm>
          <a:prstGeom prst="rect">
            <a:avLst/>
          </a:prstGeom>
          <a:noFill/>
        </p:spPr>
        <p:txBody>
          <a:bodyPr wrap="square">
            <a:spAutoFit/>
          </a:bodyPr>
          <a:lstStyle/>
          <a:p>
            <a:pPr marL="457200" marR="0" lvl="0" indent="-457200" algn="l" defTabSz="914400" rtl="0" eaLnBrk="1" fontAlgn="auto" latinLnBrk="0" hangingPunct="1">
              <a:lnSpc>
                <a:spcPct val="130000"/>
              </a:lnSpc>
              <a:spcBef>
                <a:spcPts val="0"/>
              </a:spcBef>
              <a:spcAft>
                <a:spcPts val="600"/>
              </a:spcAft>
              <a:buClrTx/>
              <a:buSzTx/>
              <a:buFontTx/>
              <a:buBlip>
                <a:blip r:embed="rId3"/>
              </a:buBlip>
              <a:tabLst/>
              <a:defRPr/>
            </a:pPr>
            <a:r>
              <a:rPr lang="en-GB" sz="2800" dirty="0">
                <a:solidFill>
                  <a:prstClr val="black"/>
                </a:solidFill>
                <a:latin typeface="Atkinson Hyperlegible"/>
              </a:rPr>
              <a:t>Correcting the data may require to:</a:t>
            </a:r>
          </a:p>
          <a:p>
            <a:pPr marL="1371600" lvl="2" indent="-457200">
              <a:lnSpc>
                <a:spcPct val="130000"/>
              </a:lnSpc>
              <a:spcAft>
                <a:spcPts val="600"/>
              </a:spcAft>
              <a:buClr>
                <a:srgbClr val="119C94"/>
              </a:buClr>
              <a:buFont typeface="Arial" panose="020B0604020202020204" pitchFamily="34" charset="0"/>
              <a:buChar char="•"/>
            </a:pPr>
            <a:r>
              <a:rPr lang="en-GB" sz="2800" dirty="0">
                <a:solidFill>
                  <a:prstClr val="black"/>
                </a:solidFill>
                <a:latin typeface="Atkinson Hyperlegible"/>
              </a:rPr>
              <a:t>G</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o back to the </a:t>
            </a:r>
            <a:r>
              <a:rPr kumimoji="0" lang="en-GB" sz="2800" b="1" i="0" u="none" strike="noStrike" kern="1200" cap="none" spc="0" normalizeH="0" baseline="0" noProof="0" dirty="0">
                <a:ln>
                  <a:noFill/>
                </a:ln>
                <a:solidFill>
                  <a:prstClr val="black"/>
                </a:solidFill>
                <a:effectLst/>
                <a:uLnTx/>
                <a:uFillTx/>
                <a:latin typeface="Atkinson Hyperlegible Bold" panose="020B0604020202020204" charset="0"/>
              </a:rPr>
              <a:t>original database/datafile </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at the central </a:t>
            </a:r>
            <a:r>
              <a:rPr lang="en-GB" sz="2800" dirty="0">
                <a:solidFill>
                  <a:prstClr val="black"/>
                </a:solidFill>
                <a:latin typeface="Atkinson Hyperlegible"/>
              </a:rPr>
              <a:t>or local </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level</a:t>
            </a:r>
            <a:endParaRPr lang="en-GB" sz="2800" dirty="0">
              <a:solidFill>
                <a:prstClr val="black"/>
              </a:solidFill>
              <a:latin typeface="Atkinson Hyperlegible"/>
            </a:endParaRPr>
          </a:p>
          <a:p>
            <a:pPr marL="1371600" lvl="2" indent="-457200">
              <a:lnSpc>
                <a:spcPct val="130000"/>
              </a:lnSpc>
              <a:spcAft>
                <a:spcPts val="600"/>
              </a:spcAft>
              <a:buClr>
                <a:srgbClr val="119C94"/>
              </a:buClr>
              <a:buFont typeface="Arial" panose="020B0604020202020204" pitchFamily="34" charset="0"/>
              <a:buChar char="•"/>
            </a:pPr>
            <a:r>
              <a:rPr lang="en-GB" sz="2800" dirty="0">
                <a:solidFill>
                  <a:prstClr val="black"/>
                </a:solidFill>
                <a:latin typeface="Atkinson Hyperlegible"/>
              </a:rPr>
              <a:t>Consult </a:t>
            </a:r>
            <a:r>
              <a:rPr lang="en-GB" sz="2800" dirty="0">
                <a:solidFill>
                  <a:prstClr val="black"/>
                </a:solidFill>
                <a:latin typeface="Atkinson Hyperlegible Bold" panose="020B0604020202020204" charset="0"/>
              </a:rPr>
              <a:t>historical situation reports </a:t>
            </a:r>
          </a:p>
          <a:p>
            <a:pPr marL="1371600" lvl="2" indent="-457200">
              <a:lnSpc>
                <a:spcPct val="130000"/>
              </a:lnSpc>
              <a:spcAft>
                <a:spcPts val="600"/>
              </a:spcAft>
              <a:buClr>
                <a:srgbClr val="119C94"/>
              </a:buClr>
              <a:buFont typeface="Arial" panose="020B0604020202020204" pitchFamily="34" charset="0"/>
              <a:buChar char="•"/>
            </a:pPr>
            <a:r>
              <a:rPr lang="en-GB" sz="2800" dirty="0">
                <a:solidFill>
                  <a:prstClr val="black"/>
                </a:solidFill>
                <a:latin typeface="Atkinson Hyperlegible"/>
              </a:rPr>
              <a:t>Retrieve </a:t>
            </a:r>
            <a:r>
              <a:rPr kumimoji="0" lang="en-GB" sz="2800" b="0" i="0" u="none" strike="noStrike" kern="1200" cap="none" spc="0" normalizeH="0" baseline="0" noProof="0" dirty="0">
                <a:ln>
                  <a:noFill/>
                </a:ln>
                <a:solidFill>
                  <a:prstClr val="black"/>
                </a:solidFill>
                <a:effectLst/>
                <a:uLnTx/>
                <a:uFillTx/>
                <a:latin typeface="Atkinson Hyperlegible Bold" panose="020B0604020202020204" charset="0"/>
              </a:rPr>
              <a:t>h</a:t>
            </a:r>
            <a:r>
              <a:rPr lang="en-GB" sz="2800" dirty="0" err="1">
                <a:solidFill>
                  <a:prstClr val="black"/>
                </a:solidFill>
                <a:latin typeface="Atkinson Hyperlegible Bold" panose="020B0604020202020204" charset="0"/>
              </a:rPr>
              <a:t>istorical</a:t>
            </a:r>
            <a:r>
              <a:rPr lang="en-GB" sz="2800" dirty="0">
                <a:solidFill>
                  <a:prstClr val="black"/>
                </a:solidFill>
                <a:latin typeface="Atkinson Hyperlegible Bold" panose="020B0604020202020204" charset="0"/>
              </a:rPr>
              <a:t> records </a:t>
            </a:r>
            <a:r>
              <a:rPr lang="en-GB" sz="2800" dirty="0">
                <a:solidFill>
                  <a:prstClr val="black"/>
                </a:solidFill>
                <a:latin typeface="Atkinson Hyperlegible"/>
              </a:rPr>
              <a:t>at reporting sites or laboratories</a:t>
            </a:r>
            <a:endParaRPr kumimoji="0" lang="en-GB" sz="2800" b="0" i="0" u="none" strike="noStrike" kern="1200" cap="none" spc="0" normalizeH="0" baseline="0" noProof="0" dirty="0">
              <a:ln>
                <a:noFill/>
              </a:ln>
              <a:solidFill>
                <a:prstClr val="black"/>
              </a:solidFill>
              <a:effectLst/>
              <a:uLnTx/>
              <a:uFillTx/>
              <a:latin typeface="Atkinson Hyperlegible"/>
              <a:ea typeface="+mn-ea"/>
              <a:cs typeface="+mn-cs"/>
            </a:endParaRPr>
          </a:p>
        </p:txBody>
      </p:sp>
      <p:grpSp>
        <p:nvGrpSpPr>
          <p:cNvPr id="7" name="Group 6">
            <a:extLst>
              <a:ext uri="{FF2B5EF4-FFF2-40B4-BE49-F238E27FC236}">
                <a16:creationId xmlns:a16="http://schemas.microsoft.com/office/drawing/2014/main" id="{7C447ED8-6B1A-29BB-D0FD-58FE84035305}"/>
              </a:ext>
            </a:extLst>
          </p:cNvPr>
          <p:cNvGrpSpPr/>
          <p:nvPr/>
        </p:nvGrpSpPr>
        <p:grpSpPr>
          <a:xfrm>
            <a:off x="468621" y="6945558"/>
            <a:ext cx="17350759" cy="3178898"/>
            <a:chOff x="468621" y="6945558"/>
            <a:chExt cx="17350759" cy="3178898"/>
          </a:xfrm>
        </p:grpSpPr>
        <p:pic>
          <p:nvPicPr>
            <p:cNvPr id="13" name="Picture 12">
              <a:extLst>
                <a:ext uri="{FF2B5EF4-FFF2-40B4-BE49-F238E27FC236}">
                  <a16:creationId xmlns:a16="http://schemas.microsoft.com/office/drawing/2014/main" id="{25E38F66-48A7-4607-885C-FE1EFBA86FF1}"/>
                </a:ext>
              </a:extLst>
            </p:cNvPr>
            <p:cNvPicPr>
              <a:picLocks noChangeAspect="1"/>
            </p:cNvPicPr>
            <p:nvPr/>
          </p:nvPicPr>
          <p:blipFill>
            <a:blip r:embed="rId4"/>
            <a:stretch>
              <a:fillRect/>
            </a:stretch>
          </p:blipFill>
          <p:spPr>
            <a:xfrm>
              <a:off x="10363200" y="7272739"/>
              <a:ext cx="7456180" cy="2524536"/>
            </a:xfrm>
            <a:prstGeom prst="rect">
              <a:avLst/>
            </a:prstGeom>
          </p:spPr>
        </p:pic>
        <p:pic>
          <p:nvPicPr>
            <p:cNvPr id="10" name="Picture 9">
              <a:extLst>
                <a:ext uri="{FF2B5EF4-FFF2-40B4-BE49-F238E27FC236}">
                  <a16:creationId xmlns:a16="http://schemas.microsoft.com/office/drawing/2014/main" id="{69AD9061-AB17-0CC3-B0DB-3670DB620BA0}"/>
                </a:ext>
              </a:extLst>
            </p:cNvPr>
            <p:cNvPicPr>
              <a:picLocks noChangeAspect="1"/>
            </p:cNvPicPr>
            <p:nvPr/>
          </p:nvPicPr>
          <p:blipFill>
            <a:blip r:embed="rId5"/>
            <a:stretch>
              <a:fillRect/>
            </a:stretch>
          </p:blipFill>
          <p:spPr>
            <a:xfrm>
              <a:off x="468621" y="6945558"/>
              <a:ext cx="7558086" cy="3178898"/>
            </a:xfrm>
            <a:prstGeom prst="rect">
              <a:avLst/>
            </a:prstGeom>
          </p:spPr>
        </p:pic>
        <p:sp>
          <p:nvSpPr>
            <p:cNvPr id="17" name="TextBox 16">
              <a:extLst>
                <a:ext uri="{FF2B5EF4-FFF2-40B4-BE49-F238E27FC236}">
                  <a16:creationId xmlns:a16="http://schemas.microsoft.com/office/drawing/2014/main" id="{0EEF1329-B1C1-855F-AA38-B906C5932D84}"/>
                </a:ext>
              </a:extLst>
            </p:cNvPr>
            <p:cNvSpPr txBox="1"/>
            <p:nvPr/>
          </p:nvSpPr>
          <p:spPr>
            <a:xfrm>
              <a:off x="968136" y="7723386"/>
              <a:ext cx="7058570" cy="1815882"/>
            </a:xfrm>
            <a:prstGeom prst="rect">
              <a:avLst/>
            </a:prstGeom>
            <a:noFill/>
          </p:spPr>
          <p:txBody>
            <a:bodyPr wrap="square">
              <a:spAutoFit/>
            </a:bodyPr>
            <a:lstStyle/>
            <a:p>
              <a:pPr algn="ctr">
                <a:spcAft>
                  <a:spcPts val="1800"/>
                </a:spcAft>
              </a:pPr>
              <a:r>
                <a:rPr lang="en-GB" sz="2800" dirty="0">
                  <a:solidFill>
                    <a:prstClr val="black"/>
                  </a:solidFill>
                  <a:latin typeface="Atkinson Hyperlegible"/>
                </a:rPr>
                <a:t>Data cleaning is helpful to </a:t>
              </a:r>
              <a:r>
                <a:rPr lang="en-GB" sz="2800" dirty="0">
                  <a:solidFill>
                    <a:srgbClr val="BB821B"/>
                  </a:solidFill>
                  <a:latin typeface="ADLaM Display" panose="02010000000000000000" pitchFamily="2" charset="0"/>
                  <a:ea typeface="ADLaM Display" panose="02010000000000000000" pitchFamily="2" charset="0"/>
                  <a:cs typeface="ADLaM Display" panose="02010000000000000000" pitchFamily="2" charset="0"/>
                </a:rPr>
                <a:t>identify improvements to be made </a:t>
              </a:r>
              <a:r>
                <a:rPr lang="en-GB" sz="2800" dirty="0">
                  <a:solidFill>
                    <a:prstClr val="black"/>
                  </a:solidFill>
                  <a:latin typeface="Atkinson Hyperlegible"/>
                </a:rPr>
                <a:t>in record keeping, information systems, data management</a:t>
              </a:r>
            </a:p>
          </p:txBody>
        </p:sp>
        <p:sp>
          <p:nvSpPr>
            <p:cNvPr id="8" name="TextBox 7">
              <a:extLst>
                <a:ext uri="{FF2B5EF4-FFF2-40B4-BE49-F238E27FC236}">
                  <a16:creationId xmlns:a16="http://schemas.microsoft.com/office/drawing/2014/main" id="{46D13592-71B5-357D-A905-4DCA4DDF934E}"/>
                </a:ext>
              </a:extLst>
            </p:cNvPr>
            <p:cNvSpPr txBox="1"/>
            <p:nvPr/>
          </p:nvSpPr>
          <p:spPr>
            <a:xfrm>
              <a:off x="10898221" y="7842510"/>
              <a:ext cx="6076496" cy="1384995"/>
            </a:xfrm>
            <a:prstGeom prst="rect">
              <a:avLst/>
            </a:prstGeom>
            <a:noFill/>
          </p:spPr>
          <p:txBody>
            <a:bodyPr wrap="square">
              <a:spAutoFit/>
            </a:bodyPr>
            <a:lstStyle/>
            <a:p>
              <a:pPr algn="ctr">
                <a:spcAft>
                  <a:spcPts val="600"/>
                </a:spcAft>
              </a:pPr>
              <a:r>
                <a:rPr lang="en-GB" sz="2800" dirty="0">
                  <a:solidFill>
                    <a:schemeClr val="bg2">
                      <a:lumMod val="25000"/>
                    </a:schemeClr>
                  </a:solidFill>
                  <a:latin typeface="ADLaM Display" panose="02010000000000000000" pitchFamily="2" charset="0"/>
                  <a:ea typeface="ADLaM Display" panose="02010000000000000000" pitchFamily="2" charset="0"/>
                  <a:cs typeface="ADLaM Display" panose="02010000000000000000" pitchFamily="2" charset="0"/>
                </a:rPr>
                <a:t>Build on this when designing interventions in the NCP to improve cholera surveillance</a:t>
              </a:r>
            </a:p>
          </p:txBody>
        </p:sp>
        <p:pic>
          <p:nvPicPr>
            <p:cNvPr id="18" name="Picture 17">
              <a:extLst>
                <a:ext uri="{FF2B5EF4-FFF2-40B4-BE49-F238E27FC236}">
                  <a16:creationId xmlns:a16="http://schemas.microsoft.com/office/drawing/2014/main" id="{DFA707EB-3EB2-23CD-2021-F578CE73E755}"/>
                </a:ext>
              </a:extLst>
            </p:cNvPr>
            <p:cNvPicPr>
              <a:picLocks noChangeAspect="1"/>
            </p:cNvPicPr>
            <p:nvPr/>
          </p:nvPicPr>
          <p:blipFill>
            <a:blip r:embed="rId6"/>
            <a:stretch>
              <a:fillRect/>
            </a:stretch>
          </p:blipFill>
          <p:spPr>
            <a:xfrm>
              <a:off x="8292838" y="7723386"/>
              <a:ext cx="1804231" cy="1379321"/>
            </a:xfrm>
            <a:prstGeom prst="rect">
              <a:avLst/>
            </a:prstGeom>
          </p:spPr>
        </p:pic>
      </p:grpSp>
      <p:sp>
        <p:nvSpPr>
          <p:cNvPr id="9" name="Slide Number Placeholder 8">
            <a:extLst>
              <a:ext uri="{FF2B5EF4-FFF2-40B4-BE49-F238E27FC236}">
                <a16:creationId xmlns:a16="http://schemas.microsoft.com/office/drawing/2014/main" id="{4F7FFE9D-756B-17C6-1F1E-F6664506D381}"/>
              </a:ext>
            </a:extLst>
          </p:cNvPr>
          <p:cNvSpPr>
            <a:spLocks noGrp="1"/>
          </p:cNvSpPr>
          <p:nvPr>
            <p:ph type="sldNum" sz="quarter" idx="7"/>
          </p:nvPr>
        </p:nvSpPr>
        <p:spPr>
          <a:xfrm>
            <a:off x="13335000" y="9704942"/>
            <a:ext cx="4206240" cy="184666"/>
          </a:xfrm>
        </p:spPr>
        <p:txBody>
          <a:bodyPr/>
          <a:lstStyle/>
          <a:p>
            <a:fld id="{B6F15528-21DE-4FAA-801E-634DDDAF4B2B}" type="slidenum">
              <a:rPr lang="en-US" sz="1200" smtClean="0"/>
              <a:t>16</a:t>
            </a:fld>
            <a:endParaRPr lang="en-US" sz="1200" dirty="0"/>
          </a:p>
        </p:txBody>
      </p:sp>
    </p:spTree>
    <p:extLst>
      <p:ext uri="{BB962C8B-B14F-4D97-AF65-F5344CB8AC3E}">
        <p14:creationId xmlns:p14="http://schemas.microsoft.com/office/powerpoint/2010/main" val="19368616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7CBA31E5-3C9F-5083-E092-4DFA956BFA1D}"/>
              </a:ext>
            </a:extLst>
          </p:cNvPr>
          <p:cNvSpPr/>
          <p:nvPr/>
        </p:nvSpPr>
        <p:spPr>
          <a:xfrm>
            <a:off x="1866900" y="2423180"/>
            <a:ext cx="14554200" cy="119632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1066799" y="-2009228"/>
            <a:ext cx="10210800" cy="3342727"/>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11269" y="378987"/>
            <a:ext cx="81327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Missing</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data</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0" name="TextBox 9">
            <a:extLst>
              <a:ext uri="{FF2B5EF4-FFF2-40B4-BE49-F238E27FC236}">
                <a16:creationId xmlns:a16="http://schemas.microsoft.com/office/drawing/2014/main" id="{8C7F34CA-3DC7-623C-46BA-7B7E49B22DD2}"/>
              </a:ext>
            </a:extLst>
          </p:cNvPr>
          <p:cNvSpPr txBox="1"/>
          <p:nvPr/>
        </p:nvSpPr>
        <p:spPr>
          <a:xfrm>
            <a:off x="2476500" y="2759730"/>
            <a:ext cx="13335000" cy="523220"/>
          </a:xfrm>
          <a:prstGeom prst="rect">
            <a:avLst/>
          </a:prstGeom>
          <a:noFill/>
        </p:spPr>
        <p:txBody>
          <a:bodyPr wrap="square">
            <a:spAutoFit/>
          </a:bodyPr>
          <a:lstStyle/>
          <a:p>
            <a:pPr algn="ctr"/>
            <a:r>
              <a:rPr lang="en-GB"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Recording and </a:t>
            </a: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addressing missing data </a:t>
            </a:r>
            <a:r>
              <a:rPr lang="en-GB"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are essential </a:t>
            </a: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to limit bias</a:t>
            </a:r>
            <a:endParaRPr lang="en-GB"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13" name="TextBox 12">
            <a:extLst>
              <a:ext uri="{FF2B5EF4-FFF2-40B4-BE49-F238E27FC236}">
                <a16:creationId xmlns:a16="http://schemas.microsoft.com/office/drawing/2014/main" id="{647BB4D9-840B-2834-C1F7-E79B67AD21E4}"/>
              </a:ext>
            </a:extLst>
          </p:cNvPr>
          <p:cNvSpPr txBox="1"/>
          <p:nvPr/>
        </p:nvSpPr>
        <p:spPr>
          <a:xfrm>
            <a:off x="2209800" y="4143733"/>
            <a:ext cx="14401800" cy="5047536"/>
          </a:xfrm>
          <a:prstGeom prst="rect">
            <a:avLst/>
          </a:prstGeom>
          <a:noFill/>
        </p:spPr>
        <p:txBody>
          <a:bodyPr wrap="square">
            <a:spAutoFit/>
          </a:bodyPr>
          <a:lstStyle/>
          <a:p>
            <a:pPr marL="457200" indent="-457200">
              <a:spcAft>
                <a:spcPts val="1800"/>
              </a:spcAft>
              <a:buBlip>
                <a:blip r:embed="rId3"/>
              </a:buBlip>
            </a:pPr>
            <a:r>
              <a:rPr lang="en-GB"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Record missing data</a:t>
            </a:r>
          </a:p>
          <a:p>
            <a:pPr>
              <a:spcAft>
                <a:spcPts val="600"/>
              </a:spcAft>
            </a:pPr>
            <a:r>
              <a:rPr lang="en-GB" sz="2800" dirty="0">
                <a:solidFill>
                  <a:prstClr val="black"/>
                </a:solidFill>
                <a:latin typeface="Atkinson Hyperlegible"/>
              </a:rPr>
              <a:t>    In the dataset, differentiate </a:t>
            </a:r>
            <a:r>
              <a:rPr lang="en-GB" sz="2800" b="1" dirty="0">
                <a:solidFill>
                  <a:srgbClr val="009999"/>
                </a:solidFill>
                <a:latin typeface="Atkinson Hyperlegible Bold" panose="020B0604020202020204" charset="0"/>
              </a:rPr>
              <a:t>zero values and missing values</a:t>
            </a:r>
          </a:p>
          <a:p>
            <a:pPr marL="800100" lvl="1" indent="-342900">
              <a:spcAft>
                <a:spcPts val="600"/>
              </a:spcAft>
              <a:buClr>
                <a:srgbClr val="119C94"/>
              </a:buClr>
              <a:buFont typeface="Arial" panose="020B0604020202020204" pitchFamily="34" charset="0"/>
              <a:buChar char="•"/>
            </a:pPr>
            <a:r>
              <a:rPr lang="en-GB" sz="2800" dirty="0">
                <a:solidFill>
                  <a:prstClr val="black"/>
                </a:solidFill>
                <a:latin typeface="Atkinson Hyperlegible Bold" panose="020B0604020202020204" charset="0"/>
              </a:rPr>
              <a:t>Zero </a:t>
            </a:r>
            <a:r>
              <a:rPr lang="en-GB" sz="2800" dirty="0">
                <a:solidFill>
                  <a:prstClr val="black"/>
                </a:solidFill>
                <a:latin typeface="Atkinson Hyperlegible"/>
              </a:rPr>
              <a:t>is for when the value of the variable is zero</a:t>
            </a:r>
          </a:p>
          <a:p>
            <a:pPr marL="800100" lvl="1" indent="-342900">
              <a:spcAft>
                <a:spcPts val="3600"/>
              </a:spcAft>
              <a:buClr>
                <a:srgbClr val="119C94"/>
              </a:buClr>
              <a:buFont typeface="Arial" panose="020B0604020202020204" pitchFamily="34" charset="0"/>
              <a:buChar char="•"/>
            </a:pPr>
            <a:r>
              <a:rPr lang="en-GB" sz="2800" dirty="0">
                <a:solidFill>
                  <a:prstClr val="black"/>
                </a:solidFill>
                <a:latin typeface="Atkinson Hyperlegible Bold" panose="020B0604020202020204" charset="0"/>
              </a:rPr>
              <a:t>Missing value</a:t>
            </a:r>
            <a:r>
              <a:rPr lang="en-GB" sz="2800" dirty="0">
                <a:solidFill>
                  <a:prstClr val="black"/>
                </a:solidFill>
                <a:latin typeface="Atkinson Hyperlegible"/>
              </a:rPr>
              <a:t> is for when there is no information on the value of a variable</a:t>
            </a:r>
          </a:p>
          <a:p>
            <a:pPr marL="457200" marR="0" lvl="0" indent="-457200" fontAlgn="auto">
              <a:spcAft>
                <a:spcPts val="1800"/>
              </a:spcAft>
              <a:buClrTx/>
              <a:buSzTx/>
              <a:buBlip>
                <a:blip r:embed="rId3"/>
              </a:buBlip>
              <a:tabLst/>
              <a:defRPr/>
            </a:pPr>
            <a:r>
              <a:rPr lang="en-GB"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Address missing data  </a:t>
            </a:r>
          </a:p>
          <a:p>
            <a:pPr lvl="1">
              <a:spcAft>
                <a:spcPts val="2400"/>
              </a:spcAft>
              <a:defRPr/>
            </a:pPr>
            <a:r>
              <a:rPr lang="en-GB" sz="2800" noProof="0" dirty="0">
                <a:solidFill>
                  <a:srgbClr val="009999"/>
                </a:solidFill>
                <a:latin typeface="Atkinson Hyperlegible Bold" panose="020B0604020202020204" charset="0"/>
              </a:rPr>
              <a:t>Step 1. </a:t>
            </a:r>
            <a:r>
              <a:rPr lang="en-GB" sz="2800" dirty="0">
                <a:solidFill>
                  <a:prstClr val="black"/>
                </a:solidFill>
                <a:latin typeface="Atkinson Hyperlegible"/>
              </a:rPr>
              <a:t>Flag m</a:t>
            </a:r>
            <a:r>
              <a:rPr kumimoji="0" lang="en-GB" sz="2800" b="0" i="0" u="none" strike="noStrike" kern="1200" cap="none" spc="0" normalizeH="0" baseline="0" noProof="0" dirty="0" err="1">
                <a:ln>
                  <a:noFill/>
                </a:ln>
                <a:solidFill>
                  <a:prstClr val="black"/>
                </a:solidFill>
                <a:effectLst/>
                <a:uLnTx/>
                <a:uFillTx/>
                <a:latin typeface="Atkinson Hyperlegible"/>
                <a:ea typeface="+mn-ea"/>
                <a:cs typeface="+mn-cs"/>
              </a:rPr>
              <a:t>issing</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 data to relevant officer(s) and/or laboratory officer(s) for </a:t>
            </a:r>
            <a:r>
              <a:rPr lang="en-GB" sz="2800" dirty="0">
                <a:solidFill>
                  <a:prstClr val="black"/>
                </a:solidFill>
                <a:latin typeface="Atkinson Hyperlegible Bold" panose="020B0604020202020204" charset="0"/>
              </a:rPr>
              <a:t>retrieval</a:t>
            </a:r>
          </a:p>
          <a:p>
            <a:pPr lvl="1">
              <a:spcAft>
                <a:spcPts val="2400"/>
              </a:spcAft>
              <a:defRPr/>
            </a:pPr>
            <a:r>
              <a:rPr lang="en-GB" sz="2800" dirty="0">
                <a:solidFill>
                  <a:srgbClr val="009999"/>
                </a:solidFill>
                <a:latin typeface="Atkinson Hyperlegible Bold" panose="020B0604020202020204" charset="0"/>
              </a:rPr>
              <a:t>Step 2.</a:t>
            </a:r>
            <a:r>
              <a:rPr lang="en-GB" sz="2800" dirty="0">
                <a:solidFill>
                  <a:prstClr val="black"/>
                </a:solidFill>
                <a:latin typeface="Atkinson Hyperlegible"/>
              </a:rPr>
              <a:t> </a:t>
            </a:r>
            <a:r>
              <a:rPr lang="en-GB" sz="2800" dirty="0">
                <a:solidFill>
                  <a:prstClr val="black"/>
                </a:solidFill>
                <a:latin typeface="Atkinson Hyperlegible Bold" panose="020B0604020202020204" charset="0"/>
              </a:rPr>
              <a:t>If some data cannot be retrieved, </a:t>
            </a:r>
            <a:r>
              <a:rPr lang="en-GB" sz="2800" dirty="0">
                <a:solidFill>
                  <a:prstClr val="black"/>
                </a:solidFill>
                <a:latin typeface="Atkinson Hyperlegible"/>
              </a:rPr>
              <a:t>h</a:t>
            </a:r>
            <a:r>
              <a:rPr lang="en-US" sz="2800" dirty="0">
                <a:solidFill>
                  <a:prstClr val="black"/>
                </a:solidFill>
                <a:latin typeface="Atkinson Hyperlegible"/>
              </a:rPr>
              <a:t>ow to handle missing data depends on the extent of missing data</a:t>
            </a:r>
            <a:endParaRPr lang="en-GB" sz="2800" dirty="0">
              <a:solidFill>
                <a:prstClr val="black"/>
              </a:solidFill>
              <a:latin typeface="Atkinson Hyperlegible"/>
            </a:endParaRPr>
          </a:p>
        </p:txBody>
      </p:sp>
      <p:sp>
        <p:nvSpPr>
          <p:cNvPr id="7" name="Slide Number Placeholder 6">
            <a:extLst>
              <a:ext uri="{FF2B5EF4-FFF2-40B4-BE49-F238E27FC236}">
                <a16:creationId xmlns:a16="http://schemas.microsoft.com/office/drawing/2014/main" id="{D3D9F921-2137-089F-0671-4EEB52BCCC96}"/>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17</a:t>
            </a:fld>
            <a:endParaRPr lang="en-US" sz="1200" dirty="0"/>
          </a:p>
        </p:txBody>
      </p:sp>
    </p:spTree>
    <p:extLst>
      <p:ext uri="{BB962C8B-B14F-4D97-AF65-F5344CB8AC3E}">
        <p14:creationId xmlns:p14="http://schemas.microsoft.com/office/powerpoint/2010/main" val="38761895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761999" y="-2009227"/>
            <a:ext cx="9906000" cy="3382816"/>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47276" y="489725"/>
            <a:ext cx="81327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Remaining</a:t>
            </a: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 m</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issing</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data</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7" name="Rectangle 6">
            <a:extLst>
              <a:ext uri="{FF2B5EF4-FFF2-40B4-BE49-F238E27FC236}">
                <a16:creationId xmlns:a16="http://schemas.microsoft.com/office/drawing/2014/main" id="{EC3F1C0B-4228-1723-98FD-E54974FE6CD7}"/>
              </a:ext>
            </a:extLst>
          </p:cNvPr>
          <p:cNvSpPr/>
          <p:nvPr/>
        </p:nvSpPr>
        <p:spPr>
          <a:xfrm>
            <a:off x="1246809" y="2524073"/>
            <a:ext cx="5979304" cy="778563"/>
          </a:xfrm>
          <a:prstGeom prst="rect">
            <a:avLst/>
          </a:prstGeom>
          <a:solidFill>
            <a:srgbClr val="4DB1A9"/>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dirty="0">
                <a:latin typeface="ADLaM Display" panose="02010000000000000000" pitchFamily="2" charset="0"/>
                <a:ea typeface="ADLaM Display" panose="02010000000000000000" pitchFamily="2" charset="0"/>
                <a:cs typeface="ADLaM Display" panose="02010000000000000000" pitchFamily="2" charset="0"/>
              </a:rPr>
              <a:t>Data </a:t>
            </a:r>
            <a:r>
              <a:rPr lang="fr-FR" sz="3200" dirty="0" err="1">
                <a:latin typeface="ADLaM Display" panose="02010000000000000000" pitchFamily="2" charset="0"/>
                <a:ea typeface="ADLaM Display" panose="02010000000000000000" pitchFamily="2" charset="0"/>
                <a:cs typeface="ADLaM Display" panose="02010000000000000000" pitchFamily="2" charset="0"/>
              </a:rPr>
              <a:t>missing</a:t>
            </a:r>
            <a:r>
              <a:rPr lang="fr-FR" sz="3200" dirty="0">
                <a:latin typeface="ADLaM Display" panose="02010000000000000000" pitchFamily="2" charset="0"/>
                <a:ea typeface="ADLaM Display" panose="02010000000000000000" pitchFamily="2" charset="0"/>
                <a:cs typeface="ADLaM Display" panose="02010000000000000000" pitchFamily="2" charset="0"/>
              </a:rPr>
              <a:t> for</a:t>
            </a:r>
          </a:p>
        </p:txBody>
      </p:sp>
      <p:sp>
        <p:nvSpPr>
          <p:cNvPr id="8" name="Rectangle 7">
            <a:extLst>
              <a:ext uri="{FF2B5EF4-FFF2-40B4-BE49-F238E27FC236}">
                <a16:creationId xmlns:a16="http://schemas.microsoft.com/office/drawing/2014/main" id="{804ABE8B-AF3B-884B-2BB3-EE2A11C09CED}"/>
              </a:ext>
            </a:extLst>
          </p:cNvPr>
          <p:cNvSpPr/>
          <p:nvPr/>
        </p:nvSpPr>
        <p:spPr>
          <a:xfrm>
            <a:off x="8257208" y="2527727"/>
            <a:ext cx="9116391" cy="749063"/>
          </a:xfrm>
          <a:prstGeom prst="rect">
            <a:avLst/>
          </a:prstGeom>
          <a:solidFill>
            <a:srgbClr val="4DB1A9"/>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dirty="0" err="1">
                <a:latin typeface="ADLaM Display" panose="02010000000000000000" pitchFamily="2" charset="0"/>
                <a:ea typeface="ADLaM Display" panose="02010000000000000000" pitchFamily="2" charset="0"/>
                <a:cs typeface="ADLaM Display" panose="02010000000000000000" pitchFamily="2" charset="0"/>
              </a:rPr>
              <a:t>Recommended</a:t>
            </a:r>
            <a:r>
              <a:rPr lang="fr-FR" sz="3200" dirty="0">
                <a:latin typeface="ADLaM Display" panose="02010000000000000000" pitchFamily="2" charset="0"/>
                <a:ea typeface="ADLaM Display" panose="02010000000000000000" pitchFamily="2" charset="0"/>
                <a:cs typeface="ADLaM Display" panose="02010000000000000000" pitchFamily="2" charset="0"/>
              </a:rPr>
              <a:t> strategy</a:t>
            </a:r>
          </a:p>
        </p:txBody>
      </p:sp>
      <p:sp>
        <p:nvSpPr>
          <p:cNvPr id="18" name="TextBox 17">
            <a:extLst>
              <a:ext uri="{FF2B5EF4-FFF2-40B4-BE49-F238E27FC236}">
                <a16:creationId xmlns:a16="http://schemas.microsoft.com/office/drawing/2014/main" id="{98E404F9-56EA-8261-F5E4-917D1A2FBBCF}"/>
              </a:ext>
            </a:extLst>
          </p:cNvPr>
          <p:cNvSpPr txBox="1"/>
          <p:nvPr/>
        </p:nvSpPr>
        <p:spPr>
          <a:xfrm>
            <a:off x="713409" y="3509679"/>
            <a:ext cx="6229305" cy="564770"/>
          </a:xfrm>
          <a:prstGeom prst="rect">
            <a:avLst/>
          </a:prstGeom>
          <a:noFill/>
        </p:spPr>
        <p:txBody>
          <a:bodyPr wrap="square" rtlCol="0">
            <a:spAutoFit/>
          </a:bodyPr>
          <a:lstStyle/>
          <a:p>
            <a:pPr marL="0" marR="0" lvl="0" indent="0" algn="r" defTabSz="914400" rtl="0" eaLnBrk="1" fontAlgn="auto" latinLnBrk="0" hangingPunct="1">
              <a:lnSpc>
                <a:spcPct val="115000"/>
              </a:lnSpc>
              <a:spcBef>
                <a:spcPts val="0"/>
              </a:spcBef>
              <a:spcAft>
                <a:spcPts val="1800"/>
              </a:spcAft>
              <a:buClrTx/>
              <a:buSzTx/>
              <a:buFontTx/>
              <a:buNone/>
              <a:tabLst/>
              <a:defRPr/>
            </a:pPr>
            <a:r>
              <a:rPr kumimoji="0" lang="en-US" sz="2800" b="0" i="0" u="none" strike="noStrike" kern="100" cap="none" spc="0" normalizeH="0" baseline="0" noProof="0" dirty="0">
                <a:ln>
                  <a:noFill/>
                </a:ln>
                <a:solidFill>
                  <a:prstClr val="black"/>
                </a:solidFill>
                <a:effectLst/>
                <a:uLnTx/>
                <a:uFillTx/>
                <a:latin typeface="Atkinson Hyperlegible"/>
                <a:ea typeface="Aptos" panose="020B0004020202020204" pitchFamily="34" charset="0"/>
                <a:cs typeface="Times New Roman" panose="02020603050405020304" pitchFamily="18" charset="0"/>
              </a:rPr>
              <a:t>1 year, many geo units, ≥1 indicator</a:t>
            </a:r>
          </a:p>
        </p:txBody>
      </p:sp>
      <p:sp>
        <p:nvSpPr>
          <p:cNvPr id="19" name="TextBox 18">
            <a:extLst>
              <a:ext uri="{FF2B5EF4-FFF2-40B4-BE49-F238E27FC236}">
                <a16:creationId xmlns:a16="http://schemas.microsoft.com/office/drawing/2014/main" id="{53231E35-D524-13CF-9948-7BF5827FA631}"/>
              </a:ext>
            </a:extLst>
          </p:cNvPr>
          <p:cNvSpPr txBox="1"/>
          <p:nvPr/>
        </p:nvSpPr>
        <p:spPr>
          <a:xfrm>
            <a:off x="8409611" y="3483759"/>
            <a:ext cx="8534400" cy="564770"/>
          </a:xfrm>
          <a:prstGeom prst="rect">
            <a:avLst/>
          </a:prstGeom>
          <a:noFill/>
        </p:spPr>
        <p:txBody>
          <a:bodyPr wrap="square" rtlCol="0">
            <a:spAutoFit/>
          </a:bodyPr>
          <a:lstStyle/>
          <a:p>
            <a:pPr marL="0" marR="0" lvl="0" indent="0" algn="l" defTabSz="914400" rtl="0" eaLnBrk="1" fontAlgn="auto" latinLnBrk="0" hangingPunct="1">
              <a:lnSpc>
                <a:spcPct val="115000"/>
              </a:lnSpc>
              <a:spcBef>
                <a:spcPts val="0"/>
              </a:spcBef>
              <a:spcAft>
                <a:spcPts val="600"/>
              </a:spcAft>
              <a:buClrTx/>
              <a:buSzTx/>
              <a:buFontTx/>
              <a:buNone/>
              <a:tabLst/>
              <a:defRPr/>
            </a:pPr>
            <a:r>
              <a:rPr kumimoji="0" lang="en-GB" sz="2800" b="0" i="0" u="none" strike="noStrike" kern="100" cap="none" spc="0" normalizeH="0" baseline="0" noProof="0" dirty="0">
                <a:ln>
                  <a:noFill/>
                </a:ln>
                <a:solidFill>
                  <a:prstClr val="black"/>
                </a:solidFill>
                <a:effectLst/>
                <a:uLnTx/>
                <a:uFillTx/>
                <a:latin typeface="Atkinson Hyperlegible"/>
                <a:ea typeface="+mn-ea"/>
                <a:cs typeface="Times New Roman" panose="02020603050405020304" pitchFamily="18" charset="0"/>
              </a:rPr>
              <a:t>Exclude this year from the analysis</a:t>
            </a:r>
          </a:p>
        </p:txBody>
      </p:sp>
      <p:grpSp>
        <p:nvGrpSpPr>
          <p:cNvPr id="15" name="Group 14">
            <a:extLst>
              <a:ext uri="{FF2B5EF4-FFF2-40B4-BE49-F238E27FC236}">
                <a16:creationId xmlns:a16="http://schemas.microsoft.com/office/drawing/2014/main" id="{C4B8A84B-63BC-E217-C5F7-A98609C45FFB}"/>
              </a:ext>
            </a:extLst>
          </p:cNvPr>
          <p:cNvGrpSpPr/>
          <p:nvPr/>
        </p:nvGrpSpPr>
        <p:grpSpPr>
          <a:xfrm>
            <a:off x="3467100" y="8102262"/>
            <a:ext cx="11353799" cy="2270505"/>
            <a:chOff x="3467100" y="8102262"/>
            <a:chExt cx="11353799" cy="2270505"/>
          </a:xfrm>
        </p:grpSpPr>
        <p:pic>
          <p:nvPicPr>
            <p:cNvPr id="10" name="Picture 9">
              <a:extLst>
                <a:ext uri="{FF2B5EF4-FFF2-40B4-BE49-F238E27FC236}">
                  <a16:creationId xmlns:a16="http://schemas.microsoft.com/office/drawing/2014/main" id="{D176D6CA-7F8B-A151-AD42-AF1AE68061E0}"/>
                </a:ext>
              </a:extLst>
            </p:cNvPr>
            <p:cNvPicPr>
              <a:picLocks noChangeAspect="1"/>
            </p:cNvPicPr>
            <p:nvPr/>
          </p:nvPicPr>
          <p:blipFill>
            <a:blip r:embed="rId3"/>
            <a:stretch>
              <a:fillRect/>
            </a:stretch>
          </p:blipFill>
          <p:spPr>
            <a:xfrm>
              <a:off x="3467100" y="8102262"/>
              <a:ext cx="11353799" cy="2270505"/>
            </a:xfrm>
            <a:prstGeom prst="rect">
              <a:avLst/>
            </a:prstGeom>
          </p:spPr>
        </p:pic>
        <p:sp>
          <p:nvSpPr>
            <p:cNvPr id="11" name="TextBox 10">
              <a:extLst>
                <a:ext uri="{FF2B5EF4-FFF2-40B4-BE49-F238E27FC236}">
                  <a16:creationId xmlns:a16="http://schemas.microsoft.com/office/drawing/2014/main" id="{81E34349-A91A-A8F0-A6D4-35348BC01C82}"/>
                </a:ext>
              </a:extLst>
            </p:cNvPr>
            <p:cNvSpPr txBox="1"/>
            <p:nvPr/>
          </p:nvSpPr>
          <p:spPr>
            <a:xfrm>
              <a:off x="4445990" y="8681006"/>
              <a:ext cx="9396018" cy="954107"/>
            </a:xfrm>
            <a:prstGeom prst="rect">
              <a:avLst/>
            </a:prstGeom>
            <a:noFill/>
          </p:spPr>
          <p:txBody>
            <a:bodyPr wrap="square">
              <a:spAutoFit/>
            </a:bodyPr>
            <a:lstStyle/>
            <a:p>
              <a:pPr algn="ctr">
                <a:spcAft>
                  <a:spcPts val="600"/>
                </a:spcAft>
              </a:pPr>
              <a:r>
                <a:rPr lang="en-GB" sz="2800" dirty="0">
                  <a:solidFill>
                    <a:schemeClr val="bg2">
                      <a:lumMod val="25000"/>
                    </a:schemeClr>
                  </a:solidFill>
                  <a:latin typeface="ADLaM Display" panose="02010000000000000000" pitchFamily="2" charset="0"/>
                  <a:ea typeface="ADLaM Display" panose="02010000000000000000" pitchFamily="2" charset="0"/>
                  <a:cs typeface="ADLaM Display" panose="02010000000000000000" pitchFamily="2" charset="0"/>
                </a:rPr>
                <a:t>Build on this to design interventions in the NCP to</a:t>
              </a:r>
              <a:r>
                <a:rPr lang="en-GB" sz="2800" dirty="0">
                  <a:solidFill>
                    <a:srgbClr val="BB821B"/>
                  </a:solidFill>
                  <a:latin typeface="ADLaM Display" panose="02010000000000000000" pitchFamily="2" charset="0"/>
                  <a:ea typeface="ADLaM Display" panose="02010000000000000000" pitchFamily="2" charset="0"/>
                  <a:cs typeface="ADLaM Display" panose="02010000000000000000" pitchFamily="2" charset="0"/>
                </a:rPr>
                <a:t> improve the completeness of reporting/recording </a:t>
              </a:r>
            </a:p>
          </p:txBody>
        </p:sp>
      </p:grpSp>
      <p:cxnSp>
        <p:nvCxnSpPr>
          <p:cNvPr id="16" name="Straight Arrow Connector 15">
            <a:extLst>
              <a:ext uri="{FF2B5EF4-FFF2-40B4-BE49-F238E27FC236}">
                <a16:creationId xmlns:a16="http://schemas.microsoft.com/office/drawing/2014/main" id="{5EF67661-7AC9-5AE5-D3FD-FBD7A2983024}"/>
              </a:ext>
            </a:extLst>
          </p:cNvPr>
          <p:cNvCxnSpPr>
            <a:cxnSpLocks/>
          </p:cNvCxnSpPr>
          <p:nvPr/>
        </p:nvCxnSpPr>
        <p:spPr>
          <a:xfrm>
            <a:off x="7408518" y="3801400"/>
            <a:ext cx="848691" cy="0"/>
          </a:xfrm>
          <a:prstGeom prst="straightConnector1">
            <a:avLst/>
          </a:prstGeom>
          <a:ln w="76200">
            <a:solidFill>
              <a:srgbClr val="4DB1A9"/>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9DC2DB48-CFBF-6E52-F120-DD9EDE0D817D}"/>
              </a:ext>
            </a:extLst>
          </p:cNvPr>
          <p:cNvGrpSpPr/>
          <p:nvPr/>
        </p:nvGrpSpPr>
        <p:grpSpPr>
          <a:xfrm>
            <a:off x="876590" y="4462895"/>
            <a:ext cx="17515221" cy="565187"/>
            <a:chOff x="876590" y="4462895"/>
            <a:chExt cx="17515221" cy="565187"/>
          </a:xfrm>
        </p:grpSpPr>
        <p:sp>
          <p:nvSpPr>
            <p:cNvPr id="20" name="TextBox 19">
              <a:extLst>
                <a:ext uri="{FF2B5EF4-FFF2-40B4-BE49-F238E27FC236}">
                  <a16:creationId xmlns:a16="http://schemas.microsoft.com/office/drawing/2014/main" id="{CCFF0649-3E6E-BB11-5DF9-38B28F504033}"/>
                </a:ext>
              </a:extLst>
            </p:cNvPr>
            <p:cNvSpPr txBox="1"/>
            <p:nvPr/>
          </p:nvSpPr>
          <p:spPr>
            <a:xfrm>
              <a:off x="876590" y="4463312"/>
              <a:ext cx="6229305" cy="564770"/>
            </a:xfrm>
            <a:prstGeom prst="rect">
              <a:avLst/>
            </a:prstGeom>
            <a:noFill/>
          </p:spPr>
          <p:txBody>
            <a:bodyPr wrap="square" rtlCol="0">
              <a:spAutoFit/>
            </a:bodyPr>
            <a:lstStyle/>
            <a:p>
              <a:pPr marL="0" marR="0" lvl="0" indent="0" algn="r" defTabSz="914400" rtl="0" eaLnBrk="1" fontAlgn="auto" latinLnBrk="0" hangingPunct="1">
                <a:lnSpc>
                  <a:spcPct val="115000"/>
                </a:lnSpc>
                <a:spcBef>
                  <a:spcPts val="0"/>
                </a:spcBef>
                <a:spcAft>
                  <a:spcPts val="1800"/>
                </a:spcAft>
                <a:buClrTx/>
                <a:buSzTx/>
                <a:buFontTx/>
                <a:buNone/>
                <a:tabLst/>
                <a:defRPr/>
              </a:pPr>
              <a:r>
                <a:rPr kumimoji="0" lang="en-US" sz="2800" b="0" i="0" u="none" strike="noStrike" kern="100" cap="none" spc="0" normalizeH="0" baseline="0" noProof="0" dirty="0">
                  <a:ln>
                    <a:noFill/>
                  </a:ln>
                  <a:solidFill>
                    <a:prstClr val="black"/>
                  </a:solidFill>
                  <a:effectLst/>
                  <a:uLnTx/>
                  <a:uFillTx/>
                  <a:latin typeface="Atkinson Hyperlegible"/>
                  <a:ea typeface="Aptos" panose="020B0004020202020204" pitchFamily="34" charset="0"/>
                  <a:cs typeface="Times New Roman" panose="02020603050405020304" pitchFamily="18" charset="0"/>
                </a:rPr>
                <a:t>1 year, many geo units, 1 indicator</a:t>
              </a:r>
            </a:p>
          </p:txBody>
        </p:sp>
        <p:sp>
          <p:nvSpPr>
            <p:cNvPr id="21" name="TextBox 20">
              <a:extLst>
                <a:ext uri="{FF2B5EF4-FFF2-40B4-BE49-F238E27FC236}">
                  <a16:creationId xmlns:a16="http://schemas.microsoft.com/office/drawing/2014/main" id="{5D9556DE-365B-6633-E68C-D5D1C917FA5A}"/>
                </a:ext>
              </a:extLst>
            </p:cNvPr>
            <p:cNvSpPr txBox="1"/>
            <p:nvPr/>
          </p:nvSpPr>
          <p:spPr>
            <a:xfrm>
              <a:off x="8409611" y="4462895"/>
              <a:ext cx="9982200" cy="523220"/>
            </a:xfrm>
            <a:prstGeom prst="rect">
              <a:avLst/>
            </a:prstGeom>
            <a:noFill/>
          </p:spPr>
          <p:txBody>
            <a:bodyPr wrap="square" rtlCol="0">
              <a:spAutoFit/>
            </a:bodyPr>
            <a:lstStyle/>
            <a:p>
              <a:r>
                <a:rPr lang="en-GB" sz="2800" kern="100" dirty="0">
                  <a:solidFill>
                    <a:prstClr val="black"/>
                  </a:solidFill>
                  <a:latin typeface="Atkinson Hyperlegible"/>
                  <a:cs typeface="Times New Roman" panose="02020603050405020304" pitchFamily="18" charset="0"/>
                </a:rPr>
                <a:t>Exclude this year from the calculations for this indicator</a:t>
              </a:r>
            </a:p>
          </p:txBody>
        </p:sp>
        <p:cxnSp>
          <p:nvCxnSpPr>
            <p:cNvPr id="25" name="Straight Arrow Connector 24">
              <a:extLst>
                <a:ext uri="{FF2B5EF4-FFF2-40B4-BE49-F238E27FC236}">
                  <a16:creationId xmlns:a16="http://schemas.microsoft.com/office/drawing/2014/main" id="{39D88A4F-6CEC-D464-A634-105D498FA057}"/>
                </a:ext>
              </a:extLst>
            </p:cNvPr>
            <p:cNvCxnSpPr>
              <a:cxnSpLocks/>
            </p:cNvCxnSpPr>
            <p:nvPr/>
          </p:nvCxnSpPr>
          <p:spPr>
            <a:xfrm>
              <a:off x="7408517" y="4745697"/>
              <a:ext cx="848691" cy="0"/>
            </a:xfrm>
            <a:prstGeom prst="straightConnector1">
              <a:avLst/>
            </a:prstGeom>
            <a:ln w="76200">
              <a:solidFill>
                <a:srgbClr val="4DB1A9"/>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4AE83C97-D494-AAD4-3A13-B341768E076E}"/>
              </a:ext>
            </a:extLst>
          </p:cNvPr>
          <p:cNvGrpSpPr/>
          <p:nvPr/>
        </p:nvGrpSpPr>
        <p:grpSpPr>
          <a:xfrm>
            <a:off x="1159763" y="5324555"/>
            <a:ext cx="17460648" cy="954107"/>
            <a:chOff x="1159763" y="5324555"/>
            <a:chExt cx="17460648" cy="954107"/>
          </a:xfrm>
        </p:grpSpPr>
        <p:sp>
          <p:nvSpPr>
            <p:cNvPr id="22" name="TextBox 21">
              <a:extLst>
                <a:ext uri="{FF2B5EF4-FFF2-40B4-BE49-F238E27FC236}">
                  <a16:creationId xmlns:a16="http://schemas.microsoft.com/office/drawing/2014/main" id="{B5C9137F-F6ED-C4BB-B2D3-B7EA3A5C0799}"/>
                </a:ext>
              </a:extLst>
            </p:cNvPr>
            <p:cNvSpPr txBox="1"/>
            <p:nvPr/>
          </p:nvSpPr>
          <p:spPr>
            <a:xfrm>
              <a:off x="1159763" y="5528254"/>
              <a:ext cx="5825616" cy="564770"/>
            </a:xfrm>
            <a:prstGeom prst="rect">
              <a:avLst/>
            </a:prstGeom>
            <a:noFill/>
          </p:spPr>
          <p:txBody>
            <a:bodyPr wrap="square" rtlCol="0">
              <a:spAutoFit/>
            </a:bodyPr>
            <a:lstStyle/>
            <a:p>
              <a:pPr marL="0" marR="0" lvl="0" indent="0" algn="r" defTabSz="914400" rtl="0" eaLnBrk="1" fontAlgn="auto" latinLnBrk="0" hangingPunct="1">
                <a:lnSpc>
                  <a:spcPct val="115000"/>
                </a:lnSpc>
                <a:spcBef>
                  <a:spcPts val="0"/>
                </a:spcBef>
                <a:spcAft>
                  <a:spcPts val="800"/>
                </a:spcAft>
                <a:buClrTx/>
                <a:buSzTx/>
                <a:buFontTx/>
                <a:buNone/>
                <a:tabLst/>
                <a:defRPr/>
              </a:pPr>
              <a:r>
                <a:rPr kumimoji="0" lang="en-US" sz="2800" b="0" i="0" u="none" strike="noStrike" kern="100" cap="none" spc="0" normalizeH="0" baseline="0" noProof="0" dirty="0">
                  <a:ln>
                    <a:noFill/>
                  </a:ln>
                  <a:solidFill>
                    <a:prstClr val="black"/>
                  </a:solidFill>
                  <a:effectLst/>
                  <a:uLnTx/>
                  <a:uFillTx/>
                  <a:latin typeface="Atkinson Hyperlegible"/>
                  <a:ea typeface="Aptos" panose="020B0004020202020204" pitchFamily="34" charset="0"/>
                  <a:cs typeface="Times New Roman" panose="02020603050405020304" pitchFamily="18" charset="0"/>
                </a:rPr>
                <a:t>1 year, a few geo units</a:t>
              </a:r>
            </a:p>
          </p:txBody>
        </p:sp>
        <p:sp>
          <p:nvSpPr>
            <p:cNvPr id="23" name="TextBox 22">
              <a:extLst>
                <a:ext uri="{FF2B5EF4-FFF2-40B4-BE49-F238E27FC236}">
                  <a16:creationId xmlns:a16="http://schemas.microsoft.com/office/drawing/2014/main" id="{4B91762E-9638-87A3-0414-6C62D3EB9F09}"/>
                </a:ext>
              </a:extLst>
            </p:cNvPr>
            <p:cNvSpPr txBox="1"/>
            <p:nvPr/>
          </p:nvSpPr>
          <p:spPr>
            <a:xfrm>
              <a:off x="8409611" y="5324555"/>
              <a:ext cx="102108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2800" b="0" i="0" u="none" strike="noStrike" kern="100" cap="none" spc="0" normalizeH="0" baseline="0" noProof="0" dirty="0">
                  <a:ln>
                    <a:noFill/>
                  </a:ln>
                  <a:solidFill>
                    <a:prstClr val="black"/>
                  </a:solidFill>
                  <a:effectLst/>
                  <a:uLnTx/>
                  <a:uFillTx/>
                  <a:latin typeface="Atkinson Hyperlegible"/>
                  <a:ea typeface="+mn-ea"/>
                  <a:cs typeface="Times New Roman" panose="02020603050405020304" pitchFamily="18" charset="0"/>
                </a:rPr>
                <a:t>Assess these geo units at the stakeholder validation to determine if they should be additional PAMIs</a:t>
              </a:r>
            </a:p>
          </p:txBody>
        </p:sp>
        <p:cxnSp>
          <p:nvCxnSpPr>
            <p:cNvPr id="26" name="Straight Arrow Connector 25">
              <a:extLst>
                <a:ext uri="{FF2B5EF4-FFF2-40B4-BE49-F238E27FC236}">
                  <a16:creationId xmlns:a16="http://schemas.microsoft.com/office/drawing/2014/main" id="{C82055D9-9D86-58EB-C143-BF3A25DB2A46}"/>
                </a:ext>
              </a:extLst>
            </p:cNvPr>
            <p:cNvCxnSpPr>
              <a:cxnSpLocks/>
            </p:cNvCxnSpPr>
            <p:nvPr/>
          </p:nvCxnSpPr>
          <p:spPr>
            <a:xfrm>
              <a:off x="7399725" y="5810639"/>
              <a:ext cx="848691" cy="0"/>
            </a:xfrm>
            <a:prstGeom prst="straightConnector1">
              <a:avLst/>
            </a:prstGeom>
            <a:ln w="76200">
              <a:solidFill>
                <a:srgbClr val="4DB1A9"/>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10CEADA7-EA9D-80AE-8282-285C9A4A5E85}"/>
              </a:ext>
            </a:extLst>
          </p:cNvPr>
          <p:cNvGrpSpPr/>
          <p:nvPr/>
        </p:nvGrpSpPr>
        <p:grpSpPr>
          <a:xfrm>
            <a:off x="1856409" y="6467490"/>
            <a:ext cx="16202991" cy="1491177"/>
            <a:chOff x="1856409" y="6467490"/>
            <a:chExt cx="16202991" cy="1491177"/>
          </a:xfrm>
        </p:grpSpPr>
        <p:sp>
          <p:nvSpPr>
            <p:cNvPr id="12" name="ZoneTexte 12">
              <a:extLst>
                <a:ext uri="{FF2B5EF4-FFF2-40B4-BE49-F238E27FC236}">
                  <a16:creationId xmlns:a16="http://schemas.microsoft.com/office/drawing/2014/main" id="{3B01E77F-EF1C-F4BA-6AB4-09C9176E55A9}"/>
                </a:ext>
              </a:extLst>
            </p:cNvPr>
            <p:cNvSpPr txBox="1"/>
            <p:nvPr/>
          </p:nvSpPr>
          <p:spPr>
            <a:xfrm>
              <a:off x="8447711" y="6467490"/>
              <a:ext cx="9611689" cy="1491177"/>
            </a:xfrm>
            <a:prstGeom prst="rect">
              <a:avLst/>
            </a:prstGeom>
            <a:noFill/>
          </p:spPr>
          <p:txBody>
            <a:bodyPr wrap="square">
              <a:spAutoFit/>
            </a:bodyPr>
            <a:lstStyle/>
            <a:p>
              <a:r>
                <a:rPr lang="en-GB" sz="2800" kern="100" dirty="0">
                  <a:latin typeface="Atkinson Hyperlegible"/>
                  <a:cs typeface="Times New Roman" panose="02020603050405020304" pitchFamily="18" charset="0"/>
                </a:rPr>
                <a:t>Explore other data sources</a:t>
              </a:r>
            </a:p>
            <a:p>
              <a:pPr>
                <a:lnSpc>
                  <a:spcPct val="115000"/>
                </a:lnSpc>
                <a:spcAft>
                  <a:spcPts val="600"/>
                </a:spcAft>
              </a:pPr>
              <a:r>
                <a:rPr lang="en-GB" sz="2800" kern="100" dirty="0">
                  <a:latin typeface="Atkinson Hyperlegible"/>
                  <a:cs typeface="Times New Roman" panose="02020603050405020304" pitchFamily="18" charset="0"/>
                </a:rPr>
                <a:t>If no data source is identified, reconsider the analysis period</a:t>
              </a:r>
            </a:p>
          </p:txBody>
        </p:sp>
        <p:sp>
          <p:nvSpPr>
            <p:cNvPr id="24" name="TextBox 23">
              <a:extLst>
                <a:ext uri="{FF2B5EF4-FFF2-40B4-BE49-F238E27FC236}">
                  <a16:creationId xmlns:a16="http://schemas.microsoft.com/office/drawing/2014/main" id="{603A0282-7F8E-C28D-D739-B5F2FD1D52C2}"/>
                </a:ext>
              </a:extLst>
            </p:cNvPr>
            <p:cNvSpPr txBox="1"/>
            <p:nvPr/>
          </p:nvSpPr>
          <p:spPr>
            <a:xfrm>
              <a:off x="1856409" y="6625505"/>
              <a:ext cx="5105154" cy="967444"/>
            </a:xfrm>
            <a:prstGeom prst="rect">
              <a:avLst/>
            </a:prstGeom>
            <a:noFill/>
          </p:spPr>
          <p:txBody>
            <a:bodyPr wrap="square" rtlCol="0">
              <a:spAutoFit/>
            </a:bodyPr>
            <a:lstStyle/>
            <a:p>
              <a:pPr marL="0" marR="0" lvl="0" indent="0" algn="r" defTabSz="914400" rtl="0" eaLnBrk="1" fontAlgn="auto" latinLnBrk="0" hangingPunct="1">
                <a:lnSpc>
                  <a:spcPct val="115000"/>
                </a:lnSpc>
                <a:spcBef>
                  <a:spcPts val="0"/>
                </a:spcBef>
                <a:spcAft>
                  <a:spcPts val="8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tkinson Hyperlegible"/>
                  <a:ea typeface="Aptos" panose="020B0004020202020204" pitchFamily="34" charset="0"/>
                  <a:cs typeface="Times New Roman" panose="02020603050405020304" pitchFamily="18" charset="0"/>
                </a:rPr>
                <a:t>Several years</a:t>
              </a:r>
              <a:endParaRPr kumimoji="0" lang="fr-FR" sz="2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cxnSp>
          <p:nvCxnSpPr>
            <p:cNvPr id="30" name="Straight Arrow Connector 29">
              <a:extLst>
                <a:ext uri="{FF2B5EF4-FFF2-40B4-BE49-F238E27FC236}">
                  <a16:creationId xmlns:a16="http://schemas.microsoft.com/office/drawing/2014/main" id="{DEF81B9B-C44E-FFEC-3B57-B9C5E37CEF13}"/>
                </a:ext>
              </a:extLst>
            </p:cNvPr>
            <p:cNvCxnSpPr>
              <a:cxnSpLocks/>
            </p:cNvCxnSpPr>
            <p:nvPr/>
          </p:nvCxnSpPr>
          <p:spPr>
            <a:xfrm>
              <a:off x="7399724" y="6930065"/>
              <a:ext cx="848691" cy="0"/>
            </a:xfrm>
            <a:prstGeom prst="straightConnector1">
              <a:avLst/>
            </a:prstGeom>
            <a:ln w="76200">
              <a:solidFill>
                <a:srgbClr val="4DB1A9"/>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17" name="Slide Number Placeholder 16">
            <a:extLst>
              <a:ext uri="{FF2B5EF4-FFF2-40B4-BE49-F238E27FC236}">
                <a16:creationId xmlns:a16="http://schemas.microsoft.com/office/drawing/2014/main" id="{779CA044-A92C-5B67-7095-93EC9D95188F}"/>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18</a:t>
            </a:fld>
            <a:endParaRPr lang="en-US" sz="1200"/>
          </a:p>
        </p:txBody>
      </p:sp>
    </p:spTree>
    <p:extLst>
      <p:ext uri="{BB962C8B-B14F-4D97-AF65-F5344CB8AC3E}">
        <p14:creationId xmlns:p14="http://schemas.microsoft.com/office/powerpoint/2010/main" val="36029831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4F13EF-EB15-7C64-3CD9-1C948B55CFAC}"/>
              </a:ext>
            </a:extLst>
          </p:cNvPr>
          <p:cNvPicPr>
            <a:picLocks noChangeAspect="1"/>
          </p:cNvPicPr>
          <p:nvPr/>
        </p:nvPicPr>
        <p:blipFill>
          <a:blip r:embed="rId3"/>
          <a:stretch>
            <a:fillRect/>
          </a:stretch>
        </p:blipFill>
        <p:spPr>
          <a:xfrm>
            <a:off x="2708" y="0"/>
            <a:ext cx="18282583" cy="10287000"/>
          </a:xfrm>
          <a:prstGeom prst="rect">
            <a:avLst/>
          </a:prstGeom>
        </p:spPr>
      </p:pic>
      <p:sp>
        <p:nvSpPr>
          <p:cNvPr id="5" name="TextBox 4">
            <a:extLst>
              <a:ext uri="{FF2B5EF4-FFF2-40B4-BE49-F238E27FC236}">
                <a16:creationId xmlns:a16="http://schemas.microsoft.com/office/drawing/2014/main" id="{EA1ED750-3943-45C7-A7DC-5D289BEA5FF4}"/>
              </a:ext>
            </a:extLst>
          </p:cNvPr>
          <p:cNvSpPr txBox="1"/>
          <p:nvPr/>
        </p:nvSpPr>
        <p:spPr>
          <a:xfrm>
            <a:off x="14173200" y="9948446"/>
            <a:ext cx="4112091" cy="338554"/>
          </a:xfrm>
          <a:prstGeom prst="rect">
            <a:avLst/>
          </a:prstGeom>
          <a:solidFill>
            <a:srgbClr val="BBE2E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latin typeface="Calibri"/>
                <a:ea typeface="Calibri"/>
                <a:cs typeface="Arial"/>
              </a:rPr>
              <a:t>Photo </a:t>
            </a:r>
            <a:r>
              <a:rPr lang="en-GB" sz="1600" dirty="0">
                <a:solidFill>
                  <a:schemeClr val="tx1">
                    <a:lumMod val="65000"/>
                    <a:lumOff val="35000"/>
                  </a:schemeClr>
                </a:solidFill>
                <a:latin typeface="Calibri"/>
                <a:ea typeface="Calibri"/>
                <a:cs typeface="Arial"/>
              </a:rPr>
              <a:t>adapted from</a:t>
            </a:r>
            <a:r>
              <a:rPr kumimoji="0" lang="en-GB" sz="1600" b="0" i="0" u="none" strike="noStrike" kern="1200" cap="none" spc="0" normalizeH="0" baseline="0" noProof="0" dirty="0">
                <a:ln>
                  <a:noFill/>
                </a:ln>
                <a:solidFill>
                  <a:schemeClr val="tx1">
                    <a:lumMod val="65000"/>
                    <a:lumOff val="35000"/>
                  </a:schemeClr>
                </a:solidFill>
                <a:effectLst/>
                <a:uLnTx/>
                <a:uFillTx/>
                <a:latin typeface="Calibri"/>
                <a:ea typeface="Calibri"/>
                <a:cs typeface="Arial"/>
              </a:rPr>
              <a:t>: WHO / </a:t>
            </a: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Christopher Black</a:t>
            </a:r>
            <a:endParaRPr kumimoji="0" lang="en-GB" sz="1600" b="0" i="0" u="none" strike="noStrike" kern="1200" cap="none" spc="0" normalizeH="0" baseline="0" noProof="0" dirty="0">
              <a:ln>
                <a:noFill/>
              </a:ln>
              <a:solidFill>
                <a:schemeClr val="tx1">
                  <a:lumMod val="65000"/>
                  <a:lumOff val="35000"/>
                </a:schemeClr>
              </a:solidFill>
              <a:effectLst/>
              <a:uLnTx/>
              <a:uFillTx/>
              <a:latin typeface="Aptos" panose="02110004020202020204"/>
              <a:ea typeface="Calibri"/>
              <a:cs typeface="Arial"/>
            </a:endParaRPr>
          </a:p>
        </p:txBody>
      </p:sp>
      <p:sp>
        <p:nvSpPr>
          <p:cNvPr id="7" name="Rectangle: Diagonal Corners Rounded 6">
            <a:extLst>
              <a:ext uri="{FF2B5EF4-FFF2-40B4-BE49-F238E27FC236}">
                <a16:creationId xmlns:a16="http://schemas.microsoft.com/office/drawing/2014/main" id="{8859424F-226F-20F5-489F-6391AA2C3B79}"/>
              </a:ext>
            </a:extLst>
          </p:cNvPr>
          <p:cNvSpPr/>
          <p:nvPr/>
        </p:nvSpPr>
        <p:spPr>
          <a:xfrm>
            <a:off x="1" y="4000500"/>
            <a:ext cx="4571999" cy="21336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69">
              <a:spcAft>
                <a:spcPts val="1200"/>
              </a:spcAft>
              <a:defRPr/>
            </a:pPr>
            <a:r>
              <a:rPr lang="fr-FR" sz="4800" b="1" dirty="0">
                <a:solidFill>
                  <a:prstClr val="white"/>
                </a:solidFill>
                <a:latin typeface="Cavolini" panose="03000502040302020204" pitchFamily="66" charset="0"/>
                <a:cs typeface="Cavolini" panose="03000502040302020204" pitchFamily="66" charset="0"/>
              </a:rPr>
              <a:t>Data </a:t>
            </a:r>
            <a:r>
              <a:rPr lang="fr-FR" sz="4800" b="1" dirty="0" err="1">
                <a:solidFill>
                  <a:prstClr val="white"/>
                </a:solidFill>
                <a:latin typeface="Cavolini" panose="03000502040302020204" pitchFamily="66" charset="0"/>
                <a:cs typeface="Cavolini" panose="03000502040302020204" pitchFamily="66" charset="0"/>
              </a:rPr>
              <a:t>formatting</a:t>
            </a:r>
            <a:endParaRPr lang="en-GB" sz="4000" b="1" dirty="0">
              <a:solidFill>
                <a:prstClr val="white"/>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408308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5FF347-4756-4847-02ED-AB9F2D43E23F}"/>
              </a:ext>
            </a:extLst>
          </p:cNvPr>
          <p:cNvPicPr>
            <a:picLocks noChangeAspect="1"/>
          </p:cNvPicPr>
          <p:nvPr/>
        </p:nvPicPr>
        <p:blipFill>
          <a:blip r:embed="rId3"/>
          <a:stretch>
            <a:fillRect/>
          </a:stretch>
        </p:blipFill>
        <p:spPr>
          <a:xfrm>
            <a:off x="-152400" y="0"/>
            <a:ext cx="18440400" cy="10287000"/>
          </a:xfrm>
          <a:prstGeom prst="rect">
            <a:avLst/>
          </a:prstGeom>
        </p:spPr>
      </p:pic>
    </p:spTree>
    <p:extLst>
      <p:ext uri="{BB962C8B-B14F-4D97-AF65-F5344CB8AC3E}">
        <p14:creationId xmlns:p14="http://schemas.microsoft.com/office/powerpoint/2010/main" val="674776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1066800" y="-2009228"/>
            <a:ext cx="10592045" cy="3470359"/>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963445" y="576389"/>
            <a:ext cx="81327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PAMI data model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template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9" name="Rectangle: Rounded Corners 8">
            <a:extLst>
              <a:ext uri="{FF2B5EF4-FFF2-40B4-BE49-F238E27FC236}">
                <a16:creationId xmlns:a16="http://schemas.microsoft.com/office/drawing/2014/main" id="{9B7C0B28-2BC7-C864-A40E-965F07CA2B91}"/>
              </a:ext>
            </a:extLst>
          </p:cNvPr>
          <p:cNvSpPr/>
          <p:nvPr/>
        </p:nvSpPr>
        <p:spPr>
          <a:xfrm>
            <a:off x="2003212" y="4133138"/>
            <a:ext cx="13989066" cy="1391361"/>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14CB7BC5-BA4A-48BE-F396-D3DA6E978551}"/>
              </a:ext>
            </a:extLst>
          </p:cNvPr>
          <p:cNvSpPr txBox="1"/>
          <p:nvPr/>
        </p:nvSpPr>
        <p:spPr>
          <a:xfrm>
            <a:off x="2003211" y="2918735"/>
            <a:ext cx="15899626" cy="1184940"/>
          </a:xfrm>
          <a:prstGeom prst="rect">
            <a:avLst/>
          </a:prstGeom>
          <a:noFill/>
        </p:spPr>
        <p:txBody>
          <a:bodyPr wrap="square" rtlCol="0">
            <a:spAutoFit/>
          </a:bodyPr>
          <a:lstStyle/>
          <a:p>
            <a:pPr marL="457200" indent="-457200">
              <a:spcAft>
                <a:spcPts val="1800"/>
              </a:spcAft>
              <a:buBlip>
                <a:blip r:embed="rId3"/>
              </a:buBlip>
            </a:pPr>
            <a:r>
              <a:rPr lang="en-US" sz="2800" dirty="0">
                <a:solidFill>
                  <a:schemeClr val="tx1">
                    <a:lumMod val="95000"/>
                    <a:lumOff val="5000"/>
                  </a:schemeClr>
                </a:solidFill>
                <a:latin typeface="Atkinson Hyperlegible" panose="020B0604020202020204" charset="0"/>
              </a:rPr>
              <a:t>A </a:t>
            </a:r>
            <a:r>
              <a:rPr lang="en-US" sz="2800" dirty="0">
                <a:solidFill>
                  <a:srgbClr val="009999"/>
                </a:solidFill>
                <a:latin typeface="Atkinson Hyperlegible Bold" panose="020B0604020202020204" charset="0"/>
              </a:rPr>
              <a:t>PAMI Excel tool </a:t>
            </a:r>
            <a:r>
              <a:rPr lang="en-US" sz="2800" dirty="0">
                <a:solidFill>
                  <a:schemeClr val="tx1">
                    <a:lumMod val="95000"/>
                    <a:lumOff val="5000"/>
                  </a:schemeClr>
                </a:solidFill>
                <a:latin typeface="Atkinson Hyperlegible" panose="020B0604020202020204" charset="0"/>
              </a:rPr>
              <a:t>automatizes all calculations</a:t>
            </a:r>
          </a:p>
          <a:p>
            <a:pPr algn="ctr"/>
            <a:endParaRPr lang="en-US" sz="2800" dirty="0">
              <a:latin typeface="Atkinson Hyperlegible Bold" panose="020B0604020202020204" charset="0"/>
            </a:endParaRPr>
          </a:p>
        </p:txBody>
      </p:sp>
      <p:sp>
        <p:nvSpPr>
          <p:cNvPr id="11" name="TextBox 10">
            <a:extLst>
              <a:ext uri="{FF2B5EF4-FFF2-40B4-BE49-F238E27FC236}">
                <a16:creationId xmlns:a16="http://schemas.microsoft.com/office/drawing/2014/main" id="{A83A7C3C-A58C-28FE-B325-3513F34FF8E6}"/>
              </a:ext>
            </a:extLst>
          </p:cNvPr>
          <p:cNvSpPr txBox="1"/>
          <p:nvPr/>
        </p:nvSpPr>
        <p:spPr>
          <a:xfrm>
            <a:off x="2923976" y="4396699"/>
            <a:ext cx="12344400" cy="954107"/>
          </a:xfrm>
          <a:prstGeom prst="rect">
            <a:avLst/>
          </a:prstGeom>
          <a:noFill/>
        </p:spPr>
        <p:txBody>
          <a:bodyPr wrap="square">
            <a:spAutoFit/>
          </a:bodyPr>
          <a:lstStyle/>
          <a:p>
            <a:pPr algn="ct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For the PAMI Excel tool to work, the dataset must be formatted </a:t>
            </a:r>
          </a:p>
          <a:p>
            <a:pPr algn="ct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in accordance with the PAMI Data Model Template</a:t>
            </a:r>
          </a:p>
        </p:txBody>
      </p:sp>
      <p:grpSp>
        <p:nvGrpSpPr>
          <p:cNvPr id="8" name="Group 7">
            <a:extLst>
              <a:ext uri="{FF2B5EF4-FFF2-40B4-BE49-F238E27FC236}">
                <a16:creationId xmlns:a16="http://schemas.microsoft.com/office/drawing/2014/main" id="{17F75502-8A1D-05AB-560C-57FADBCA548C}"/>
              </a:ext>
            </a:extLst>
          </p:cNvPr>
          <p:cNvGrpSpPr/>
          <p:nvPr/>
        </p:nvGrpSpPr>
        <p:grpSpPr>
          <a:xfrm>
            <a:off x="1752600" y="6538022"/>
            <a:ext cx="13258800" cy="2877799"/>
            <a:chOff x="1752600" y="6538022"/>
            <a:chExt cx="13258800" cy="2877799"/>
          </a:xfrm>
        </p:grpSpPr>
        <p:sp>
          <p:nvSpPr>
            <p:cNvPr id="16" name="TextBox 15">
              <a:extLst>
                <a:ext uri="{FF2B5EF4-FFF2-40B4-BE49-F238E27FC236}">
                  <a16:creationId xmlns:a16="http://schemas.microsoft.com/office/drawing/2014/main" id="{00BE62C8-55E2-66D2-6B65-C76F9880B336}"/>
                </a:ext>
              </a:extLst>
            </p:cNvPr>
            <p:cNvSpPr txBox="1"/>
            <p:nvPr/>
          </p:nvSpPr>
          <p:spPr>
            <a:xfrm>
              <a:off x="1752600" y="6730963"/>
              <a:ext cx="10592046" cy="523220"/>
            </a:xfrm>
            <a:prstGeom prst="rect">
              <a:avLst/>
            </a:prstGeom>
            <a:noFill/>
          </p:spPr>
          <p:txBody>
            <a:bodyPr wrap="square">
              <a:spAutoFit/>
            </a:bodyPr>
            <a:lstStyle/>
            <a:p>
              <a:pPr marL="914400" lvl="1" indent="-457200">
                <a:spcAft>
                  <a:spcPts val="600"/>
                </a:spcAft>
                <a:buClr>
                  <a:srgbClr val="119C94"/>
                </a:buClr>
                <a:buBlip>
                  <a:blip r:embed="rId3"/>
                </a:buBlip>
              </a:pPr>
              <a:r>
                <a:rPr lang="en-GB" sz="2800" dirty="0">
                  <a:solidFill>
                    <a:schemeClr val="tx1">
                      <a:lumMod val="95000"/>
                      <a:lumOff val="5000"/>
                    </a:schemeClr>
                  </a:solidFill>
                  <a:latin typeface="Atkinson Hyperlegible" panose="020B0604020202020204" charset="0"/>
                </a:rPr>
                <a:t>Get the Excel file to be used as the PAMI data model</a:t>
              </a:r>
            </a:p>
          </p:txBody>
        </p:sp>
        <p:sp>
          <p:nvSpPr>
            <p:cNvPr id="24" name="TextBox 23">
              <a:extLst>
                <a:ext uri="{FF2B5EF4-FFF2-40B4-BE49-F238E27FC236}">
                  <a16:creationId xmlns:a16="http://schemas.microsoft.com/office/drawing/2014/main" id="{3D17CE6B-1216-EEB6-605E-298243F5941B}"/>
                </a:ext>
              </a:extLst>
            </p:cNvPr>
            <p:cNvSpPr txBox="1"/>
            <p:nvPr/>
          </p:nvSpPr>
          <p:spPr>
            <a:xfrm>
              <a:off x="3124447" y="7447124"/>
              <a:ext cx="6324599" cy="1000274"/>
            </a:xfrm>
            <a:prstGeom prst="rect">
              <a:avLst/>
            </a:prstGeom>
            <a:noFill/>
          </p:spPr>
          <p:txBody>
            <a:bodyPr wrap="square">
              <a:spAutoFit/>
            </a:bodyPr>
            <a:lstStyle/>
            <a:p>
              <a:pPr lvl="1">
                <a:spcAft>
                  <a:spcPts val="600"/>
                </a:spcAft>
              </a:pPr>
              <a:r>
                <a:rPr lang="en-GB" sz="2800" b="1" u="sng" dirty="0">
                  <a:solidFill>
                    <a:srgbClr val="4DB1A9"/>
                  </a:solidFill>
                  <a:latin typeface="Atkinson Hyperlegible Bold" panose="020B0604020202020204" charset="0"/>
                  <a:hlinkClick r:id="rId4">
                    <a:extLst>
                      <a:ext uri="{A12FA001-AC4F-418D-AE19-62706E023703}">
                        <ahyp:hlinkClr xmlns:ahyp="http://schemas.microsoft.com/office/drawing/2018/hyperlinkcolor" val="tx"/>
                      </a:ext>
                    </a:extLst>
                  </a:hlinkClick>
                </a:rPr>
                <a:t>https://tinyurl.com/PAMIcontrol</a:t>
              </a:r>
              <a:endParaRPr lang="en-GB" sz="2600" b="1" dirty="0">
                <a:solidFill>
                  <a:srgbClr val="119C94"/>
                </a:solidFill>
                <a:latin typeface="Atkinson Hyperlegible" pitchFamily="2" charset="0"/>
              </a:endParaRPr>
            </a:p>
            <a:p>
              <a:pPr lvl="1">
                <a:spcAft>
                  <a:spcPts val="600"/>
                </a:spcAft>
              </a:pPr>
              <a:endParaRPr lang="en-GB" sz="2600" b="1" dirty="0">
                <a:solidFill>
                  <a:srgbClr val="119C94"/>
                </a:solidFill>
                <a:latin typeface="Atkinson Hyperlegible" pitchFamily="2" charset="0"/>
              </a:endParaRPr>
            </a:p>
          </p:txBody>
        </p:sp>
        <p:pic>
          <p:nvPicPr>
            <p:cNvPr id="27" name="Graphic 26" descr="Download from cloud outline">
              <a:extLst>
                <a:ext uri="{FF2B5EF4-FFF2-40B4-BE49-F238E27FC236}">
                  <a16:creationId xmlns:a16="http://schemas.microsoft.com/office/drawing/2014/main" id="{A35C9D64-DEEF-1984-225C-3348288B5ED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69919" y="7222579"/>
              <a:ext cx="914400" cy="914400"/>
            </a:xfrm>
            <a:prstGeom prst="rect">
              <a:avLst/>
            </a:prstGeom>
          </p:spPr>
        </p:pic>
        <p:pic>
          <p:nvPicPr>
            <p:cNvPr id="12" name="Picture 11">
              <a:extLst>
                <a:ext uri="{FF2B5EF4-FFF2-40B4-BE49-F238E27FC236}">
                  <a16:creationId xmlns:a16="http://schemas.microsoft.com/office/drawing/2014/main" id="{83039CD5-562C-20DF-1D96-B9AD4068A60F}"/>
                </a:ext>
              </a:extLst>
            </p:cNvPr>
            <p:cNvPicPr>
              <a:picLocks noChangeAspect="1"/>
            </p:cNvPicPr>
            <p:nvPr/>
          </p:nvPicPr>
          <p:blipFill>
            <a:blip r:embed="rId7"/>
            <a:stretch>
              <a:fillRect/>
            </a:stretch>
          </p:blipFill>
          <p:spPr>
            <a:xfrm>
              <a:off x="12115800" y="6538022"/>
              <a:ext cx="2895600" cy="2877799"/>
            </a:xfrm>
            <a:prstGeom prst="rect">
              <a:avLst/>
            </a:prstGeom>
          </p:spPr>
        </p:pic>
      </p:grpSp>
      <p:sp>
        <p:nvSpPr>
          <p:cNvPr id="10" name="Slide Number Placeholder 9">
            <a:extLst>
              <a:ext uri="{FF2B5EF4-FFF2-40B4-BE49-F238E27FC236}">
                <a16:creationId xmlns:a16="http://schemas.microsoft.com/office/drawing/2014/main" id="{9D7DE522-6337-720A-3C81-E25FAFFD6FD6}"/>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20</a:t>
            </a:fld>
            <a:endParaRPr lang="en-US" sz="1200" dirty="0"/>
          </a:p>
        </p:txBody>
      </p:sp>
    </p:spTree>
    <p:extLst>
      <p:ext uri="{BB962C8B-B14F-4D97-AF65-F5344CB8AC3E}">
        <p14:creationId xmlns:p14="http://schemas.microsoft.com/office/powerpoint/2010/main" val="579605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914400" y="-1831984"/>
            <a:ext cx="10822097" cy="3178898"/>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47276" y="489725"/>
            <a:ext cx="9463524"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Structure of the data model</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0" name="TextBox 9">
            <a:extLst>
              <a:ext uri="{FF2B5EF4-FFF2-40B4-BE49-F238E27FC236}">
                <a16:creationId xmlns:a16="http://schemas.microsoft.com/office/drawing/2014/main" id="{DE23189A-A2ED-AEF0-60ED-8A989498010D}"/>
              </a:ext>
            </a:extLst>
          </p:cNvPr>
          <p:cNvSpPr txBox="1"/>
          <p:nvPr/>
        </p:nvSpPr>
        <p:spPr>
          <a:xfrm>
            <a:off x="1586072" y="1974363"/>
            <a:ext cx="15115855" cy="1107996"/>
          </a:xfrm>
          <a:prstGeom prst="rect">
            <a:avLst/>
          </a:prstGeom>
          <a:noFill/>
        </p:spPr>
        <p:txBody>
          <a:bodyPr wrap="square">
            <a:spAutoFit/>
          </a:bodyPr>
          <a:lstStyle/>
          <a:p>
            <a:pPr marL="914400" lvl="1" indent="-457200">
              <a:spcAft>
                <a:spcPts val="1200"/>
              </a:spcAft>
              <a:buClr>
                <a:srgbClr val="009999"/>
              </a:buClr>
              <a:buBlip>
                <a:blip r:embed="rId3"/>
              </a:buBlip>
              <a:defRPr/>
            </a:pPr>
            <a:r>
              <a:rPr lang="en-GB" sz="2800" dirty="0">
                <a:solidFill>
                  <a:prstClr val="black"/>
                </a:solidFill>
                <a:latin typeface="Atkinson Hyperlegible"/>
              </a:rPr>
              <a:t>Each </a:t>
            </a:r>
            <a:r>
              <a:rPr lang="en-GB" sz="2800" b="1" dirty="0">
                <a:solidFill>
                  <a:srgbClr val="009999"/>
                </a:solidFill>
                <a:latin typeface="Atkinson Hyperlegible Bold" panose="020B0604020202020204" charset="0"/>
              </a:rPr>
              <a:t>row</a:t>
            </a:r>
            <a:r>
              <a:rPr lang="en-GB" sz="2800" dirty="0">
                <a:solidFill>
                  <a:prstClr val="black"/>
                </a:solidFill>
                <a:latin typeface="Atkinson Hyperlegible Bold" panose="020B0604020202020204" charset="0"/>
              </a:rPr>
              <a:t> </a:t>
            </a:r>
            <a:r>
              <a:rPr lang="en-GB" sz="2800" dirty="0">
                <a:solidFill>
                  <a:prstClr val="black"/>
                </a:solidFill>
                <a:latin typeface="Atkinson Hyperlegible"/>
              </a:rPr>
              <a:t>is a geo unit</a:t>
            </a:r>
          </a:p>
          <a:p>
            <a:pPr marL="914400" lvl="1" indent="-457200">
              <a:buClr>
                <a:srgbClr val="009999"/>
              </a:buClr>
              <a:buBlip>
                <a:blip r:embed="rId3"/>
              </a:buBlip>
              <a:defRPr/>
            </a:pPr>
            <a:r>
              <a:rPr lang="en-GB" sz="2800" dirty="0">
                <a:solidFill>
                  <a:prstClr val="black"/>
                </a:solidFill>
                <a:latin typeface="Atkinson Hyperlegible"/>
              </a:rPr>
              <a:t>Each </a:t>
            </a:r>
            <a:r>
              <a:rPr lang="en-GB" sz="2800" b="1" dirty="0">
                <a:solidFill>
                  <a:srgbClr val="009999"/>
                </a:solidFill>
                <a:latin typeface="Atkinson Hyperlegible Bold" panose="020B0604020202020204" charset="0"/>
              </a:rPr>
              <a:t>column is a variable </a:t>
            </a:r>
            <a:r>
              <a:rPr lang="en-GB" sz="2800" dirty="0">
                <a:solidFill>
                  <a:prstClr val="black"/>
                </a:solidFill>
                <a:latin typeface="Atkinson Hyperlegible"/>
              </a:rPr>
              <a:t>for PAMI identification</a:t>
            </a:r>
          </a:p>
        </p:txBody>
      </p:sp>
      <p:sp>
        <p:nvSpPr>
          <p:cNvPr id="12" name="TextBox 11">
            <a:extLst>
              <a:ext uri="{FF2B5EF4-FFF2-40B4-BE49-F238E27FC236}">
                <a16:creationId xmlns:a16="http://schemas.microsoft.com/office/drawing/2014/main" id="{42A4FE1F-26B4-A726-D21F-1FACC42A7FFB}"/>
              </a:ext>
            </a:extLst>
          </p:cNvPr>
          <p:cNvSpPr txBox="1"/>
          <p:nvPr/>
        </p:nvSpPr>
        <p:spPr>
          <a:xfrm>
            <a:off x="838199" y="5067142"/>
            <a:ext cx="13312885" cy="192548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3" name="Picture 7">
            <a:extLst>
              <a:ext uri="{FF2B5EF4-FFF2-40B4-BE49-F238E27FC236}">
                <a16:creationId xmlns:a16="http://schemas.microsoft.com/office/drawing/2014/main" id="{CB0B7CB2-189F-425C-C553-F962C666A08F}"/>
              </a:ext>
            </a:extLst>
          </p:cNvPr>
          <p:cNvPicPr>
            <a:picLocks noChangeAspect="1"/>
          </p:cNvPicPr>
          <p:nvPr/>
        </p:nvPicPr>
        <p:blipFill rotWithShape="1">
          <a:blip r:embed="rId4"/>
          <a:srcRect b="30652"/>
          <a:stretch/>
        </p:blipFill>
        <p:spPr>
          <a:xfrm>
            <a:off x="1220733" y="6322040"/>
            <a:ext cx="15075125" cy="1793260"/>
          </a:xfrm>
          <a:prstGeom prst="rect">
            <a:avLst/>
          </a:prstGeom>
        </p:spPr>
      </p:pic>
      <p:grpSp>
        <p:nvGrpSpPr>
          <p:cNvPr id="8" name="Group 7">
            <a:extLst>
              <a:ext uri="{FF2B5EF4-FFF2-40B4-BE49-F238E27FC236}">
                <a16:creationId xmlns:a16="http://schemas.microsoft.com/office/drawing/2014/main" id="{8CDCF595-209F-1F59-057C-46CD7655CBFF}"/>
              </a:ext>
            </a:extLst>
          </p:cNvPr>
          <p:cNvGrpSpPr/>
          <p:nvPr/>
        </p:nvGrpSpPr>
        <p:grpSpPr>
          <a:xfrm>
            <a:off x="2022859" y="5061571"/>
            <a:ext cx="1480154" cy="1214499"/>
            <a:chOff x="2022859" y="5061571"/>
            <a:chExt cx="1480154" cy="1214499"/>
          </a:xfrm>
        </p:grpSpPr>
        <p:sp>
          <p:nvSpPr>
            <p:cNvPr id="7" name="Rectangle 6">
              <a:extLst>
                <a:ext uri="{FF2B5EF4-FFF2-40B4-BE49-F238E27FC236}">
                  <a16:creationId xmlns:a16="http://schemas.microsoft.com/office/drawing/2014/main" id="{B1B87953-F937-7385-906A-BB77466C261B}"/>
                </a:ext>
              </a:extLst>
            </p:cNvPr>
            <p:cNvSpPr/>
            <p:nvPr/>
          </p:nvSpPr>
          <p:spPr>
            <a:xfrm>
              <a:off x="2022859" y="5061571"/>
              <a:ext cx="1480154" cy="707886"/>
            </a:xfrm>
            <a:prstGeom prst="rect">
              <a:avLst/>
            </a:prstGeom>
            <a:solidFill>
              <a:srgbClr val="D9D9D9"/>
            </a:solidFill>
            <a:ln>
              <a:solidFill>
                <a:srgbClr val="D9D9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2">
              <a:extLst>
                <a:ext uri="{FF2B5EF4-FFF2-40B4-BE49-F238E27FC236}">
                  <a16:creationId xmlns:a16="http://schemas.microsoft.com/office/drawing/2014/main" id="{E8570938-5458-3375-DA58-DFEC716F8FE7}"/>
                </a:ext>
              </a:extLst>
            </p:cNvPr>
            <p:cNvSpPr txBox="1"/>
            <p:nvPr/>
          </p:nvSpPr>
          <p:spPr>
            <a:xfrm>
              <a:off x="2022859" y="5239931"/>
              <a:ext cx="14801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ngenial" panose="02000503040000020004" pitchFamily="2" charset="0"/>
                </a:rPr>
                <a:t>Geo units</a:t>
              </a:r>
              <a:endParaRPr kumimoji="0" lang="en-GB" sz="2000" b="1" i="0" u="none" strike="noStrike" kern="1200" cap="none" spc="0" normalizeH="0" baseline="0" noProof="0" dirty="0">
                <a:ln>
                  <a:noFill/>
                </a:ln>
                <a:solidFill>
                  <a:prstClr val="black"/>
                </a:solidFill>
                <a:effectLst/>
                <a:uLnTx/>
                <a:uFillTx/>
                <a:latin typeface="Congenial" panose="02000503040000020004" pitchFamily="2" charset="0"/>
              </a:endParaRPr>
            </a:p>
          </p:txBody>
        </p:sp>
        <p:sp>
          <p:nvSpPr>
            <p:cNvPr id="15" name="Left Brace 3">
              <a:extLst>
                <a:ext uri="{FF2B5EF4-FFF2-40B4-BE49-F238E27FC236}">
                  <a16:creationId xmlns:a16="http://schemas.microsoft.com/office/drawing/2014/main" id="{C393A81B-FA58-E796-8197-26C75830A978}"/>
                </a:ext>
              </a:extLst>
            </p:cNvPr>
            <p:cNvSpPr/>
            <p:nvPr/>
          </p:nvSpPr>
          <p:spPr>
            <a:xfrm rot="5400000">
              <a:off x="2676533" y="5525139"/>
              <a:ext cx="314324" cy="1187538"/>
            </a:xfrm>
            <a:prstGeom prst="leftBrace">
              <a:avLst>
                <a:gd name="adj1" fmla="val 28503"/>
                <a:gd name="adj2" fmla="val 50000"/>
              </a:avLst>
            </a:prstGeom>
            <a:ln w="57150">
              <a:solidFill>
                <a:srgbClr val="009999"/>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16" name="Group 15">
            <a:extLst>
              <a:ext uri="{FF2B5EF4-FFF2-40B4-BE49-F238E27FC236}">
                <a16:creationId xmlns:a16="http://schemas.microsoft.com/office/drawing/2014/main" id="{40A356EC-7F5F-4C72-CD17-91314ED92CCE}"/>
              </a:ext>
            </a:extLst>
          </p:cNvPr>
          <p:cNvGrpSpPr/>
          <p:nvPr/>
        </p:nvGrpSpPr>
        <p:grpSpPr>
          <a:xfrm>
            <a:off x="5640243" y="4775325"/>
            <a:ext cx="1451882" cy="1491389"/>
            <a:chOff x="5640243" y="4775325"/>
            <a:chExt cx="1451882" cy="1491389"/>
          </a:xfrm>
        </p:grpSpPr>
        <p:sp>
          <p:nvSpPr>
            <p:cNvPr id="18" name="TextBox 4">
              <a:extLst>
                <a:ext uri="{FF2B5EF4-FFF2-40B4-BE49-F238E27FC236}">
                  <a16:creationId xmlns:a16="http://schemas.microsoft.com/office/drawing/2014/main" id="{86557E06-4A58-FBF4-83E0-1235A81F89EE}"/>
                </a:ext>
              </a:extLst>
            </p:cNvPr>
            <p:cNvSpPr txBox="1"/>
            <p:nvPr/>
          </p:nvSpPr>
          <p:spPr>
            <a:xfrm>
              <a:off x="5742987" y="4775325"/>
              <a:ext cx="1112311" cy="1015663"/>
            </a:xfrm>
            <a:prstGeom prst="rect">
              <a:avLst/>
            </a:prstGeom>
            <a:solidFill>
              <a:srgbClr val="E2EFDA"/>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ongenial" panose="02000503040000020004" pitchFamily="2" charset="0"/>
                </a:rPr>
                <a:t>Num. of cases</a:t>
              </a:r>
            </a:p>
          </p:txBody>
        </p:sp>
        <p:sp>
          <p:nvSpPr>
            <p:cNvPr id="19" name="Left Brace 7">
              <a:extLst>
                <a:ext uri="{FF2B5EF4-FFF2-40B4-BE49-F238E27FC236}">
                  <a16:creationId xmlns:a16="http://schemas.microsoft.com/office/drawing/2014/main" id="{37F2AA40-799E-8D86-A441-E7F7393FC6DD}"/>
                </a:ext>
              </a:extLst>
            </p:cNvPr>
            <p:cNvSpPr/>
            <p:nvPr/>
          </p:nvSpPr>
          <p:spPr>
            <a:xfrm rot="5400000">
              <a:off x="6209022" y="5383611"/>
              <a:ext cx="314324" cy="1451882"/>
            </a:xfrm>
            <a:prstGeom prst="leftBrace">
              <a:avLst>
                <a:gd name="adj1" fmla="val 28503"/>
                <a:gd name="adj2" fmla="val 50000"/>
              </a:avLst>
            </a:prstGeom>
            <a:ln w="57150">
              <a:solidFill>
                <a:srgbClr val="009999"/>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9" name="Group 8">
            <a:extLst>
              <a:ext uri="{FF2B5EF4-FFF2-40B4-BE49-F238E27FC236}">
                <a16:creationId xmlns:a16="http://schemas.microsoft.com/office/drawing/2014/main" id="{55C76D89-EA7E-C9FD-F1E8-EF6967CFBA33}"/>
              </a:ext>
            </a:extLst>
          </p:cNvPr>
          <p:cNvGrpSpPr/>
          <p:nvPr/>
        </p:nvGrpSpPr>
        <p:grpSpPr>
          <a:xfrm>
            <a:off x="3414636" y="5093329"/>
            <a:ext cx="2110782" cy="1182741"/>
            <a:chOff x="3414636" y="5093329"/>
            <a:chExt cx="2110782" cy="1182741"/>
          </a:xfrm>
        </p:grpSpPr>
        <p:sp>
          <p:nvSpPr>
            <p:cNvPr id="20" name="Left Brace 5">
              <a:extLst>
                <a:ext uri="{FF2B5EF4-FFF2-40B4-BE49-F238E27FC236}">
                  <a16:creationId xmlns:a16="http://schemas.microsoft.com/office/drawing/2014/main" id="{F9D06712-5FC3-D7CD-4F90-6BA8FC018A1A}"/>
                </a:ext>
              </a:extLst>
            </p:cNvPr>
            <p:cNvSpPr/>
            <p:nvPr/>
          </p:nvSpPr>
          <p:spPr>
            <a:xfrm rot="5400000">
              <a:off x="4278276" y="5028928"/>
              <a:ext cx="383502" cy="2110782"/>
            </a:xfrm>
            <a:prstGeom prst="leftBrace">
              <a:avLst>
                <a:gd name="adj1" fmla="val 21780"/>
                <a:gd name="adj2" fmla="val 50000"/>
              </a:avLst>
            </a:prstGeom>
            <a:ln w="57150">
              <a:solidFill>
                <a:srgbClr val="009999"/>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1" name="TextBox 13">
              <a:extLst>
                <a:ext uri="{FF2B5EF4-FFF2-40B4-BE49-F238E27FC236}">
                  <a16:creationId xmlns:a16="http://schemas.microsoft.com/office/drawing/2014/main" id="{E7424AD0-540C-14A6-0DBD-CFAF3A1ED6B7}"/>
                </a:ext>
              </a:extLst>
            </p:cNvPr>
            <p:cNvSpPr txBox="1"/>
            <p:nvPr/>
          </p:nvSpPr>
          <p:spPr>
            <a:xfrm>
              <a:off x="3757055" y="5093329"/>
              <a:ext cx="1611607" cy="707886"/>
            </a:xfrm>
            <a:prstGeom prst="rect">
              <a:avLst/>
            </a:prstGeom>
            <a:solidFill>
              <a:srgbClr val="AEAAAA"/>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ongenial" panose="02000503040000020004" pitchFamily="2" charset="0"/>
                </a:rPr>
                <a:t>Yearly</a:t>
              </a:r>
              <a:r>
                <a:rPr kumimoji="0" lang="fr-FR" sz="2000" b="1" i="0" u="none" strike="noStrike" kern="1200" cap="none" spc="0" normalizeH="0" baseline="0" noProof="0" dirty="0">
                  <a:ln>
                    <a:noFill/>
                  </a:ln>
                  <a:solidFill>
                    <a:prstClr val="black"/>
                  </a:solidFill>
                  <a:effectLst/>
                  <a:uLnTx/>
                  <a:uFillTx/>
                  <a:latin typeface="Congenial" panose="02000503040000020004" pitchFamily="2" charset="0"/>
                </a:rPr>
                <a:t> population</a:t>
              </a:r>
            </a:p>
          </p:txBody>
        </p:sp>
      </p:grpSp>
      <p:grpSp>
        <p:nvGrpSpPr>
          <p:cNvPr id="17" name="Group 16">
            <a:extLst>
              <a:ext uri="{FF2B5EF4-FFF2-40B4-BE49-F238E27FC236}">
                <a16:creationId xmlns:a16="http://schemas.microsoft.com/office/drawing/2014/main" id="{8E9FCE13-B490-666E-C2F3-5109EEB8234A}"/>
              </a:ext>
            </a:extLst>
          </p:cNvPr>
          <p:cNvGrpSpPr/>
          <p:nvPr/>
        </p:nvGrpSpPr>
        <p:grpSpPr>
          <a:xfrm>
            <a:off x="7065232" y="4817884"/>
            <a:ext cx="1203024" cy="1424738"/>
            <a:chOff x="7065232" y="4817884"/>
            <a:chExt cx="1203024" cy="1424738"/>
          </a:xfrm>
        </p:grpSpPr>
        <p:sp>
          <p:nvSpPr>
            <p:cNvPr id="23" name="TextBox 14">
              <a:extLst>
                <a:ext uri="{FF2B5EF4-FFF2-40B4-BE49-F238E27FC236}">
                  <a16:creationId xmlns:a16="http://schemas.microsoft.com/office/drawing/2014/main" id="{C5C825E2-76B2-164A-67DA-90AD5E658C01}"/>
                </a:ext>
              </a:extLst>
            </p:cNvPr>
            <p:cNvSpPr txBox="1"/>
            <p:nvPr/>
          </p:nvSpPr>
          <p:spPr>
            <a:xfrm>
              <a:off x="7065232" y="4817884"/>
              <a:ext cx="1203024" cy="1015663"/>
            </a:xfrm>
            <a:prstGeom prst="rect">
              <a:avLst/>
            </a:prstGeom>
            <a:solidFill>
              <a:srgbClr val="FFCCC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ongenial" panose="02000503040000020004" pitchFamily="2" charset="0"/>
                </a:rPr>
                <a:t>Num.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ongenial" panose="02000503040000020004" pitchFamily="2" charset="0"/>
                </a:rPr>
                <a:t>of deaths</a:t>
              </a:r>
            </a:p>
          </p:txBody>
        </p:sp>
        <p:sp>
          <p:nvSpPr>
            <p:cNvPr id="25" name="Left Brace 15">
              <a:extLst>
                <a:ext uri="{FF2B5EF4-FFF2-40B4-BE49-F238E27FC236}">
                  <a16:creationId xmlns:a16="http://schemas.microsoft.com/office/drawing/2014/main" id="{1FF82354-5E6B-7B03-B1E2-E05B244B1FB8}"/>
                </a:ext>
              </a:extLst>
            </p:cNvPr>
            <p:cNvSpPr/>
            <p:nvPr/>
          </p:nvSpPr>
          <p:spPr>
            <a:xfrm rot="5400000">
              <a:off x="7556392" y="5545692"/>
              <a:ext cx="314324" cy="1079536"/>
            </a:xfrm>
            <a:prstGeom prst="leftBrace">
              <a:avLst>
                <a:gd name="adj1" fmla="val 28503"/>
                <a:gd name="adj2" fmla="val 50000"/>
              </a:avLst>
            </a:prstGeom>
            <a:ln w="57150">
              <a:solidFill>
                <a:srgbClr val="009999"/>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41" name="Group 40">
            <a:extLst>
              <a:ext uri="{FF2B5EF4-FFF2-40B4-BE49-F238E27FC236}">
                <a16:creationId xmlns:a16="http://schemas.microsoft.com/office/drawing/2014/main" id="{D7E2B1D2-F3FB-B826-BCA9-0E946404651B}"/>
              </a:ext>
            </a:extLst>
          </p:cNvPr>
          <p:cNvGrpSpPr/>
          <p:nvPr/>
        </p:nvGrpSpPr>
        <p:grpSpPr>
          <a:xfrm>
            <a:off x="11073221" y="4474774"/>
            <a:ext cx="1216902" cy="1740602"/>
            <a:chOff x="11073221" y="4474774"/>
            <a:chExt cx="1216902" cy="1740602"/>
          </a:xfrm>
        </p:grpSpPr>
        <p:sp>
          <p:nvSpPr>
            <p:cNvPr id="26" name="TextBox 16">
              <a:extLst>
                <a:ext uri="{FF2B5EF4-FFF2-40B4-BE49-F238E27FC236}">
                  <a16:creationId xmlns:a16="http://schemas.microsoft.com/office/drawing/2014/main" id="{B1E5C179-854A-89E2-104A-6A4ECCC25A64}"/>
                </a:ext>
              </a:extLst>
            </p:cNvPr>
            <p:cNvSpPr txBox="1"/>
            <p:nvPr/>
          </p:nvSpPr>
          <p:spPr>
            <a:xfrm>
              <a:off x="11073221" y="4474774"/>
              <a:ext cx="1216902" cy="1323439"/>
            </a:xfrm>
            <a:prstGeom prst="rect">
              <a:avLst/>
            </a:prstGeom>
            <a:solidFill>
              <a:srgbClr val="FCE4D6"/>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ngenial" panose="02000503040000020004" pitchFamily="2" charset="0"/>
                </a:rPr>
                <a:t>Num. of weeks with cases</a:t>
              </a:r>
            </a:p>
          </p:txBody>
        </p:sp>
        <p:sp>
          <p:nvSpPr>
            <p:cNvPr id="28" name="Left Brace 21">
              <a:extLst>
                <a:ext uri="{FF2B5EF4-FFF2-40B4-BE49-F238E27FC236}">
                  <a16:creationId xmlns:a16="http://schemas.microsoft.com/office/drawing/2014/main" id="{884B2355-73A7-9692-F459-5A262101CCD4}"/>
                </a:ext>
              </a:extLst>
            </p:cNvPr>
            <p:cNvSpPr/>
            <p:nvPr/>
          </p:nvSpPr>
          <p:spPr>
            <a:xfrm rot="5400000">
              <a:off x="11489588" y="5531915"/>
              <a:ext cx="314323" cy="1052599"/>
            </a:xfrm>
            <a:prstGeom prst="leftBrace">
              <a:avLst>
                <a:gd name="adj1" fmla="val 28503"/>
                <a:gd name="adj2" fmla="val 50000"/>
              </a:avLst>
            </a:prstGeom>
            <a:ln w="57150">
              <a:solidFill>
                <a:srgbClr val="009999"/>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22" name="Group 21">
            <a:extLst>
              <a:ext uri="{FF2B5EF4-FFF2-40B4-BE49-F238E27FC236}">
                <a16:creationId xmlns:a16="http://schemas.microsoft.com/office/drawing/2014/main" id="{362A65E5-A0B7-D1CB-3327-E31C605207BE}"/>
              </a:ext>
            </a:extLst>
          </p:cNvPr>
          <p:cNvGrpSpPr/>
          <p:nvPr/>
        </p:nvGrpSpPr>
        <p:grpSpPr>
          <a:xfrm>
            <a:off x="8324521" y="4779880"/>
            <a:ext cx="1284323" cy="1454270"/>
            <a:chOff x="8324521" y="4779880"/>
            <a:chExt cx="1284323" cy="1454270"/>
          </a:xfrm>
        </p:grpSpPr>
        <p:sp>
          <p:nvSpPr>
            <p:cNvPr id="29" name="TextBox 18">
              <a:extLst>
                <a:ext uri="{FF2B5EF4-FFF2-40B4-BE49-F238E27FC236}">
                  <a16:creationId xmlns:a16="http://schemas.microsoft.com/office/drawing/2014/main" id="{55CC69CF-1CC9-4C53-66FA-5BA395DD9C38}"/>
                </a:ext>
              </a:extLst>
            </p:cNvPr>
            <p:cNvSpPr txBox="1"/>
            <p:nvPr/>
          </p:nvSpPr>
          <p:spPr>
            <a:xfrm>
              <a:off x="8434656" y="4779880"/>
              <a:ext cx="1174188" cy="1037106"/>
            </a:xfrm>
            <a:prstGeom prst="rect">
              <a:avLst/>
            </a:prstGeom>
            <a:solidFill>
              <a:srgbClr val="D9E1F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ongenial" panose="02000503040000020004" pitchFamily="2" charset="0"/>
                </a:rPr>
                <a:t>Num. of </a:t>
              </a:r>
              <a:r>
                <a:rPr lang="en-GB" sz="2000" b="1" dirty="0">
                  <a:solidFill>
                    <a:prstClr val="black"/>
                  </a:solidFill>
                  <a:latin typeface="Congenial" panose="02000503040000020004" pitchFamily="2" charset="0"/>
                </a:rPr>
                <a:t>cases</a:t>
              </a:r>
              <a:r>
                <a:rPr kumimoji="0" lang="en-GB" sz="2000" b="1" i="0" u="none" strike="noStrike" kern="1200" cap="none" spc="0" normalizeH="0" baseline="0" noProof="0" dirty="0">
                  <a:ln>
                    <a:noFill/>
                  </a:ln>
                  <a:solidFill>
                    <a:prstClr val="black"/>
                  </a:solidFill>
                  <a:effectLst/>
                  <a:uLnTx/>
                  <a:uFillTx/>
                  <a:latin typeface="Congenial" panose="02000503040000020004" pitchFamily="2" charset="0"/>
                </a:rPr>
                <a:t> tested</a:t>
              </a:r>
            </a:p>
          </p:txBody>
        </p:sp>
        <p:sp>
          <p:nvSpPr>
            <p:cNvPr id="30" name="Left Brace 83">
              <a:extLst>
                <a:ext uri="{FF2B5EF4-FFF2-40B4-BE49-F238E27FC236}">
                  <a16:creationId xmlns:a16="http://schemas.microsoft.com/office/drawing/2014/main" id="{129BF172-034F-23FF-A0B6-87D6681A27FA}"/>
                </a:ext>
              </a:extLst>
            </p:cNvPr>
            <p:cNvSpPr/>
            <p:nvPr/>
          </p:nvSpPr>
          <p:spPr>
            <a:xfrm rot="5400000">
              <a:off x="8780324" y="5464023"/>
              <a:ext cx="314324" cy="1225930"/>
            </a:xfrm>
            <a:prstGeom prst="leftBrace">
              <a:avLst>
                <a:gd name="adj1" fmla="val 28503"/>
                <a:gd name="adj2" fmla="val 50000"/>
              </a:avLst>
            </a:prstGeom>
            <a:ln w="57150">
              <a:solidFill>
                <a:srgbClr val="009999"/>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24" name="Group 23">
            <a:extLst>
              <a:ext uri="{FF2B5EF4-FFF2-40B4-BE49-F238E27FC236}">
                <a16:creationId xmlns:a16="http://schemas.microsoft.com/office/drawing/2014/main" id="{4199ABF6-2EDC-5F9D-FAD6-FD73957BF936}"/>
              </a:ext>
            </a:extLst>
          </p:cNvPr>
          <p:cNvGrpSpPr/>
          <p:nvPr/>
        </p:nvGrpSpPr>
        <p:grpSpPr>
          <a:xfrm>
            <a:off x="9615870" y="4175492"/>
            <a:ext cx="1225930" cy="2043708"/>
            <a:chOff x="9615870" y="4175492"/>
            <a:chExt cx="1225930" cy="2043708"/>
          </a:xfrm>
        </p:grpSpPr>
        <p:sp>
          <p:nvSpPr>
            <p:cNvPr id="31" name="Left Brace 81">
              <a:extLst>
                <a:ext uri="{FF2B5EF4-FFF2-40B4-BE49-F238E27FC236}">
                  <a16:creationId xmlns:a16="http://schemas.microsoft.com/office/drawing/2014/main" id="{35CFE7EE-9198-EC4E-DFCA-254007DF5EDF}"/>
                </a:ext>
              </a:extLst>
            </p:cNvPr>
            <p:cNvSpPr/>
            <p:nvPr/>
          </p:nvSpPr>
          <p:spPr>
            <a:xfrm rot="5400000">
              <a:off x="10071673" y="5449073"/>
              <a:ext cx="314324" cy="1225930"/>
            </a:xfrm>
            <a:prstGeom prst="leftBrace">
              <a:avLst>
                <a:gd name="adj1" fmla="val 28503"/>
                <a:gd name="adj2" fmla="val 50000"/>
              </a:avLst>
            </a:prstGeom>
            <a:ln w="57150">
              <a:solidFill>
                <a:srgbClr val="009999"/>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2" name="TextBox 84">
              <a:extLst>
                <a:ext uri="{FF2B5EF4-FFF2-40B4-BE49-F238E27FC236}">
                  <a16:creationId xmlns:a16="http://schemas.microsoft.com/office/drawing/2014/main" id="{07A3CC89-7846-FBD6-33CE-6D9EB0313B76}"/>
                </a:ext>
              </a:extLst>
            </p:cNvPr>
            <p:cNvSpPr txBox="1"/>
            <p:nvPr/>
          </p:nvSpPr>
          <p:spPr>
            <a:xfrm>
              <a:off x="9725931" y="4175492"/>
              <a:ext cx="1110198" cy="1631216"/>
            </a:xfrm>
            <a:prstGeom prst="rect">
              <a:avLst/>
            </a:prstGeom>
            <a:solidFill>
              <a:srgbClr val="8EA9DB"/>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ngenial" panose="02000503040000020004" pitchFamily="2" charset="0"/>
                </a:rPr>
                <a:t>Num. of cases tested +</a:t>
              </a:r>
              <a:endParaRPr kumimoji="0" lang="en-GB" sz="2000" b="1" i="0" u="none" strike="noStrike" kern="1200" cap="none" spc="0" normalizeH="0" baseline="0" noProof="0" dirty="0">
                <a:ln>
                  <a:noFill/>
                </a:ln>
                <a:solidFill>
                  <a:prstClr val="black"/>
                </a:solidFill>
                <a:effectLst/>
                <a:uLnTx/>
                <a:uFillTx/>
                <a:latin typeface="Congenial" panose="02000503040000020004" pitchFamily="2" charset="0"/>
              </a:endParaRPr>
            </a:p>
          </p:txBody>
        </p:sp>
      </p:grpSp>
      <p:grpSp>
        <p:nvGrpSpPr>
          <p:cNvPr id="27" name="Group 26">
            <a:extLst>
              <a:ext uri="{FF2B5EF4-FFF2-40B4-BE49-F238E27FC236}">
                <a16:creationId xmlns:a16="http://schemas.microsoft.com/office/drawing/2014/main" id="{D73A6942-D3EB-BCC4-0F6D-CEBC120D0DFB}"/>
              </a:ext>
            </a:extLst>
          </p:cNvPr>
          <p:cNvGrpSpPr/>
          <p:nvPr/>
        </p:nvGrpSpPr>
        <p:grpSpPr>
          <a:xfrm>
            <a:off x="9907698" y="3160418"/>
            <a:ext cx="2176101" cy="3053427"/>
            <a:chOff x="9907698" y="3160418"/>
            <a:chExt cx="2176101" cy="3053427"/>
          </a:xfrm>
        </p:grpSpPr>
        <p:sp>
          <p:nvSpPr>
            <p:cNvPr id="33" name="Left Brace 19">
              <a:extLst>
                <a:ext uri="{FF2B5EF4-FFF2-40B4-BE49-F238E27FC236}">
                  <a16:creationId xmlns:a16="http://schemas.microsoft.com/office/drawing/2014/main" id="{4EB95AC5-9CEF-0EDF-702E-6EF612057D44}"/>
                </a:ext>
              </a:extLst>
            </p:cNvPr>
            <p:cNvSpPr/>
            <p:nvPr/>
          </p:nvSpPr>
          <p:spPr>
            <a:xfrm rot="5400000">
              <a:off x="10835111" y="5964676"/>
              <a:ext cx="321277" cy="177061"/>
            </a:xfrm>
            <a:prstGeom prst="leftBrace">
              <a:avLst>
                <a:gd name="adj1" fmla="val 25000"/>
                <a:gd name="adj2" fmla="val 50000"/>
              </a:avLst>
            </a:prstGeom>
            <a:ln w="57150">
              <a:solidFill>
                <a:srgbClr val="009999"/>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34" name="Straight Connector 88">
              <a:extLst>
                <a:ext uri="{FF2B5EF4-FFF2-40B4-BE49-F238E27FC236}">
                  <a16:creationId xmlns:a16="http://schemas.microsoft.com/office/drawing/2014/main" id="{89A1E850-4428-BB27-9F84-10FDAC1F693E}"/>
                </a:ext>
              </a:extLst>
            </p:cNvPr>
            <p:cNvCxnSpPr>
              <a:cxnSpLocks/>
              <a:stCxn id="33" idx="1"/>
              <a:endCxn id="35" idx="2"/>
            </p:cNvCxnSpPr>
            <p:nvPr/>
          </p:nvCxnSpPr>
          <p:spPr>
            <a:xfrm flipV="1">
              <a:off x="10995749" y="3868304"/>
              <a:ext cx="0" cy="2024264"/>
            </a:xfrm>
            <a:prstGeom prst="line">
              <a:avLst/>
            </a:prstGeom>
            <a:ln w="57150">
              <a:solidFill>
                <a:srgbClr val="009999"/>
              </a:solidFill>
            </a:ln>
          </p:spPr>
          <p:style>
            <a:lnRef idx="1">
              <a:schemeClr val="dk1"/>
            </a:lnRef>
            <a:fillRef idx="0">
              <a:schemeClr val="dk1"/>
            </a:fillRef>
            <a:effectRef idx="0">
              <a:schemeClr val="dk1"/>
            </a:effectRef>
            <a:fontRef idx="minor">
              <a:schemeClr val="tx1"/>
            </a:fontRef>
          </p:style>
        </p:cxnSp>
        <p:sp>
          <p:nvSpPr>
            <p:cNvPr id="35" name="TextBox 89">
              <a:extLst>
                <a:ext uri="{FF2B5EF4-FFF2-40B4-BE49-F238E27FC236}">
                  <a16:creationId xmlns:a16="http://schemas.microsoft.com/office/drawing/2014/main" id="{E60535D5-CD69-D528-82CA-FE132C47C724}"/>
                </a:ext>
              </a:extLst>
            </p:cNvPr>
            <p:cNvSpPr txBox="1"/>
            <p:nvPr/>
          </p:nvSpPr>
          <p:spPr>
            <a:xfrm>
              <a:off x="9907698" y="3160418"/>
              <a:ext cx="2176101" cy="707886"/>
            </a:xfrm>
            <a:prstGeom prst="rect">
              <a:avLst/>
            </a:prstGeom>
            <a:solidFill>
              <a:srgbClr val="AABD65"/>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ngenial" panose="02000503040000020004" pitchFamily="2" charset="0"/>
                </a:rPr>
                <a:t>Num. of weeks over the period</a:t>
              </a:r>
              <a:endParaRPr kumimoji="0" lang="en-GB" sz="2000" b="1" i="0" u="none" strike="noStrike" kern="1200" cap="none" spc="0" normalizeH="0" baseline="0" noProof="0" dirty="0">
                <a:ln>
                  <a:noFill/>
                </a:ln>
                <a:solidFill>
                  <a:prstClr val="black"/>
                </a:solidFill>
                <a:effectLst/>
                <a:uLnTx/>
                <a:uFillTx/>
                <a:latin typeface="Congenial" panose="02000503040000020004" pitchFamily="2" charset="0"/>
              </a:endParaRPr>
            </a:p>
          </p:txBody>
        </p:sp>
      </p:grpSp>
      <p:grpSp>
        <p:nvGrpSpPr>
          <p:cNvPr id="43" name="Group 42">
            <a:extLst>
              <a:ext uri="{FF2B5EF4-FFF2-40B4-BE49-F238E27FC236}">
                <a16:creationId xmlns:a16="http://schemas.microsoft.com/office/drawing/2014/main" id="{DEFEC03E-7E99-DA8E-FAF3-1D85D962EB8A}"/>
              </a:ext>
            </a:extLst>
          </p:cNvPr>
          <p:cNvGrpSpPr/>
          <p:nvPr/>
        </p:nvGrpSpPr>
        <p:grpSpPr>
          <a:xfrm>
            <a:off x="13219135" y="4770883"/>
            <a:ext cx="3015025" cy="1375380"/>
            <a:chOff x="13219135" y="4770883"/>
            <a:chExt cx="3015025" cy="1375380"/>
          </a:xfrm>
        </p:grpSpPr>
        <p:sp>
          <p:nvSpPr>
            <p:cNvPr id="36" name="Left Brace 82">
              <a:extLst>
                <a:ext uri="{FF2B5EF4-FFF2-40B4-BE49-F238E27FC236}">
                  <a16:creationId xmlns:a16="http://schemas.microsoft.com/office/drawing/2014/main" id="{E99C60E9-CE0F-B90D-3823-972FB22D3813}"/>
                </a:ext>
              </a:extLst>
            </p:cNvPr>
            <p:cNvSpPr/>
            <p:nvPr/>
          </p:nvSpPr>
          <p:spPr>
            <a:xfrm rot="5400000">
              <a:off x="14569485" y="4481588"/>
              <a:ext cx="314325" cy="3015025"/>
            </a:xfrm>
            <a:prstGeom prst="leftBrace">
              <a:avLst>
                <a:gd name="adj1" fmla="val 28503"/>
                <a:gd name="adj2" fmla="val 50000"/>
              </a:avLst>
            </a:prstGeom>
            <a:ln w="57150">
              <a:solidFill>
                <a:srgbClr val="009999"/>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7" name="TextBox 93">
              <a:extLst>
                <a:ext uri="{FF2B5EF4-FFF2-40B4-BE49-F238E27FC236}">
                  <a16:creationId xmlns:a16="http://schemas.microsoft.com/office/drawing/2014/main" id="{5A1DCD30-8E09-33C4-0D7C-531EAB854B55}"/>
                </a:ext>
              </a:extLst>
            </p:cNvPr>
            <p:cNvSpPr txBox="1"/>
            <p:nvPr/>
          </p:nvSpPr>
          <p:spPr>
            <a:xfrm>
              <a:off x="13873459" y="4770883"/>
              <a:ext cx="1921664" cy="1015663"/>
            </a:xfrm>
            <a:prstGeom prst="rect">
              <a:avLst/>
            </a:prstGeom>
            <a:solidFill>
              <a:srgbClr val="FFD966"/>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ongenial" panose="02000503040000020004" pitchFamily="2" charset="0"/>
                </a:rPr>
                <a:t>Vulnerability</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black"/>
                  </a:solidFill>
                  <a:latin typeface="Congenial" panose="02000503040000020004" pitchFamily="2" charset="0"/>
                </a:rPr>
                <a:t>f</a:t>
              </a:r>
              <a:r>
                <a:rPr kumimoji="0" lang="en-GB" sz="2000" b="1" i="0" u="none" strike="noStrike" kern="1200" cap="none" spc="0" normalizeH="0" baseline="0" noProof="0" dirty="0">
                  <a:ln>
                    <a:noFill/>
                  </a:ln>
                  <a:solidFill>
                    <a:prstClr val="black"/>
                  </a:solidFill>
                  <a:effectLst/>
                  <a:uLnTx/>
                  <a:uFillTx/>
                  <a:latin typeface="Congenial" panose="02000503040000020004" pitchFamily="2" charset="0"/>
                </a:rPr>
                <a:t>actors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black"/>
                  </a:solidFill>
                  <a:latin typeface="Congenial" panose="02000503040000020004" pitchFamily="2" charset="0"/>
                </a:rPr>
                <a:t>(</a:t>
              </a:r>
              <a:r>
                <a:rPr lang="en-GB" sz="2000" b="1" i="1" dirty="0">
                  <a:solidFill>
                    <a:prstClr val="black"/>
                  </a:solidFill>
                  <a:latin typeface="Congenial" panose="02000503040000020004" pitchFamily="2" charset="0"/>
                </a:rPr>
                <a:t>optional</a:t>
              </a:r>
              <a:r>
                <a:rPr lang="en-GB" sz="2000" b="1" dirty="0">
                  <a:solidFill>
                    <a:prstClr val="black"/>
                  </a:solidFill>
                  <a:latin typeface="Congenial" panose="02000503040000020004" pitchFamily="2" charset="0"/>
                </a:rPr>
                <a:t>)</a:t>
              </a:r>
              <a:endParaRPr kumimoji="0" lang="en-GB" sz="2000" b="1" i="0" u="none" strike="noStrike" kern="1200" cap="none" spc="0" normalizeH="0" baseline="0" noProof="0" dirty="0">
                <a:ln>
                  <a:noFill/>
                </a:ln>
                <a:solidFill>
                  <a:prstClr val="black"/>
                </a:solidFill>
                <a:effectLst/>
                <a:uLnTx/>
                <a:uFillTx/>
                <a:latin typeface="Congenial" panose="02000503040000020004" pitchFamily="2" charset="0"/>
              </a:endParaRPr>
            </a:p>
          </p:txBody>
        </p:sp>
      </p:grpSp>
      <p:grpSp>
        <p:nvGrpSpPr>
          <p:cNvPr id="42" name="Group 41">
            <a:extLst>
              <a:ext uri="{FF2B5EF4-FFF2-40B4-BE49-F238E27FC236}">
                <a16:creationId xmlns:a16="http://schemas.microsoft.com/office/drawing/2014/main" id="{11E8EF74-0123-0859-4950-EDF6FA6A45E4}"/>
              </a:ext>
            </a:extLst>
          </p:cNvPr>
          <p:cNvGrpSpPr/>
          <p:nvPr/>
        </p:nvGrpSpPr>
        <p:grpSpPr>
          <a:xfrm>
            <a:off x="12245677" y="3816541"/>
            <a:ext cx="3184142" cy="2391460"/>
            <a:chOff x="12245677" y="3816541"/>
            <a:chExt cx="3184142" cy="2391460"/>
          </a:xfrm>
        </p:grpSpPr>
        <p:cxnSp>
          <p:nvCxnSpPr>
            <p:cNvPr id="40" name="Straight Connector 88">
              <a:extLst>
                <a:ext uri="{FF2B5EF4-FFF2-40B4-BE49-F238E27FC236}">
                  <a16:creationId xmlns:a16="http://schemas.microsoft.com/office/drawing/2014/main" id="{5A1DCB35-C1BE-FA62-DD12-00322B1B2026}"/>
                </a:ext>
              </a:extLst>
            </p:cNvPr>
            <p:cNvCxnSpPr>
              <a:cxnSpLocks/>
              <a:stCxn id="38" idx="1"/>
            </p:cNvCxnSpPr>
            <p:nvPr/>
          </p:nvCxnSpPr>
          <p:spPr>
            <a:xfrm flipV="1">
              <a:off x="12734036" y="4515523"/>
              <a:ext cx="1072211" cy="1279880"/>
            </a:xfrm>
            <a:prstGeom prst="line">
              <a:avLst/>
            </a:prstGeom>
            <a:ln w="57150">
              <a:solidFill>
                <a:srgbClr val="009999"/>
              </a:solidFill>
            </a:ln>
          </p:spPr>
          <p:style>
            <a:lnRef idx="1">
              <a:schemeClr val="dk1"/>
            </a:lnRef>
            <a:fillRef idx="0">
              <a:schemeClr val="dk1"/>
            </a:fillRef>
            <a:effectRef idx="0">
              <a:schemeClr val="dk1"/>
            </a:effectRef>
            <a:fontRef idx="minor">
              <a:schemeClr val="tx1"/>
            </a:fontRef>
          </p:style>
        </p:cxnSp>
        <p:sp>
          <p:nvSpPr>
            <p:cNvPr id="38" name="Left Brace 91">
              <a:extLst>
                <a:ext uri="{FF2B5EF4-FFF2-40B4-BE49-F238E27FC236}">
                  <a16:creationId xmlns:a16="http://schemas.microsoft.com/office/drawing/2014/main" id="{B72ECE63-EA16-73DB-3D27-86850ECD5E20}"/>
                </a:ext>
              </a:extLst>
            </p:cNvPr>
            <p:cNvSpPr/>
            <p:nvPr/>
          </p:nvSpPr>
          <p:spPr>
            <a:xfrm rot="5400000">
              <a:off x="12527737" y="5513343"/>
              <a:ext cx="412598" cy="976717"/>
            </a:xfrm>
            <a:prstGeom prst="leftBrace">
              <a:avLst>
                <a:gd name="adj1" fmla="val 28503"/>
                <a:gd name="adj2" fmla="val 50000"/>
              </a:avLst>
            </a:prstGeom>
            <a:ln w="57150">
              <a:solidFill>
                <a:srgbClr val="009999"/>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9" name="TextBox 92">
              <a:extLst>
                <a:ext uri="{FF2B5EF4-FFF2-40B4-BE49-F238E27FC236}">
                  <a16:creationId xmlns:a16="http://schemas.microsoft.com/office/drawing/2014/main" id="{33A4A44C-D05F-A45E-046D-C33F2B546D31}"/>
                </a:ext>
              </a:extLst>
            </p:cNvPr>
            <p:cNvSpPr txBox="1"/>
            <p:nvPr/>
          </p:nvSpPr>
          <p:spPr>
            <a:xfrm>
              <a:off x="12414795" y="3816541"/>
              <a:ext cx="3015024" cy="729815"/>
            </a:xfrm>
            <a:prstGeom prst="rect">
              <a:avLst/>
            </a:prstGeom>
            <a:solidFill>
              <a:srgbClr val="F8CBAD"/>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ngenial" panose="02000503040000020004" pitchFamily="2" charset="0"/>
                </a:rPr>
                <a:t>Num. of weeks with cases</a:t>
              </a:r>
              <a:r>
                <a:rPr lang="en-US" sz="2000" b="1" dirty="0">
                  <a:solidFill>
                    <a:prstClr val="black"/>
                  </a:solidFill>
                  <a:latin typeface="Congenial" panose="02000503040000020004" pitchFamily="2" charset="0"/>
                </a:rPr>
                <a:t> tested positive</a:t>
              </a:r>
              <a:endParaRPr kumimoji="0" lang="en-GB" sz="2000" b="1" i="0" u="none" strike="noStrike" kern="1200" cap="none" spc="0" normalizeH="0" baseline="0" noProof="0" dirty="0">
                <a:ln>
                  <a:noFill/>
                </a:ln>
                <a:solidFill>
                  <a:prstClr val="black"/>
                </a:solidFill>
                <a:effectLst/>
                <a:uLnTx/>
                <a:uFillTx/>
                <a:latin typeface="Congenial" panose="02000503040000020004" pitchFamily="2" charset="0"/>
              </a:endParaRPr>
            </a:p>
          </p:txBody>
        </p:sp>
      </p:grpSp>
      <p:grpSp>
        <p:nvGrpSpPr>
          <p:cNvPr id="44" name="Group 43">
            <a:extLst>
              <a:ext uri="{FF2B5EF4-FFF2-40B4-BE49-F238E27FC236}">
                <a16:creationId xmlns:a16="http://schemas.microsoft.com/office/drawing/2014/main" id="{86107418-E8A7-30B4-A87F-8EB84EAAF311}"/>
              </a:ext>
            </a:extLst>
          </p:cNvPr>
          <p:cNvGrpSpPr/>
          <p:nvPr/>
        </p:nvGrpSpPr>
        <p:grpSpPr>
          <a:xfrm>
            <a:off x="2895600" y="8475342"/>
            <a:ext cx="12496800" cy="1391361"/>
            <a:chOff x="2895600" y="8475342"/>
            <a:chExt cx="12496800" cy="1391361"/>
          </a:xfrm>
        </p:grpSpPr>
        <p:sp>
          <p:nvSpPr>
            <p:cNvPr id="11" name="Rectangle: Rounded Corners 10">
              <a:extLst>
                <a:ext uri="{FF2B5EF4-FFF2-40B4-BE49-F238E27FC236}">
                  <a16:creationId xmlns:a16="http://schemas.microsoft.com/office/drawing/2014/main" id="{21083187-23E8-DCE3-FBCC-D14DB3D09244}"/>
                </a:ext>
              </a:extLst>
            </p:cNvPr>
            <p:cNvSpPr/>
            <p:nvPr/>
          </p:nvSpPr>
          <p:spPr>
            <a:xfrm>
              <a:off x="3757055" y="8475342"/>
              <a:ext cx="10751442" cy="1391361"/>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5" name="TextBox 44">
              <a:extLst>
                <a:ext uri="{FF2B5EF4-FFF2-40B4-BE49-F238E27FC236}">
                  <a16:creationId xmlns:a16="http://schemas.microsoft.com/office/drawing/2014/main" id="{6BAAB8C8-5F81-9463-F08D-D972CDEC23B2}"/>
                </a:ext>
              </a:extLst>
            </p:cNvPr>
            <p:cNvSpPr txBox="1"/>
            <p:nvPr/>
          </p:nvSpPr>
          <p:spPr>
            <a:xfrm>
              <a:off x="2895600" y="8724378"/>
              <a:ext cx="12496800" cy="992579"/>
            </a:xfrm>
            <a:prstGeom prst="rect">
              <a:avLst/>
            </a:prstGeom>
            <a:noFill/>
          </p:spPr>
          <p:txBody>
            <a:bodyPr wrap="square" rtlCol="0">
              <a:spAutoFit/>
            </a:bodyPr>
            <a:lstStyle/>
            <a:p>
              <a:pPr algn="ctr">
                <a:spcAft>
                  <a:spcPts val="300"/>
                </a:spcAft>
                <a:defRPr/>
              </a:pP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Do not modify the headings of columns</a:t>
              </a:r>
            </a:p>
            <a:p>
              <a:pPr algn="ctr">
                <a:defRP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Except for the year numbers to match your analysis period</a:t>
              </a:r>
            </a:p>
          </p:txBody>
        </p:sp>
      </p:grpSp>
      <p:sp>
        <p:nvSpPr>
          <p:cNvPr id="46" name="Slide Number Placeholder 45">
            <a:extLst>
              <a:ext uri="{FF2B5EF4-FFF2-40B4-BE49-F238E27FC236}">
                <a16:creationId xmlns:a16="http://schemas.microsoft.com/office/drawing/2014/main" id="{759E29D7-A808-2C56-E3A2-339618F4D647}"/>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21</a:t>
            </a:fld>
            <a:endParaRPr lang="en-US" sz="1200" dirty="0"/>
          </a:p>
        </p:txBody>
      </p:sp>
    </p:spTree>
    <p:extLst>
      <p:ext uri="{BB962C8B-B14F-4D97-AF65-F5344CB8AC3E}">
        <p14:creationId xmlns:p14="http://schemas.microsoft.com/office/powerpoint/2010/main" val="39324011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E406451D-F091-6FF8-9A19-0481E581F717}"/>
              </a:ext>
            </a:extLst>
          </p:cNvPr>
          <p:cNvSpPr/>
          <p:nvPr/>
        </p:nvSpPr>
        <p:spPr>
          <a:xfrm>
            <a:off x="1653611" y="1842988"/>
            <a:ext cx="14729389" cy="1060669"/>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1143000" y="-1686292"/>
            <a:ext cx="12042781" cy="3178898"/>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671641" y="522037"/>
            <a:ext cx="9990352"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Customization</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of analysis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period</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5" name="ZoneTexte 59">
            <a:extLst>
              <a:ext uri="{FF2B5EF4-FFF2-40B4-BE49-F238E27FC236}">
                <a16:creationId xmlns:a16="http://schemas.microsoft.com/office/drawing/2014/main" id="{B72C04F2-E2C2-BBD3-1001-1963211DC230}"/>
              </a:ext>
            </a:extLst>
          </p:cNvPr>
          <p:cNvSpPr txBox="1"/>
          <p:nvPr/>
        </p:nvSpPr>
        <p:spPr>
          <a:xfrm>
            <a:off x="1930400" y="2774499"/>
            <a:ext cx="16992600" cy="4647426"/>
          </a:xfrm>
          <a:prstGeom prst="rect">
            <a:avLst/>
          </a:prstGeom>
          <a:noFill/>
        </p:spPr>
        <p:txBody>
          <a:bodyPr wrap="square" rtlCol="0">
            <a:spAutoFit/>
          </a:bodyPr>
          <a:lstStyle/>
          <a:p>
            <a:pPr>
              <a:spcAft>
                <a:spcPts val="600"/>
              </a:spcAft>
              <a:buClr>
                <a:srgbClr val="009999"/>
              </a:buClr>
              <a:defRPr/>
            </a:pPr>
            <a:endPar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endParaRPr>
          </a:p>
          <a:p>
            <a:pPr marL="457200" indent="-457200">
              <a:spcAft>
                <a:spcPts val="1200"/>
              </a:spcAft>
              <a:buClr>
                <a:srgbClr val="009999"/>
              </a:buClr>
              <a:buBlip>
                <a:blip r:embed="rId3"/>
              </a:buBlip>
              <a:defRPr/>
            </a:pPr>
            <a:r>
              <a:rPr lang="en-GB"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If your PAMI analysis period = 5 years</a:t>
            </a:r>
          </a:p>
          <a:p>
            <a:pPr marL="1371600" lvl="2" indent="-457200">
              <a:spcAft>
                <a:spcPts val="1200"/>
              </a:spcAft>
              <a:buClr>
                <a:srgbClr val="009999"/>
              </a:buClr>
              <a:buFont typeface="Arial" panose="020B0604020202020204" pitchFamily="34" charset="0"/>
              <a:buChar char="•"/>
              <a:defRPr/>
            </a:pPr>
            <a:r>
              <a:rPr lang="en-GB" sz="2800" dirty="0">
                <a:solidFill>
                  <a:schemeClr val="tx1">
                    <a:lumMod val="95000"/>
                    <a:lumOff val="5000"/>
                  </a:schemeClr>
                </a:solidFill>
                <a:latin typeface="Atkinson Hyperlegible Bold" panose="020B0604020202020204" charset="0"/>
              </a:rPr>
              <a:t>Edit the year numbers in the heading of columns</a:t>
            </a:r>
          </a:p>
          <a:p>
            <a:pPr>
              <a:spcAft>
                <a:spcPts val="600"/>
              </a:spcAft>
              <a:buClr>
                <a:srgbClr val="009999"/>
              </a:buClr>
              <a:defRPr/>
            </a:pPr>
            <a:endParaRPr lang="en-GB" sz="2800" b="1" dirty="0">
              <a:solidFill>
                <a:prstClr val="black"/>
              </a:solidFill>
              <a:latin typeface="Atkinson Hyperlegible" panose="020B0604020202020204" charset="0"/>
            </a:endParaRPr>
          </a:p>
          <a:p>
            <a:pPr marL="457200" indent="-457200">
              <a:spcAft>
                <a:spcPts val="1200"/>
              </a:spcAft>
              <a:buClr>
                <a:srgbClr val="009999"/>
              </a:buClr>
              <a:buBlip>
                <a:blip r:embed="rId3"/>
              </a:buBlip>
            </a:pPr>
            <a:r>
              <a:rPr lang="en-GB"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If your PAMI analysis period  &gt; 5 years </a:t>
            </a:r>
          </a:p>
          <a:p>
            <a:pPr marL="1371600" lvl="2" indent="-457200">
              <a:spcAft>
                <a:spcPts val="1200"/>
              </a:spcAft>
              <a:buClr>
                <a:srgbClr val="009999"/>
              </a:buClr>
              <a:buFont typeface="Arial" panose="020B0604020202020204" pitchFamily="34" charset="0"/>
              <a:buChar char="•"/>
            </a:pPr>
            <a:r>
              <a:rPr lang="en-GB" sz="2800" dirty="0">
                <a:solidFill>
                  <a:schemeClr val="tx1">
                    <a:lumMod val="95000"/>
                    <a:lumOff val="5000"/>
                  </a:schemeClr>
                </a:solidFill>
                <a:latin typeface="Atkinson Hyperlegible Bold" panose="020B0604020202020204" charset="0"/>
              </a:rPr>
              <a:t>Add years by adding columns</a:t>
            </a:r>
            <a:r>
              <a:rPr lang="en-GB" sz="2800" dirty="0">
                <a:solidFill>
                  <a:prstClr val="black"/>
                </a:solidFill>
                <a:latin typeface="Atkinson Hyperlegible" panose="020B0604020202020204" charset="0"/>
              </a:rPr>
              <a:t>:</a:t>
            </a:r>
          </a:p>
          <a:p>
            <a:pPr marL="2286000" lvl="4" indent="-457200">
              <a:spcAft>
                <a:spcPts val="1200"/>
              </a:spcAft>
              <a:buClr>
                <a:srgbClr val="009999"/>
              </a:buClr>
              <a:buFont typeface="Courier New" panose="02070309020205020404" pitchFamily="49" charset="0"/>
              <a:buChar char="o"/>
            </a:pPr>
            <a:r>
              <a:rPr lang="en-GB" sz="2800" dirty="0">
                <a:latin typeface="Atkinson Hyperlegible" panose="020B0604020202020204" charset="0"/>
              </a:rPr>
              <a:t>Add as many columns as needed to match the duration of your analysis period </a:t>
            </a:r>
          </a:p>
          <a:p>
            <a:pPr marL="2286000" lvl="4" indent="-457200">
              <a:spcAft>
                <a:spcPts val="1200"/>
              </a:spcAft>
              <a:buClr>
                <a:srgbClr val="009999"/>
              </a:buClr>
              <a:buFont typeface="Courier New" panose="02070309020205020404" pitchFamily="49" charset="0"/>
              <a:buChar char="o"/>
            </a:pPr>
            <a:r>
              <a:rPr lang="en-GB" sz="2800" dirty="0">
                <a:solidFill>
                  <a:schemeClr val="tx1">
                    <a:lumMod val="95000"/>
                    <a:lumOff val="5000"/>
                  </a:schemeClr>
                </a:solidFill>
                <a:latin typeface="Atkinson Hyperlegible Bold" panose="020B0604020202020204" charset="0"/>
              </a:rPr>
              <a:t>Follow the template strictly to label each column</a:t>
            </a:r>
          </a:p>
        </p:txBody>
      </p:sp>
      <p:sp>
        <p:nvSpPr>
          <p:cNvPr id="10" name="TextBox 9">
            <a:extLst>
              <a:ext uri="{FF2B5EF4-FFF2-40B4-BE49-F238E27FC236}">
                <a16:creationId xmlns:a16="http://schemas.microsoft.com/office/drawing/2014/main" id="{C2E6DAFD-1207-19CC-DBBC-DEF94BAE954E}"/>
              </a:ext>
            </a:extLst>
          </p:cNvPr>
          <p:cNvSpPr txBox="1"/>
          <p:nvPr/>
        </p:nvSpPr>
        <p:spPr>
          <a:xfrm>
            <a:off x="1653610" y="2184754"/>
            <a:ext cx="14729389" cy="521632"/>
          </a:xfrm>
          <a:prstGeom prst="rect">
            <a:avLst/>
          </a:prstGeom>
          <a:noFill/>
        </p:spPr>
        <p:txBody>
          <a:bodyPr wrap="square">
            <a:spAutoFit/>
          </a:bodyPr>
          <a:lstStyle/>
          <a:p>
            <a:pPr algn="ctr">
              <a:spcAft>
                <a:spcPts val="600"/>
              </a:spcAft>
              <a:buClr>
                <a:srgbClr val="009999"/>
              </a:buClr>
              <a:defRPr/>
            </a:pP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By default, the PAMI data model template is for 5 years</a:t>
            </a:r>
          </a:p>
        </p:txBody>
      </p:sp>
      <p:grpSp>
        <p:nvGrpSpPr>
          <p:cNvPr id="9" name="Group 8">
            <a:extLst>
              <a:ext uri="{FF2B5EF4-FFF2-40B4-BE49-F238E27FC236}">
                <a16:creationId xmlns:a16="http://schemas.microsoft.com/office/drawing/2014/main" id="{0DF304A0-2199-FD1E-FF3C-FBCB9939A665}"/>
              </a:ext>
            </a:extLst>
          </p:cNvPr>
          <p:cNvGrpSpPr/>
          <p:nvPr/>
        </p:nvGrpSpPr>
        <p:grpSpPr>
          <a:xfrm>
            <a:off x="492697" y="7383345"/>
            <a:ext cx="17569245" cy="2553136"/>
            <a:chOff x="492697" y="7383345"/>
            <a:chExt cx="17569245" cy="2553136"/>
          </a:xfrm>
        </p:grpSpPr>
        <p:sp>
          <p:nvSpPr>
            <p:cNvPr id="8" name="ZoneTexte 49">
              <a:extLst>
                <a:ext uri="{FF2B5EF4-FFF2-40B4-BE49-F238E27FC236}">
                  <a16:creationId xmlns:a16="http://schemas.microsoft.com/office/drawing/2014/main" id="{4204FFCC-0B3A-6EAC-6694-22E41EA5A759}"/>
                </a:ext>
              </a:extLst>
            </p:cNvPr>
            <p:cNvSpPr txBox="1"/>
            <p:nvPr/>
          </p:nvSpPr>
          <p:spPr>
            <a:xfrm>
              <a:off x="492697" y="8749300"/>
              <a:ext cx="6472560" cy="1015663"/>
            </a:xfrm>
            <a:prstGeom prst="rect">
              <a:avLst/>
            </a:prstGeom>
            <a:noFill/>
          </p:spPr>
          <p:txBody>
            <a:bodyPr wrap="square" rtlCol="0">
              <a:spAutoFit/>
            </a:bodyPr>
            <a:lstStyle/>
            <a:p>
              <a:pPr algn="ctr">
                <a:buClr>
                  <a:srgbClr val="009999"/>
                </a:buClr>
              </a:pPr>
              <a:r>
                <a:rPr lang="en-GB" sz="2800" dirty="0">
                  <a:latin typeface="Atkinson Hyperlegible"/>
                </a:rPr>
                <a:t>Variable number of cases</a:t>
              </a:r>
            </a:p>
            <a:p>
              <a:pPr algn="ctr">
                <a:buClr>
                  <a:srgbClr val="009999"/>
                </a:buClr>
              </a:pPr>
              <a:r>
                <a:rPr lang="en-GB" sz="3200" b="1" dirty="0" err="1">
                  <a:latin typeface="Congenial" panose="02000503040000020004" pitchFamily="2" charset="0"/>
                </a:rPr>
                <a:t>c_y_YYYY</a:t>
              </a:r>
              <a:endParaRPr lang="en-GB" sz="3200" b="1" dirty="0">
                <a:latin typeface="Congenial" panose="02000503040000020004" pitchFamily="2" charset="0"/>
              </a:endParaRPr>
            </a:p>
          </p:txBody>
        </p:sp>
        <p:sp>
          <p:nvSpPr>
            <p:cNvPr id="13" name="ZoneTexte 54">
              <a:extLst>
                <a:ext uri="{FF2B5EF4-FFF2-40B4-BE49-F238E27FC236}">
                  <a16:creationId xmlns:a16="http://schemas.microsoft.com/office/drawing/2014/main" id="{C6C8D805-98D1-90CA-6188-2D0341088FF7}"/>
                </a:ext>
              </a:extLst>
            </p:cNvPr>
            <p:cNvSpPr txBox="1"/>
            <p:nvPr/>
          </p:nvSpPr>
          <p:spPr>
            <a:xfrm>
              <a:off x="5907720" y="9413261"/>
              <a:ext cx="6472560" cy="523220"/>
            </a:xfrm>
            <a:prstGeom prst="rect">
              <a:avLst/>
            </a:prstGeom>
            <a:noFill/>
          </p:spPr>
          <p:txBody>
            <a:bodyPr wrap="square" rtlCol="0">
              <a:spAutoFit/>
            </a:bodyPr>
            <a:lstStyle/>
            <a:p>
              <a:pPr algn="ctr"/>
              <a:r>
                <a:rPr lang="en-GB" sz="2800" dirty="0">
                  <a:latin typeface="Atkinson Hyperlegible"/>
                </a:rPr>
                <a:t>GTFCC template, 5 years </a:t>
              </a:r>
            </a:p>
          </p:txBody>
        </p:sp>
        <p:sp>
          <p:nvSpPr>
            <p:cNvPr id="14" name="ZoneTexte 55">
              <a:extLst>
                <a:ext uri="{FF2B5EF4-FFF2-40B4-BE49-F238E27FC236}">
                  <a16:creationId xmlns:a16="http://schemas.microsoft.com/office/drawing/2014/main" id="{5BF951F5-E84B-DB81-CD9B-E7290773B977}"/>
                </a:ext>
              </a:extLst>
            </p:cNvPr>
            <p:cNvSpPr txBox="1"/>
            <p:nvPr/>
          </p:nvSpPr>
          <p:spPr>
            <a:xfrm>
              <a:off x="11589382" y="9361756"/>
              <a:ext cx="6472560" cy="523220"/>
            </a:xfrm>
            <a:prstGeom prst="rect">
              <a:avLst/>
            </a:prstGeom>
            <a:noFill/>
          </p:spPr>
          <p:txBody>
            <a:bodyPr wrap="square" rtlCol="0">
              <a:spAutoFit/>
            </a:bodyPr>
            <a:lstStyle/>
            <a:p>
              <a:pPr algn="ctr"/>
              <a:r>
                <a:rPr lang="en-GB" sz="2800" dirty="0">
                  <a:latin typeface="Atkinson Hyperlegible"/>
                </a:rPr>
                <a:t>Customized template, 8 years </a:t>
              </a:r>
            </a:p>
          </p:txBody>
        </p:sp>
        <p:pic>
          <p:nvPicPr>
            <p:cNvPr id="25" name="Picture 24">
              <a:extLst>
                <a:ext uri="{FF2B5EF4-FFF2-40B4-BE49-F238E27FC236}">
                  <a16:creationId xmlns:a16="http://schemas.microsoft.com/office/drawing/2014/main" id="{394526BE-9250-91F4-6A41-CD6DF20BB54A}"/>
                </a:ext>
              </a:extLst>
            </p:cNvPr>
            <p:cNvPicPr>
              <a:picLocks noChangeAspect="1"/>
            </p:cNvPicPr>
            <p:nvPr/>
          </p:nvPicPr>
          <p:blipFill>
            <a:blip r:embed="rId4"/>
            <a:stretch>
              <a:fillRect/>
            </a:stretch>
          </p:blipFill>
          <p:spPr>
            <a:xfrm>
              <a:off x="7557634" y="7818856"/>
              <a:ext cx="3810000" cy="1438275"/>
            </a:xfrm>
            <a:prstGeom prst="rect">
              <a:avLst/>
            </a:prstGeom>
          </p:spPr>
        </p:pic>
        <p:pic>
          <p:nvPicPr>
            <p:cNvPr id="28" name="Picture 27">
              <a:extLst>
                <a:ext uri="{FF2B5EF4-FFF2-40B4-BE49-F238E27FC236}">
                  <a16:creationId xmlns:a16="http://schemas.microsoft.com/office/drawing/2014/main" id="{7D9D0958-6C0F-9AF1-8F03-460DB7E0C634}"/>
                </a:ext>
              </a:extLst>
            </p:cNvPr>
            <p:cNvPicPr>
              <a:picLocks noChangeAspect="1"/>
            </p:cNvPicPr>
            <p:nvPr/>
          </p:nvPicPr>
          <p:blipFill>
            <a:blip r:embed="rId5"/>
            <a:stretch>
              <a:fillRect/>
            </a:stretch>
          </p:blipFill>
          <p:spPr>
            <a:xfrm>
              <a:off x="12277725" y="7786787"/>
              <a:ext cx="5095875" cy="1314450"/>
            </a:xfrm>
            <a:prstGeom prst="rect">
              <a:avLst/>
            </a:prstGeom>
          </p:spPr>
        </p:pic>
        <p:pic>
          <p:nvPicPr>
            <p:cNvPr id="11" name="Picture 10">
              <a:extLst>
                <a:ext uri="{FF2B5EF4-FFF2-40B4-BE49-F238E27FC236}">
                  <a16:creationId xmlns:a16="http://schemas.microsoft.com/office/drawing/2014/main" id="{AEC517E7-B1A7-8731-321A-D2CAD12735B4}"/>
                </a:ext>
              </a:extLst>
            </p:cNvPr>
            <p:cNvPicPr>
              <a:picLocks noChangeAspect="1"/>
            </p:cNvPicPr>
            <p:nvPr/>
          </p:nvPicPr>
          <p:blipFill>
            <a:blip r:embed="rId6"/>
            <a:stretch>
              <a:fillRect/>
            </a:stretch>
          </p:blipFill>
          <p:spPr>
            <a:xfrm>
              <a:off x="914400" y="7383345"/>
              <a:ext cx="5662508" cy="1314450"/>
            </a:xfrm>
            <a:prstGeom prst="rect">
              <a:avLst/>
            </a:prstGeom>
          </p:spPr>
        </p:pic>
        <p:sp>
          <p:nvSpPr>
            <p:cNvPr id="12" name="TextBox 11">
              <a:extLst>
                <a:ext uri="{FF2B5EF4-FFF2-40B4-BE49-F238E27FC236}">
                  <a16:creationId xmlns:a16="http://schemas.microsoft.com/office/drawing/2014/main" id="{CD22BFD1-755B-3F0B-4318-2B5DEC4882DD}"/>
                </a:ext>
              </a:extLst>
            </p:cNvPr>
            <p:cNvSpPr txBox="1"/>
            <p:nvPr/>
          </p:nvSpPr>
          <p:spPr>
            <a:xfrm>
              <a:off x="2087504" y="7635810"/>
              <a:ext cx="3579313" cy="707886"/>
            </a:xfrm>
            <a:prstGeom prst="rect">
              <a:avLst/>
            </a:prstGeom>
            <a:noFill/>
          </p:spPr>
          <p:txBody>
            <a:bodyPr wrap="square">
              <a:spAutoFit/>
            </a:bodyPr>
            <a:lstStyle/>
            <a:p>
              <a:r>
                <a:rPr lang="en-US" sz="4000" b="1" dirty="0">
                  <a:solidFill>
                    <a:schemeClr val="bg2">
                      <a:lumMod val="25000"/>
                    </a:schemeClr>
                  </a:solidFill>
                  <a:latin typeface="Cavolini" panose="03000502040302020204" pitchFamily="66" charset="0"/>
                  <a:ea typeface="ADLaM Display" panose="02010000000000000000" pitchFamily="2" charset="0"/>
                  <a:cs typeface="Cavolini" panose="03000502040302020204" pitchFamily="66" charset="0"/>
                </a:rPr>
                <a:t>Illustration</a:t>
              </a:r>
            </a:p>
          </p:txBody>
        </p:sp>
      </p:grpSp>
      <p:sp>
        <p:nvSpPr>
          <p:cNvPr id="16" name="Slide Number Placeholder 15">
            <a:extLst>
              <a:ext uri="{FF2B5EF4-FFF2-40B4-BE49-F238E27FC236}">
                <a16:creationId xmlns:a16="http://schemas.microsoft.com/office/drawing/2014/main" id="{4A5C65F9-75FC-7867-197B-DC1D05B38783}"/>
              </a:ext>
            </a:extLst>
          </p:cNvPr>
          <p:cNvSpPr>
            <a:spLocks noGrp="1"/>
          </p:cNvSpPr>
          <p:nvPr>
            <p:ph type="sldNum" sz="quarter" idx="7"/>
          </p:nvPr>
        </p:nvSpPr>
        <p:spPr>
          <a:xfrm>
            <a:off x="13167359" y="9566910"/>
            <a:ext cx="4627943" cy="184666"/>
          </a:xfrm>
        </p:spPr>
        <p:txBody>
          <a:bodyPr/>
          <a:lstStyle/>
          <a:p>
            <a:fld id="{B6F15528-21DE-4FAA-801E-634DDDAF4B2B}" type="slidenum">
              <a:rPr lang="en-US" sz="1200" smtClean="0"/>
              <a:t>22</a:t>
            </a:fld>
            <a:endParaRPr lang="en-US" sz="1200" dirty="0"/>
          </a:p>
        </p:txBody>
      </p:sp>
    </p:spTree>
    <p:extLst>
      <p:ext uri="{BB962C8B-B14F-4D97-AF65-F5344CB8AC3E}">
        <p14:creationId xmlns:p14="http://schemas.microsoft.com/office/powerpoint/2010/main" val="34314966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1D5DD103-BE93-E1E5-17D5-526EFB5DD10F}"/>
              </a:ext>
            </a:extLst>
          </p:cNvPr>
          <p:cNvGrpSpPr/>
          <p:nvPr/>
        </p:nvGrpSpPr>
        <p:grpSpPr>
          <a:xfrm>
            <a:off x="-1447799" y="-2009228"/>
            <a:ext cx="10591800" cy="3423411"/>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C3DD5188-BD90-53A5-12B3-5066CCBBD967}"/>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A86B3674-8DC5-6A14-9D82-C8F45214CD72}"/>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B05E6615-CFAB-1233-17B4-B0281A66F74B}"/>
              </a:ext>
            </a:extLst>
          </p:cNvPr>
          <p:cNvSpPr txBox="1"/>
          <p:nvPr/>
        </p:nvSpPr>
        <p:spPr>
          <a:xfrm>
            <a:off x="937205" y="495300"/>
            <a:ext cx="81327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Wrap up</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grpSp>
        <p:nvGrpSpPr>
          <p:cNvPr id="10" name="Group 9">
            <a:extLst>
              <a:ext uri="{FF2B5EF4-FFF2-40B4-BE49-F238E27FC236}">
                <a16:creationId xmlns:a16="http://schemas.microsoft.com/office/drawing/2014/main" id="{9A6A9A3E-51AD-F7BB-CA57-74D2DBAC9399}"/>
              </a:ext>
            </a:extLst>
          </p:cNvPr>
          <p:cNvGrpSpPr/>
          <p:nvPr/>
        </p:nvGrpSpPr>
        <p:grpSpPr>
          <a:xfrm>
            <a:off x="-762000" y="3086100"/>
            <a:ext cx="16535400" cy="5638800"/>
            <a:chOff x="-762000" y="3086100"/>
            <a:chExt cx="17221200" cy="5638800"/>
          </a:xfrm>
        </p:grpSpPr>
        <p:sp>
          <p:nvSpPr>
            <p:cNvPr id="9" name="Freeform 4">
              <a:extLst>
                <a:ext uri="{FF2B5EF4-FFF2-40B4-BE49-F238E27FC236}">
                  <a16:creationId xmlns:a16="http://schemas.microsoft.com/office/drawing/2014/main" id="{90A5988B-BF63-F2E3-4D2B-0D5F88AC06B0}"/>
                </a:ext>
              </a:extLst>
            </p:cNvPr>
            <p:cNvSpPr/>
            <p:nvPr/>
          </p:nvSpPr>
          <p:spPr>
            <a:xfrm>
              <a:off x="-762000" y="3086100"/>
              <a:ext cx="17221200" cy="5638800"/>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C5E6E8"/>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8" name="Rectangle 7">
              <a:extLst>
                <a:ext uri="{FF2B5EF4-FFF2-40B4-BE49-F238E27FC236}">
                  <a16:creationId xmlns:a16="http://schemas.microsoft.com/office/drawing/2014/main" id="{9996EA22-4B23-1DBF-5C6D-1EE7A156929E}"/>
                </a:ext>
              </a:extLst>
            </p:cNvPr>
            <p:cNvSpPr/>
            <p:nvPr/>
          </p:nvSpPr>
          <p:spPr>
            <a:xfrm>
              <a:off x="-291890" y="3086100"/>
              <a:ext cx="1074101" cy="5638800"/>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1" name="TextBox 10">
            <a:extLst>
              <a:ext uri="{FF2B5EF4-FFF2-40B4-BE49-F238E27FC236}">
                <a16:creationId xmlns:a16="http://schemas.microsoft.com/office/drawing/2014/main" id="{77525D21-DD21-EC2F-14FA-1F5D3E51C1AF}"/>
              </a:ext>
            </a:extLst>
          </p:cNvPr>
          <p:cNvSpPr txBox="1"/>
          <p:nvPr/>
        </p:nvSpPr>
        <p:spPr>
          <a:xfrm>
            <a:off x="1252321" y="3674120"/>
            <a:ext cx="13911479" cy="4462760"/>
          </a:xfrm>
          <a:prstGeom prst="rect">
            <a:avLst/>
          </a:prstGeom>
          <a:noFill/>
        </p:spPr>
        <p:txBody>
          <a:bodyPr wrap="square" rtlCol="0">
            <a:spAutoFit/>
          </a:bodyPr>
          <a:lstStyle/>
          <a:p>
            <a:pPr lvl="0">
              <a:spcAft>
                <a:spcPts val="2400"/>
              </a:spcAft>
              <a:defRPr/>
            </a:pPr>
            <a:r>
              <a:rPr lang="en-US" sz="36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To prepare the data:</a:t>
            </a:r>
          </a:p>
          <a:p>
            <a:pPr marL="457200" lvl="0" indent="-457200">
              <a:spcAft>
                <a:spcPts val="2400"/>
              </a:spcAft>
              <a:buBlip>
                <a:blip r:embed="rId3"/>
              </a:buBlip>
              <a:defRPr/>
            </a:pPr>
            <a:r>
              <a:rPr lang="en-US" sz="2800" dirty="0">
                <a:solidFill>
                  <a:prstClr val="black"/>
                </a:solidFill>
                <a:latin typeface="Atkinson Hyperlegible" panose="020B0604020202020204" charset="0"/>
              </a:rPr>
              <a:t>Determine the </a:t>
            </a:r>
            <a:r>
              <a:rPr lang="en-US" sz="2800" dirty="0">
                <a:solidFill>
                  <a:srgbClr val="009999"/>
                </a:solidFill>
                <a:latin typeface="Atkinson Hyperlegible Bold" panose="020B0604020202020204" charset="0"/>
              </a:rPr>
              <a:t>analysis period </a:t>
            </a:r>
            <a:r>
              <a:rPr lang="en-US" sz="2800" dirty="0">
                <a:solidFill>
                  <a:prstClr val="black"/>
                </a:solidFill>
                <a:latin typeface="Atkinson Hyperlegible" panose="020B0604020202020204" charset="0"/>
              </a:rPr>
              <a:t>and the </a:t>
            </a:r>
            <a:r>
              <a:rPr lang="en-US" sz="2800" dirty="0">
                <a:solidFill>
                  <a:srgbClr val="009999"/>
                </a:solidFill>
                <a:latin typeface="Atkinson Hyperlegible Bold" panose="020B0604020202020204" charset="0"/>
              </a:rPr>
              <a:t>geographic level of PAMIs </a:t>
            </a:r>
          </a:p>
          <a:p>
            <a:pPr marL="457200" lvl="0" indent="-457200">
              <a:spcAft>
                <a:spcPts val="2400"/>
              </a:spcAft>
              <a:buBlip>
                <a:blip r:embed="rId3"/>
              </a:buBlip>
              <a:defRPr/>
            </a:pPr>
            <a:r>
              <a:rPr lang="en-US" sz="2800" dirty="0">
                <a:solidFill>
                  <a:prstClr val="black"/>
                </a:solidFill>
                <a:latin typeface="Atkinson Hyperlegible" panose="020B0604020202020204" charset="0"/>
              </a:rPr>
              <a:t>Compile </a:t>
            </a:r>
            <a:r>
              <a:rPr lang="en-US" sz="2800" dirty="0">
                <a:solidFill>
                  <a:srgbClr val="009999"/>
                </a:solidFill>
                <a:latin typeface="Atkinson Hyperlegible Bold" panose="020B0604020202020204" charset="0"/>
              </a:rPr>
              <a:t>retrospective surveillance data </a:t>
            </a:r>
            <a:r>
              <a:rPr lang="en-US" sz="2800" dirty="0">
                <a:solidFill>
                  <a:prstClr val="black"/>
                </a:solidFill>
                <a:latin typeface="Atkinson Hyperlegible" panose="020B0604020202020204" charset="0"/>
              </a:rPr>
              <a:t>(epidemiological data and testing data) for each geographic unit and for each year of the analysis period</a:t>
            </a:r>
          </a:p>
          <a:p>
            <a:pPr marL="457200" lvl="0" indent="-457200">
              <a:spcAft>
                <a:spcPts val="2400"/>
              </a:spcAft>
              <a:buBlip>
                <a:blip r:embed="rId3"/>
              </a:buBlip>
              <a:defRPr/>
            </a:pPr>
            <a:r>
              <a:rPr lang="en-US" sz="2800" dirty="0">
                <a:solidFill>
                  <a:srgbClr val="009999"/>
                </a:solidFill>
                <a:latin typeface="Atkinson Hyperlegible Bold" panose="020B0604020202020204" charset="0"/>
              </a:rPr>
              <a:t>Clean the data</a:t>
            </a:r>
            <a:r>
              <a:rPr lang="en-US" sz="2800" dirty="0">
                <a:solidFill>
                  <a:prstClr val="black"/>
                </a:solidFill>
                <a:latin typeface="Atkinson Hyperlegible" panose="020B0604020202020204" charset="0"/>
              </a:rPr>
              <a:t> and address </a:t>
            </a:r>
            <a:r>
              <a:rPr lang="en-US" sz="2800" dirty="0">
                <a:solidFill>
                  <a:srgbClr val="009999"/>
                </a:solidFill>
                <a:latin typeface="Atkinson Hyperlegible Bold" panose="020B0604020202020204" charset="0"/>
              </a:rPr>
              <a:t>missing data</a:t>
            </a:r>
            <a:endParaRPr lang="en-US" sz="2800" dirty="0">
              <a:solidFill>
                <a:prstClr val="black"/>
              </a:solidFill>
              <a:latin typeface="Atkinson Hyperlegible" panose="020B0604020202020204" charset="0"/>
            </a:endParaRPr>
          </a:p>
          <a:p>
            <a:pPr marL="457200" lvl="0" indent="-457200">
              <a:spcAft>
                <a:spcPts val="2400"/>
              </a:spcAft>
              <a:buBlip>
                <a:blip r:embed="rId3"/>
              </a:buBlip>
              <a:defRPr/>
            </a:pPr>
            <a:r>
              <a:rPr lang="en-US" sz="2800" dirty="0">
                <a:solidFill>
                  <a:srgbClr val="009999"/>
                </a:solidFill>
                <a:latin typeface="Atkinson Hyperlegible Bold" panose="020B0604020202020204" charset="0"/>
              </a:rPr>
              <a:t>Format the data with the PAMI data model template </a:t>
            </a:r>
            <a:r>
              <a:rPr lang="en-US" sz="2800" dirty="0">
                <a:solidFill>
                  <a:prstClr val="black"/>
                </a:solidFill>
                <a:latin typeface="Atkinson Hyperlegible" panose="020B0604020202020204" charset="0"/>
              </a:rPr>
              <a:t>so that calculations can be automated in the PAMI Excel tool</a:t>
            </a: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ndParaRPr>
          </a:p>
        </p:txBody>
      </p:sp>
      <p:sp>
        <p:nvSpPr>
          <p:cNvPr id="7" name="Slide Number Placeholder 6">
            <a:extLst>
              <a:ext uri="{FF2B5EF4-FFF2-40B4-BE49-F238E27FC236}">
                <a16:creationId xmlns:a16="http://schemas.microsoft.com/office/drawing/2014/main" id="{17E3F5A4-7AB7-A487-AEC5-4D0281C18646}"/>
              </a:ext>
            </a:extLst>
          </p:cNvPr>
          <p:cNvSpPr>
            <a:spLocks noGrp="1"/>
          </p:cNvSpPr>
          <p:nvPr>
            <p:ph type="sldNum" sz="quarter" idx="12"/>
          </p:nvPr>
        </p:nvSpPr>
        <p:spPr>
          <a:xfrm>
            <a:off x="15392400" y="9563100"/>
            <a:ext cx="2133600" cy="365125"/>
          </a:xfrm>
        </p:spPr>
        <p:txBody>
          <a:bodyPr/>
          <a:lstStyle/>
          <a:p>
            <a:fld id="{B6F15528-21DE-4FAA-801E-634DDDAF4B2B}" type="slidenum">
              <a:rPr lang="en-US" smtClean="0"/>
              <a:pPr/>
              <a:t>23</a:t>
            </a:fld>
            <a:endParaRPr lang="en-US" dirty="0"/>
          </a:p>
        </p:txBody>
      </p:sp>
    </p:spTree>
    <p:extLst>
      <p:ext uri="{BB962C8B-B14F-4D97-AF65-F5344CB8AC3E}">
        <p14:creationId xmlns:p14="http://schemas.microsoft.com/office/powerpoint/2010/main" val="8927424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DBA051-DEE7-BCB0-8DB2-BF0E6F380335}"/>
              </a:ext>
            </a:extLst>
          </p:cNvPr>
          <p:cNvPicPr>
            <a:picLocks noChangeAspect="1"/>
          </p:cNvPicPr>
          <p:nvPr/>
        </p:nvPicPr>
        <p:blipFill>
          <a:blip r:embed="rId3"/>
          <a:stretch>
            <a:fillRect/>
          </a:stretch>
        </p:blipFill>
        <p:spPr>
          <a:xfrm>
            <a:off x="5416005" y="1104900"/>
            <a:ext cx="7455989" cy="7487515"/>
          </a:xfrm>
          <a:prstGeom prst="rect">
            <a:avLst/>
          </a:prstGeom>
        </p:spPr>
      </p:pic>
      <p:sp>
        <p:nvSpPr>
          <p:cNvPr id="3" name="Slide Number Placeholder 2">
            <a:extLst>
              <a:ext uri="{FF2B5EF4-FFF2-40B4-BE49-F238E27FC236}">
                <a16:creationId xmlns:a16="http://schemas.microsoft.com/office/drawing/2014/main" id="{66B1778A-4D92-63AF-BDC2-332FB2F15626}"/>
              </a:ext>
            </a:extLst>
          </p:cNvPr>
          <p:cNvSpPr>
            <a:spLocks noGrp="1"/>
          </p:cNvSpPr>
          <p:nvPr>
            <p:ph type="sldNum" sz="quarter" idx="12"/>
          </p:nvPr>
        </p:nvSpPr>
        <p:spPr>
          <a:xfrm>
            <a:off x="13335000" y="9410700"/>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24</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75360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909DE83-C784-F0B1-16CA-E7CA6A78B582}"/>
              </a:ext>
            </a:extLst>
          </p:cNvPr>
          <p:cNvPicPr>
            <a:picLocks noChangeAspect="1"/>
          </p:cNvPicPr>
          <p:nvPr/>
        </p:nvPicPr>
        <p:blipFill>
          <a:blip r:embed="rId3"/>
          <a:stretch>
            <a:fillRect/>
          </a:stretch>
        </p:blipFill>
        <p:spPr>
          <a:xfrm>
            <a:off x="609600" y="3162300"/>
            <a:ext cx="4610100" cy="4524375"/>
          </a:xfrm>
          <a:prstGeom prst="rect">
            <a:avLst/>
          </a:prstGeom>
        </p:spPr>
      </p:pic>
      <p:sp>
        <p:nvSpPr>
          <p:cNvPr id="5" name="Freeform 5">
            <a:extLst>
              <a:ext uri="{FF2B5EF4-FFF2-40B4-BE49-F238E27FC236}">
                <a16:creationId xmlns:a16="http://schemas.microsoft.com/office/drawing/2014/main" id="{64F9C505-1C37-1685-28C9-43EA4D7DB124}"/>
              </a:ext>
            </a:extLst>
          </p:cNvPr>
          <p:cNvSpPr/>
          <p:nvPr/>
        </p:nvSpPr>
        <p:spPr>
          <a:xfrm>
            <a:off x="-762000" y="-1050587"/>
            <a:ext cx="99060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762000" y="186573"/>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1</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3" name="TextBox 2">
            <a:extLst>
              <a:ext uri="{FF2B5EF4-FFF2-40B4-BE49-F238E27FC236}">
                <a16:creationId xmlns:a16="http://schemas.microsoft.com/office/drawing/2014/main" id="{B48F4DB3-9067-B35E-DC8B-8498CDCAFC3E}"/>
              </a:ext>
            </a:extLst>
          </p:cNvPr>
          <p:cNvSpPr txBox="1"/>
          <p:nvPr/>
        </p:nvSpPr>
        <p:spPr>
          <a:xfrm>
            <a:off x="5219700" y="3162300"/>
            <a:ext cx="12344400" cy="6380273"/>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2400"/>
              </a:spcAft>
              <a:buClrTx/>
              <a:buSzTx/>
              <a:buBlip>
                <a:blip r:embed="rId4"/>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What could be a potential issue if geo units for PAMIs are defined at a very "small" geographic </a:t>
            </a:r>
            <a:r>
              <a:rPr lang="en-US"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level</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a:t>
            </a:r>
          </a:p>
          <a:p>
            <a:pPr marL="914400" lvl="1" indent="-514350">
              <a:lnSpc>
                <a:spcPct val="107000"/>
              </a:lnSpc>
              <a:spcAft>
                <a:spcPts val="1200"/>
              </a:spcAft>
              <a:buFont typeface="+mj-lt"/>
              <a:buAutoNum type="alphaLcParenR"/>
            </a:pPr>
            <a:r>
              <a:rPr lang="en-US" sz="2600" kern="100" dirty="0">
                <a:solidFill>
                  <a:schemeClr val="tx1">
                    <a:lumMod val="95000"/>
                    <a:lumOff val="5000"/>
                  </a:schemeClr>
                </a:solidFill>
                <a:latin typeface="Atkinson Hyperlegible" panose="020B0604020202020204" charset="0"/>
                <a:cs typeface="Arial" panose="020B0604020202020204" pitchFamily="34" charset="0"/>
              </a:rPr>
              <a:t>The NCP may be too broad and its implementation may be demanding on   resources</a:t>
            </a:r>
          </a:p>
          <a:p>
            <a:pPr marL="914400" lvl="1" indent="-514350">
              <a:lnSpc>
                <a:spcPct val="107000"/>
              </a:lnSpc>
              <a:spcAft>
                <a:spcPts val="1200"/>
              </a:spcAft>
              <a:buFont typeface="+mj-lt"/>
              <a:buAutoNum type="alphaLcParenR"/>
            </a:pPr>
            <a:r>
              <a:rPr lang="en-US" sz="2600" kern="100" dirty="0">
                <a:solidFill>
                  <a:schemeClr val="tx1">
                    <a:lumMod val="95000"/>
                    <a:lumOff val="5000"/>
                  </a:schemeClr>
                </a:solidFill>
                <a:latin typeface="Atkinson Hyperlegible" panose="020B0604020202020204" charset="0"/>
                <a:cs typeface="Arial" panose="020B0604020202020204" pitchFamily="34" charset="0"/>
              </a:rPr>
              <a:t>The NCP may be overly fragmented and its implementation may be difficult to coordinate</a:t>
            </a:r>
          </a:p>
          <a:p>
            <a:pPr marL="914400" lvl="1" indent="-514350">
              <a:lnSpc>
                <a:spcPct val="107000"/>
              </a:lnSpc>
              <a:spcAft>
                <a:spcPts val="1200"/>
              </a:spcAft>
              <a:buFont typeface="+mj-lt"/>
              <a:buAutoNum type="alphaLcParenR"/>
            </a:pPr>
            <a:r>
              <a:rPr lang="en-US" sz="2600" kern="100" dirty="0">
                <a:solidFill>
                  <a:schemeClr val="tx1">
                    <a:lumMod val="95000"/>
                    <a:lumOff val="5000"/>
                  </a:schemeClr>
                </a:solidFill>
                <a:latin typeface="Atkinson Hyperlegible" panose="020B0604020202020204" charset="0"/>
                <a:cs typeface="Arial" panose="020B0604020202020204" pitchFamily="34" charset="0"/>
              </a:rPr>
              <a:t>The compilation of retrospective epidemiological data may be unreliable</a:t>
            </a:r>
          </a:p>
          <a:p>
            <a:pPr marL="914400" lvl="1" indent="-514350">
              <a:lnSpc>
                <a:spcPct val="107000"/>
              </a:lnSpc>
              <a:spcAft>
                <a:spcPts val="1200"/>
              </a:spcAft>
              <a:buFont typeface="+mj-lt"/>
              <a:buAutoNum type="alphaLcParenR"/>
            </a:pPr>
            <a:r>
              <a:rPr lang="en-US" sz="2600" kern="100" dirty="0">
                <a:solidFill>
                  <a:schemeClr val="tx1">
                    <a:lumMod val="95000"/>
                    <a:lumOff val="5000"/>
                  </a:schemeClr>
                </a:solidFill>
                <a:latin typeface="Atkinson Hyperlegible" panose="020B0604020202020204" charset="0"/>
                <a:cs typeface="Arial" panose="020B0604020202020204" pitchFamily="34" charset="0"/>
              </a:rPr>
              <a:t>Significant progress towards achieving </a:t>
            </a:r>
            <a:r>
              <a:rPr kumimoji="0" lang="en-US" sz="2600" b="0" i="0" u="none" strike="noStrike" kern="100" cap="none" spc="0" normalizeH="0" baseline="0" noProof="0" dirty="0">
                <a:ln>
                  <a:noFill/>
                </a:ln>
                <a:solidFill>
                  <a:schemeClr val="tx1">
                    <a:lumMod val="95000"/>
                    <a:lumOff val="5000"/>
                  </a:schemeClr>
                </a:solidFill>
                <a:effectLst/>
                <a:uLnTx/>
                <a:uFillTx/>
                <a:latin typeface="Atkinson Hyperlegible" panose="020B0604020202020204" charset="0"/>
                <a:ea typeface="Calibri" panose="020F0502020204030204" pitchFamily="34" charset="0"/>
                <a:cs typeface="Arial" panose="020B0604020202020204" pitchFamily="34" charset="0"/>
              </a:rPr>
              <a:t>cholera control may be too slow</a:t>
            </a:r>
          </a:p>
          <a:p>
            <a:pPr>
              <a:lnSpc>
                <a:spcPct val="107000"/>
              </a:lnSpc>
              <a:spcAft>
                <a:spcPts val="1200"/>
              </a:spcAft>
            </a:pPr>
            <a:endParaRPr lang="en-US" sz="2800" kern="100" dirty="0">
              <a:solidFill>
                <a:prstClr val="black"/>
              </a:solidFill>
              <a:latin typeface="Atkinson Hyperlegible" panose="020B060402020202020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1200"/>
              </a:spcAft>
              <a:buClrTx/>
              <a:buSzTx/>
              <a:buFontTx/>
              <a:buNone/>
              <a:tabLst/>
              <a:defRPr/>
            </a:pP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GB"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8FA5A2E-5C74-E666-7A0D-4131D8878343}"/>
              </a:ext>
            </a:extLst>
          </p:cNvPr>
          <p:cNvSpPr>
            <a:spLocks noGrp="1"/>
          </p:cNvSpPr>
          <p:nvPr>
            <p:ph type="sldNum" sz="quarter" idx="12"/>
          </p:nvPr>
        </p:nvSpPr>
        <p:spPr>
          <a:xfrm>
            <a:off x="13449300" y="9395710"/>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25</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605349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990600" y="-1050587"/>
            <a:ext cx="101346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391187" y="243296"/>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1 – </a:t>
            </a:r>
            <a:r>
              <a:rPr lang="en-GB" sz="4400" b="1" dirty="0">
                <a:solidFill>
                  <a:srgbClr val="FFFFFF"/>
                </a:solidFill>
                <a:latin typeface="Cavolini" panose="03000502040302020204" pitchFamily="66" charset="0"/>
                <a:cs typeface="Cavolini" panose="03000502040302020204" pitchFamily="66" charset="0"/>
                <a:sym typeface="Atkinson Hyperlegible Bold"/>
              </a:rPr>
              <a:t>A</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nswer</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152400" y="3555156"/>
            <a:ext cx="5276850" cy="4562475"/>
          </a:xfrm>
          <a:prstGeom prst="rect">
            <a:avLst/>
          </a:prstGeom>
        </p:spPr>
      </p:pic>
      <p:sp>
        <p:nvSpPr>
          <p:cNvPr id="2" name="TextBox 1">
            <a:extLst>
              <a:ext uri="{FF2B5EF4-FFF2-40B4-BE49-F238E27FC236}">
                <a16:creationId xmlns:a16="http://schemas.microsoft.com/office/drawing/2014/main" id="{BC0AAA55-FFCE-0F69-1DA0-03D933BDA6FC}"/>
              </a:ext>
            </a:extLst>
          </p:cNvPr>
          <p:cNvSpPr txBox="1"/>
          <p:nvPr/>
        </p:nvSpPr>
        <p:spPr>
          <a:xfrm>
            <a:off x="4343400" y="3555156"/>
            <a:ext cx="13639800" cy="5589992"/>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2400"/>
              </a:spcAft>
              <a:buClrTx/>
              <a:buSzTx/>
              <a:buBlip>
                <a:blip r:embed="rId4"/>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What could be a potential issue if geo units for PAMIs are defined at a very "small" geographic </a:t>
            </a:r>
            <a:r>
              <a:rPr lang="en-US"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level</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a:t>
            </a:r>
          </a:p>
          <a:p>
            <a:pPr marL="914400" lvl="1" indent="-457200">
              <a:lnSpc>
                <a:spcPct val="107000"/>
              </a:lnSpc>
              <a:spcAft>
                <a:spcPts val="1200"/>
              </a:spcAft>
              <a:buFontTx/>
              <a:buAutoNum type="alphaLcParenR"/>
            </a:pPr>
            <a:r>
              <a:rPr kumimoji="0" lang="en-US" sz="24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The NCP may be too broad and its implementation may be demanding on resources</a:t>
            </a:r>
          </a:p>
          <a:p>
            <a:pPr marL="914400" lvl="1" indent="-457200">
              <a:lnSpc>
                <a:spcPct val="107000"/>
              </a:lnSpc>
              <a:spcAft>
                <a:spcPts val="1200"/>
              </a:spcAft>
              <a:buFontTx/>
              <a:buAutoNum type="alphaLcParenR"/>
            </a:pPr>
            <a:r>
              <a:rPr lang="en-US" sz="2400" kern="100" dirty="0">
                <a:solidFill>
                  <a:srgbClr val="009999"/>
                </a:solidFill>
                <a:latin typeface="Atkinson Hyperlegible Bold" panose="020B0604020202020204" charset="0"/>
                <a:ea typeface="Calibri" panose="020F0502020204030204" pitchFamily="34" charset="0"/>
                <a:cs typeface="Arial" panose="020B0604020202020204" pitchFamily="34" charset="0"/>
              </a:rPr>
              <a:t>The </a:t>
            </a:r>
            <a:r>
              <a:rPr kumimoji="0" lang="en-US" sz="2400" b="0"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Arial" panose="020B0604020202020204" pitchFamily="34" charset="0"/>
              </a:rPr>
              <a:t>NCP may be overly fragmented and its implementation may be difficult to coordinate</a:t>
            </a:r>
          </a:p>
          <a:p>
            <a:pPr lvl="1">
              <a:lnSpc>
                <a:spcPct val="107000"/>
              </a:lnSpc>
              <a:spcAft>
                <a:spcPts val="1200"/>
              </a:spcAft>
            </a:pPr>
            <a:r>
              <a:rPr kumimoji="0" lang="en-GB" sz="24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c) </a:t>
            </a:r>
            <a:r>
              <a:rPr kumimoji="0" lang="en-US" sz="24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The compilation of retrospective epidemiological data may be unreliable</a:t>
            </a:r>
          </a:p>
          <a:p>
            <a:pPr lvl="1">
              <a:lnSpc>
                <a:spcPct val="107000"/>
              </a:lnSpc>
              <a:spcAft>
                <a:spcPts val="1200"/>
              </a:spcAft>
            </a:pPr>
            <a:r>
              <a:rPr kumimoji="0" lang="en-US" sz="24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d) Significant progress towards achieving cholera control may be too slow</a:t>
            </a:r>
          </a:p>
          <a:p>
            <a:pPr>
              <a:lnSpc>
                <a:spcPct val="107000"/>
              </a:lnSpc>
              <a:spcAft>
                <a:spcPts val="1200"/>
              </a:spcAft>
            </a:pPr>
            <a:endParaRPr lang="en-US" sz="2800" kern="100" dirty="0">
              <a:solidFill>
                <a:prstClr val="black"/>
              </a:solidFill>
              <a:latin typeface="Atkinson Hyperlegible" panose="020B060402020202020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1200"/>
              </a:spcAft>
              <a:buClrTx/>
              <a:buSzTx/>
              <a:buFontTx/>
              <a:buNone/>
              <a:tabLst/>
              <a:defRPr/>
            </a:pP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GB"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D948F85-A671-B8C6-215C-08FF8F4BF3E3}"/>
              </a:ext>
            </a:extLst>
          </p:cNvPr>
          <p:cNvSpPr>
            <a:spLocks noGrp="1"/>
          </p:cNvSpPr>
          <p:nvPr>
            <p:ph type="sldNum" sz="quarter" idx="12"/>
          </p:nvPr>
        </p:nvSpPr>
        <p:spPr>
          <a:xfrm>
            <a:off x="13487400" y="9410700"/>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26</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576145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609600" y="-1077068"/>
            <a:ext cx="97536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609600" y="206028"/>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2</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5410200" y="3924300"/>
            <a:ext cx="10735101" cy="3021212"/>
          </a:xfrm>
          <a:prstGeom prst="rect">
            <a:avLst/>
          </a:prstGeom>
          <a:noFill/>
        </p:spPr>
        <p:txBody>
          <a:bodyPr wrap="square">
            <a:spAutoFit/>
          </a:bodyPr>
          <a:lstStyle/>
          <a:p>
            <a:pPr marL="457200" indent="-457200">
              <a:lnSpc>
                <a:spcPct val="107000"/>
              </a:lnSpc>
              <a:spcAft>
                <a:spcPts val="2400"/>
              </a:spcAft>
              <a:buBlip>
                <a:blip r:embed="rId3"/>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What is the first step if a missing epidemiological data is identified in the PAMI dataset?</a:t>
            </a:r>
          </a:p>
          <a:p>
            <a:pPr marL="971550" lvl="1" indent="-514350">
              <a:lnSpc>
                <a:spcPct val="107000"/>
              </a:lnSpc>
              <a:buFont typeface="+mj-lt"/>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It should be filled as zero </a:t>
            </a:r>
          </a:p>
          <a:p>
            <a:pPr marL="971550" lvl="1" indent="-514350">
              <a:lnSpc>
                <a:spcPct val="107000"/>
              </a:lnSpc>
              <a:buFont typeface="+mj-lt"/>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It should be ignored during the analysis</a:t>
            </a:r>
          </a:p>
          <a:p>
            <a:pPr marL="971550" lvl="1" indent="-514350">
              <a:lnSpc>
                <a:spcPct val="107000"/>
              </a:lnSpc>
              <a:buFont typeface="+mj-lt"/>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It should be marked as an outbreak as a precautionary measure</a:t>
            </a:r>
          </a:p>
          <a:p>
            <a:pPr marL="971550" lvl="1" indent="-514350">
              <a:lnSpc>
                <a:spcPct val="107000"/>
              </a:lnSpc>
              <a:buFont typeface="+mj-lt"/>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It should be flagged to surveillance officers for retrieval</a:t>
            </a:r>
            <a:r>
              <a:rPr kumimoji="0" lang="en-GB"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endPar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D042FEBD-748D-8490-C268-352249E9DF26}"/>
              </a:ext>
            </a:extLst>
          </p:cNvPr>
          <p:cNvPicPr>
            <a:picLocks noChangeAspect="1"/>
          </p:cNvPicPr>
          <p:nvPr/>
        </p:nvPicPr>
        <p:blipFill>
          <a:blip r:embed="rId4"/>
          <a:stretch>
            <a:fillRect/>
          </a:stretch>
        </p:blipFill>
        <p:spPr>
          <a:xfrm>
            <a:off x="609600" y="3162300"/>
            <a:ext cx="4610100" cy="4524375"/>
          </a:xfrm>
          <a:prstGeom prst="rect">
            <a:avLst/>
          </a:prstGeom>
        </p:spPr>
      </p:pic>
      <p:sp>
        <p:nvSpPr>
          <p:cNvPr id="4" name="Slide Number Placeholder 3">
            <a:extLst>
              <a:ext uri="{FF2B5EF4-FFF2-40B4-BE49-F238E27FC236}">
                <a16:creationId xmlns:a16="http://schemas.microsoft.com/office/drawing/2014/main" id="{36103DEB-2BA1-3913-D258-01912986F1A9}"/>
              </a:ext>
            </a:extLst>
          </p:cNvPr>
          <p:cNvSpPr>
            <a:spLocks noGrp="1"/>
          </p:cNvSpPr>
          <p:nvPr>
            <p:ph type="sldNum" sz="quarter" idx="12"/>
          </p:nvPr>
        </p:nvSpPr>
        <p:spPr>
          <a:xfrm>
            <a:off x="13487400" y="9426268"/>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27</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31434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1066800" y="-1050587"/>
            <a:ext cx="102108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38200" y="179556"/>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2 – </a:t>
            </a:r>
            <a:r>
              <a:rPr lang="en-GB" sz="4400" b="1" dirty="0">
                <a:solidFill>
                  <a:srgbClr val="FFFFFF"/>
                </a:solidFill>
                <a:latin typeface="Cavolini" panose="03000502040302020204" pitchFamily="66" charset="0"/>
                <a:cs typeface="Cavolini" panose="03000502040302020204" pitchFamily="66" charset="0"/>
                <a:sym typeface="Atkinson Hyperlegible Bold"/>
              </a:rPr>
              <a:t>A</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nswer</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0" y="3314700"/>
            <a:ext cx="5276850" cy="4562475"/>
          </a:xfrm>
          <a:prstGeom prst="rect">
            <a:avLst/>
          </a:prstGeom>
        </p:spPr>
      </p:pic>
      <p:sp>
        <p:nvSpPr>
          <p:cNvPr id="2" name="TextBox 1">
            <a:extLst>
              <a:ext uri="{FF2B5EF4-FFF2-40B4-BE49-F238E27FC236}">
                <a16:creationId xmlns:a16="http://schemas.microsoft.com/office/drawing/2014/main" id="{B0836D89-4A16-3C4F-244D-47A3C3F98D9B}"/>
              </a:ext>
            </a:extLst>
          </p:cNvPr>
          <p:cNvSpPr txBox="1"/>
          <p:nvPr/>
        </p:nvSpPr>
        <p:spPr>
          <a:xfrm>
            <a:off x="5791200" y="3924300"/>
            <a:ext cx="10735101" cy="2944268"/>
          </a:xfrm>
          <a:prstGeom prst="rect">
            <a:avLst/>
          </a:prstGeom>
          <a:noFill/>
        </p:spPr>
        <p:txBody>
          <a:bodyPr wrap="square">
            <a:spAutoFit/>
          </a:bodyPr>
          <a:lstStyle/>
          <a:p>
            <a:pPr marL="457200" indent="-457200">
              <a:lnSpc>
                <a:spcPct val="107000"/>
              </a:lnSpc>
              <a:spcAft>
                <a:spcPts val="1800"/>
              </a:spcAft>
              <a:buBlip>
                <a:blip r:embed="rId4"/>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What is the first step if a missing epidemiological data is identified in the PAMI dataset?</a:t>
            </a:r>
          </a:p>
          <a:p>
            <a:pPr marL="971550" lvl="1" indent="-514350">
              <a:lnSpc>
                <a:spcPct val="107000"/>
              </a:lnSpc>
              <a:buFont typeface="+mj-lt"/>
              <a:buAutoNum type="alphaLcParenR"/>
              <a:defRPr/>
            </a:pPr>
            <a:r>
              <a:rPr kumimoji="0" lang="en-US"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It should be filled as zero </a:t>
            </a:r>
          </a:p>
          <a:p>
            <a:pPr marL="971550" lvl="1" indent="-514350">
              <a:lnSpc>
                <a:spcPct val="107000"/>
              </a:lnSpc>
              <a:buFont typeface="+mj-lt"/>
              <a:buAutoNum type="alphaLcParenR"/>
              <a:defRPr/>
            </a:pPr>
            <a:r>
              <a:rPr kumimoji="0" lang="en-US"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It should be ignored during the analysis</a:t>
            </a:r>
          </a:p>
          <a:p>
            <a:pPr marL="971550" lvl="1" indent="-514350">
              <a:lnSpc>
                <a:spcPct val="107000"/>
              </a:lnSpc>
              <a:buFont typeface="+mj-lt"/>
              <a:buAutoNum type="alphaLcParenR"/>
              <a:defRPr/>
            </a:pPr>
            <a:r>
              <a:rPr kumimoji="0" lang="en-US"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It should be marked as an outbreak as a precautionary measure</a:t>
            </a:r>
          </a:p>
          <a:p>
            <a:pPr marL="971550" lvl="1" indent="-514350">
              <a:lnSpc>
                <a:spcPct val="107000"/>
              </a:lnSpc>
              <a:buFont typeface="+mj-lt"/>
              <a:buAutoNum type="alphaLcParenR"/>
              <a:defRPr/>
            </a:pPr>
            <a:r>
              <a:rPr kumimoji="0" lang="en-US" sz="2600" b="0"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Arial" panose="020B0604020202020204" pitchFamily="34" charset="0"/>
              </a:rPr>
              <a:t>It should be flagged to surveillance officers for retrieval</a:t>
            </a:r>
            <a:r>
              <a:rPr kumimoji="0" lang="en-GB" sz="2600" b="0"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Arial" panose="020B0604020202020204" pitchFamily="34" charset="0"/>
              </a:rPr>
              <a:t> </a:t>
            </a:r>
            <a:endParaRPr kumimoji="0" lang="en-US" sz="2600" b="0"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67C28889-1822-856A-AA2C-B80BDB41601E}"/>
              </a:ext>
            </a:extLst>
          </p:cNvPr>
          <p:cNvSpPr>
            <a:spLocks noGrp="1"/>
          </p:cNvSpPr>
          <p:nvPr>
            <p:ph type="sldNum" sz="quarter" idx="12"/>
          </p:nvPr>
        </p:nvSpPr>
        <p:spPr>
          <a:xfrm>
            <a:off x="13541802" y="9512703"/>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28</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302009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752901" y="-1050587"/>
            <a:ext cx="9896901"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685800" y="213054"/>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3</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5562600" y="3183186"/>
            <a:ext cx="11201400" cy="3878113"/>
          </a:xfrm>
          <a:prstGeom prst="rect">
            <a:avLst/>
          </a:prstGeom>
          <a:noFill/>
        </p:spPr>
        <p:txBody>
          <a:bodyPr wrap="square">
            <a:spAutoFit/>
          </a:bodyPr>
          <a:lstStyle/>
          <a:p>
            <a:pPr marL="457200" indent="-457200">
              <a:lnSpc>
                <a:spcPct val="107000"/>
              </a:lnSpc>
              <a:spcAft>
                <a:spcPts val="2400"/>
              </a:spcAft>
              <a:buBlip>
                <a:blip r:embed="rId3"/>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How to best describe the PAMI data model template</a:t>
            </a:r>
            <a:r>
              <a:rPr kumimoji="0" lang="fr-FR"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a:t>
            </a:r>
            <a:endPar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endParaRPr>
          </a:p>
          <a:p>
            <a:pPr marL="971550" lvl="1"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It is a customizable template to be adapted to match countries’ data structure</a:t>
            </a:r>
          </a:p>
          <a:p>
            <a:pPr marL="971550" lvl="1"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It can only be used if the PAMI analysis period is 5 years </a:t>
            </a:r>
          </a:p>
          <a:p>
            <a:pPr marL="971550" lvl="1"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It must be strictly followed for the data to be analyzed in the PAMI Excel tool</a:t>
            </a:r>
          </a:p>
          <a:p>
            <a:pPr marL="971550" lvl="1"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Each column is a geo unit</a:t>
            </a:r>
          </a:p>
        </p:txBody>
      </p:sp>
      <p:pic>
        <p:nvPicPr>
          <p:cNvPr id="3" name="Picture 2">
            <a:extLst>
              <a:ext uri="{FF2B5EF4-FFF2-40B4-BE49-F238E27FC236}">
                <a16:creationId xmlns:a16="http://schemas.microsoft.com/office/drawing/2014/main" id="{C7C1E6AA-04E1-B549-222B-F8A45E8495D1}"/>
              </a:ext>
            </a:extLst>
          </p:cNvPr>
          <p:cNvPicPr>
            <a:picLocks noChangeAspect="1"/>
          </p:cNvPicPr>
          <p:nvPr/>
        </p:nvPicPr>
        <p:blipFill>
          <a:blip r:embed="rId4"/>
          <a:stretch>
            <a:fillRect/>
          </a:stretch>
        </p:blipFill>
        <p:spPr>
          <a:xfrm>
            <a:off x="391186" y="2881312"/>
            <a:ext cx="4610100" cy="4524375"/>
          </a:xfrm>
          <a:prstGeom prst="rect">
            <a:avLst/>
          </a:prstGeom>
        </p:spPr>
      </p:pic>
      <p:sp>
        <p:nvSpPr>
          <p:cNvPr id="6" name="Slide Number Placeholder 5">
            <a:extLst>
              <a:ext uri="{FF2B5EF4-FFF2-40B4-BE49-F238E27FC236}">
                <a16:creationId xmlns:a16="http://schemas.microsoft.com/office/drawing/2014/main" id="{239CF7EF-D3BE-8FFE-046A-9E7C1D5EBB8E}"/>
              </a:ext>
            </a:extLst>
          </p:cNvPr>
          <p:cNvSpPr>
            <a:spLocks noGrp="1"/>
          </p:cNvSpPr>
          <p:nvPr>
            <p:ph type="sldNum" sz="quarter" idx="12"/>
          </p:nvPr>
        </p:nvSpPr>
        <p:spPr>
          <a:xfrm>
            <a:off x="13389402" y="9542133"/>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29</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0282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A2A7A37-38C9-B795-3AB6-55B1F7B301E0}"/>
              </a:ext>
            </a:extLst>
          </p:cNvPr>
          <p:cNvGrpSpPr/>
          <p:nvPr/>
        </p:nvGrpSpPr>
        <p:grpSpPr>
          <a:xfrm>
            <a:off x="1144905" y="2628900"/>
            <a:ext cx="15998190" cy="6282267"/>
            <a:chOff x="1066800" y="3085756"/>
            <a:chExt cx="15998190" cy="6282267"/>
          </a:xfrm>
        </p:grpSpPr>
        <p:sp>
          <p:nvSpPr>
            <p:cNvPr id="20" name="Rectangle 19">
              <a:extLst>
                <a:ext uri="{FF2B5EF4-FFF2-40B4-BE49-F238E27FC236}">
                  <a16:creationId xmlns:a16="http://schemas.microsoft.com/office/drawing/2014/main" id="{6BAB5282-636C-49C9-8906-400122A811EC}"/>
                </a:ext>
              </a:extLst>
            </p:cNvPr>
            <p:cNvSpPr/>
            <p:nvPr/>
          </p:nvSpPr>
          <p:spPr>
            <a:xfrm>
              <a:off x="2510790" y="3783463"/>
              <a:ext cx="13418820" cy="4856427"/>
            </a:xfrm>
            <a:prstGeom prst="rect">
              <a:avLst/>
            </a:prstGeom>
            <a:solidFill>
              <a:srgbClr val="C5E6E8"/>
            </a:solidFill>
            <a:ln>
              <a:solidFill>
                <a:srgbClr val="C5E6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4EEB143F-D969-4FF3-3CBC-EF8E1120F979}"/>
                </a:ext>
              </a:extLst>
            </p:cNvPr>
            <p:cNvSpPr/>
            <p:nvPr/>
          </p:nvSpPr>
          <p:spPr>
            <a:xfrm>
              <a:off x="1066800" y="3250856"/>
              <a:ext cx="1443990" cy="6117167"/>
            </a:xfrm>
            <a:prstGeom prst="rect">
              <a:avLst/>
            </a:prstGeom>
            <a:solidFill>
              <a:srgbClr val="4DB1A9"/>
            </a:solidFill>
            <a:ln>
              <a:solidFill>
                <a:srgbClr val="4DB1A9"/>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19" name="Rectangle 18">
              <a:extLst>
                <a:ext uri="{FF2B5EF4-FFF2-40B4-BE49-F238E27FC236}">
                  <a16:creationId xmlns:a16="http://schemas.microsoft.com/office/drawing/2014/main" id="{742F53D3-095C-BEA1-9969-10B381A87CB3}"/>
                </a:ext>
              </a:extLst>
            </p:cNvPr>
            <p:cNvSpPr/>
            <p:nvPr/>
          </p:nvSpPr>
          <p:spPr>
            <a:xfrm>
              <a:off x="15621000" y="3085756"/>
              <a:ext cx="1443990" cy="6282267"/>
            </a:xfrm>
            <a:prstGeom prst="rect">
              <a:avLst/>
            </a:prstGeom>
            <a:solidFill>
              <a:srgbClr val="4DB1A9"/>
            </a:solidFill>
            <a:ln>
              <a:solidFill>
                <a:srgbClr val="4DB1A9"/>
              </a:solid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grpSp>
      <p:sp>
        <p:nvSpPr>
          <p:cNvPr id="21" name="TextBox 20">
            <a:extLst>
              <a:ext uri="{FF2B5EF4-FFF2-40B4-BE49-F238E27FC236}">
                <a16:creationId xmlns:a16="http://schemas.microsoft.com/office/drawing/2014/main" id="{F0819B31-1A4C-E4E2-2809-5FC874398A98}"/>
              </a:ext>
            </a:extLst>
          </p:cNvPr>
          <p:cNvSpPr txBox="1"/>
          <p:nvPr/>
        </p:nvSpPr>
        <p:spPr>
          <a:xfrm>
            <a:off x="3002280" y="4067178"/>
            <a:ext cx="13418820" cy="3375283"/>
          </a:xfrm>
          <a:prstGeom prst="rect">
            <a:avLst/>
          </a:prstGeom>
          <a:noFill/>
        </p:spPr>
        <p:txBody>
          <a:bodyPr wrap="square" rtlCol="0">
            <a:spAutoFit/>
          </a:bodyPr>
          <a:lstStyle/>
          <a:p>
            <a:pPr marL="457200" lvl="0" indent="-457200">
              <a:lnSpc>
                <a:spcPts val="3163"/>
              </a:lnSpc>
              <a:spcBef>
                <a:spcPts val="600"/>
              </a:spcBef>
              <a:spcAft>
                <a:spcPts val="1800"/>
              </a:spcAft>
              <a:buBlip>
                <a:blip r:embed="rId3"/>
              </a:buBlip>
              <a:defRPr/>
            </a:pPr>
            <a:r>
              <a:rPr lang="en-US" sz="2800" dirty="0">
                <a:solidFill>
                  <a:srgbClr val="2A1720"/>
                </a:solidFill>
                <a:latin typeface="Atkinson Hyperlegible" panose="020B0604020202020204" charset="0"/>
                <a:ea typeface="Atkinson Hyperlegible Bold"/>
                <a:cs typeface="Atkinson Hyperlegible Bold"/>
                <a:sym typeface="Atkinson Hyperlegible Bold"/>
              </a:rPr>
              <a:t>How to set the PAMI </a:t>
            </a:r>
            <a:r>
              <a:rPr lang="en-US" sz="2800" dirty="0">
                <a:solidFill>
                  <a:srgbClr val="009999"/>
                </a:solidFill>
                <a:latin typeface="Atkinson Hyperlegible Bold" panose="020B0604020202020204" charset="0"/>
                <a:ea typeface="Atkinson Hyperlegible Bold"/>
                <a:cs typeface="Atkinson Hyperlegible Bold"/>
                <a:sym typeface="Atkinson Hyperlegible Bold"/>
              </a:rPr>
              <a:t>analysis period </a:t>
            </a:r>
            <a:r>
              <a:rPr lang="en-US" sz="2800" dirty="0">
                <a:solidFill>
                  <a:srgbClr val="2A1720"/>
                </a:solidFill>
                <a:latin typeface="Atkinson Hyperlegible" panose="020B0604020202020204" charset="0"/>
                <a:ea typeface="Atkinson Hyperlegible Bold"/>
                <a:cs typeface="Atkinson Hyperlegible Bold"/>
                <a:sym typeface="Atkinson Hyperlegible Bold"/>
              </a:rPr>
              <a:t>&amp; the </a:t>
            </a:r>
            <a:r>
              <a:rPr lang="en-US" sz="2800" dirty="0">
                <a:solidFill>
                  <a:srgbClr val="009999"/>
                </a:solidFill>
                <a:latin typeface="Atkinson Hyperlegible Bold" panose="020B0604020202020204" charset="0"/>
                <a:ea typeface="Atkinson Hyperlegible Bold"/>
                <a:cs typeface="Atkinson Hyperlegible Bold"/>
                <a:sym typeface="Atkinson Hyperlegible Bold"/>
              </a:rPr>
              <a:t>geographic level of PAMIs</a:t>
            </a:r>
          </a:p>
          <a:p>
            <a:pPr marL="457200" lvl="0" indent="-457200">
              <a:lnSpc>
                <a:spcPts val="3163"/>
              </a:lnSpc>
              <a:spcBef>
                <a:spcPts val="600"/>
              </a:spcBef>
              <a:spcAft>
                <a:spcPts val="1800"/>
              </a:spcAft>
              <a:buBlip>
                <a:blip r:embed="rId3"/>
              </a:buBlip>
              <a:defRPr/>
            </a:pPr>
            <a:r>
              <a:rPr lang="en-US" sz="2800" dirty="0">
                <a:solidFill>
                  <a:srgbClr val="2A1720"/>
                </a:solidFill>
                <a:latin typeface="Atkinson Hyperlegible" panose="020B0604020202020204" charset="0"/>
                <a:ea typeface="Atkinson Hyperlegible Bold"/>
                <a:cs typeface="Atkinson Hyperlegible Bold"/>
                <a:sym typeface="Atkinson Hyperlegible Bold"/>
              </a:rPr>
              <a:t>Which </a:t>
            </a:r>
            <a:r>
              <a:rPr lang="en-US" sz="2800" dirty="0">
                <a:solidFill>
                  <a:srgbClr val="009999"/>
                </a:solidFill>
                <a:latin typeface="Atkinson Hyperlegible Bold" panose="020B0604020202020204" charset="0"/>
                <a:ea typeface="Atkinson Hyperlegible Bold"/>
                <a:cs typeface="Atkinson Hyperlegible Bold"/>
                <a:sym typeface="Atkinson Hyperlegible Bold"/>
              </a:rPr>
              <a:t>data to compile </a:t>
            </a:r>
            <a:r>
              <a:rPr lang="en-US" sz="2800" dirty="0">
                <a:solidFill>
                  <a:srgbClr val="2A1720"/>
                </a:solidFill>
                <a:latin typeface="Atkinson Hyperlegible" panose="020B0604020202020204" charset="0"/>
                <a:ea typeface="Atkinson Hyperlegible Bold"/>
                <a:cs typeface="Atkinson Hyperlegible Bold"/>
                <a:sym typeface="Atkinson Hyperlegible Bold"/>
              </a:rPr>
              <a:t>to identify PAMIs for control</a:t>
            </a:r>
          </a:p>
          <a:p>
            <a:pPr marL="457200" lvl="0" indent="-457200">
              <a:lnSpc>
                <a:spcPts val="3163"/>
              </a:lnSpc>
              <a:spcBef>
                <a:spcPts val="600"/>
              </a:spcBef>
              <a:spcAft>
                <a:spcPts val="1800"/>
              </a:spcAft>
              <a:buBlip>
                <a:blip r:embed="rId3"/>
              </a:buBlip>
              <a:defRPr/>
            </a:pPr>
            <a:r>
              <a:rPr lang="en-US" sz="2800" dirty="0">
                <a:solidFill>
                  <a:srgbClr val="2A1720"/>
                </a:solidFill>
                <a:latin typeface="Atkinson Hyperlegible" panose="020B0604020202020204" charset="0"/>
                <a:ea typeface="Atkinson Hyperlegible Bold"/>
                <a:cs typeface="Atkinson Hyperlegible Bold"/>
                <a:sym typeface="Atkinson Hyperlegible Bold"/>
              </a:rPr>
              <a:t>Why </a:t>
            </a:r>
            <a:r>
              <a:rPr lang="en-US" sz="2800" dirty="0">
                <a:solidFill>
                  <a:srgbClr val="009999"/>
                </a:solidFill>
                <a:latin typeface="Atkinson Hyperlegible Bold" panose="020B0604020202020204" charset="0"/>
                <a:ea typeface="Atkinson Hyperlegible Bold"/>
                <a:cs typeface="Atkinson Hyperlegible Bold"/>
                <a:sym typeface="Atkinson Hyperlegible Bold"/>
              </a:rPr>
              <a:t>data cleaning </a:t>
            </a:r>
            <a:r>
              <a:rPr lang="en-US" sz="2800" dirty="0">
                <a:solidFill>
                  <a:srgbClr val="2A1720"/>
                </a:solidFill>
                <a:latin typeface="Atkinson Hyperlegible" panose="020B0604020202020204" charset="0"/>
                <a:ea typeface="Atkinson Hyperlegible Bold"/>
                <a:cs typeface="Atkinson Hyperlegible Bold"/>
                <a:sym typeface="Atkinson Hyperlegible Bold"/>
              </a:rPr>
              <a:t>is essential</a:t>
            </a:r>
          </a:p>
          <a:p>
            <a:pPr marL="457200" lvl="0" indent="-457200">
              <a:lnSpc>
                <a:spcPts val="3163"/>
              </a:lnSpc>
              <a:spcBef>
                <a:spcPts val="600"/>
              </a:spcBef>
              <a:spcAft>
                <a:spcPts val="1800"/>
              </a:spcAft>
              <a:buBlip>
                <a:blip r:embed="rId3"/>
              </a:buBlip>
              <a:defRPr/>
            </a:pPr>
            <a:r>
              <a:rPr lang="en-US" sz="2800" dirty="0">
                <a:solidFill>
                  <a:srgbClr val="2A1720"/>
                </a:solidFill>
                <a:latin typeface="Atkinson Hyperlegible" panose="020B0604020202020204" charset="0"/>
                <a:ea typeface="Atkinson Hyperlegible Bold"/>
                <a:cs typeface="Atkinson Hyperlegible Bold"/>
                <a:sym typeface="Atkinson Hyperlegible Bold"/>
              </a:rPr>
              <a:t>How to </a:t>
            </a:r>
            <a:r>
              <a:rPr lang="en-US" sz="2800" dirty="0">
                <a:solidFill>
                  <a:srgbClr val="009999"/>
                </a:solidFill>
                <a:latin typeface="Atkinson Hyperlegible Bold" panose="020B0604020202020204" charset="0"/>
                <a:ea typeface="Atkinson Hyperlegible Bold"/>
                <a:cs typeface="Atkinson Hyperlegible Bold"/>
                <a:sym typeface="Atkinson Hyperlegible Bold"/>
              </a:rPr>
              <a:t>handle missing data</a:t>
            </a:r>
          </a:p>
          <a:p>
            <a:pPr marL="457200" lvl="0" indent="-457200">
              <a:lnSpc>
                <a:spcPts val="3163"/>
              </a:lnSpc>
              <a:spcBef>
                <a:spcPts val="600"/>
              </a:spcBef>
              <a:spcAft>
                <a:spcPts val="1800"/>
              </a:spcAft>
              <a:buBlip>
                <a:blip r:embed="rId3"/>
              </a:buBlip>
              <a:defRPr/>
            </a:pPr>
            <a:r>
              <a:rPr lang="en-US" sz="2800" dirty="0">
                <a:solidFill>
                  <a:srgbClr val="2A1720"/>
                </a:solidFill>
                <a:latin typeface="Atkinson Hyperlegible" panose="020B0604020202020204" charset="0"/>
                <a:ea typeface="Atkinson Hyperlegible Bold"/>
                <a:cs typeface="Atkinson Hyperlegible Bold"/>
                <a:sym typeface="Atkinson Hyperlegible Bold"/>
              </a:rPr>
              <a:t>How to use the </a:t>
            </a:r>
            <a:r>
              <a:rPr lang="en-US" sz="2800" dirty="0">
                <a:solidFill>
                  <a:srgbClr val="009999"/>
                </a:solidFill>
                <a:latin typeface="Atkinson Hyperlegible Bold" panose="020B0604020202020204" charset="0"/>
                <a:ea typeface="Atkinson Hyperlegible Bold"/>
                <a:cs typeface="Atkinson Hyperlegible Bold"/>
                <a:sym typeface="Atkinson Hyperlegible Bold"/>
              </a:rPr>
              <a:t>data model template</a:t>
            </a:r>
          </a:p>
        </p:txBody>
      </p:sp>
      <p:grpSp>
        <p:nvGrpSpPr>
          <p:cNvPr id="3" name="Group 4">
            <a:extLst>
              <a:ext uri="{FF2B5EF4-FFF2-40B4-BE49-F238E27FC236}">
                <a16:creationId xmlns:a16="http://schemas.microsoft.com/office/drawing/2014/main" id="{717959A1-52EF-A33C-AE82-458F0395A1A7}"/>
              </a:ext>
            </a:extLst>
          </p:cNvPr>
          <p:cNvGrpSpPr/>
          <p:nvPr/>
        </p:nvGrpSpPr>
        <p:grpSpPr>
          <a:xfrm>
            <a:off x="-914399" y="-1432486"/>
            <a:ext cx="10058399"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endParaRPr lang="en-US"/>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gn="ctr">
                <a:lnSpc>
                  <a:spcPts val="2659"/>
                </a:lnSpc>
              </a:pPr>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483363" y="404187"/>
            <a:ext cx="10108437" cy="602088"/>
          </a:xfrm>
          <a:prstGeom prst="rect">
            <a:avLst/>
          </a:prstGeom>
        </p:spPr>
        <p:txBody>
          <a:bodyPr wrap="square" lIns="0" tIns="0" rIns="0" bIns="0" rtlCol="0" anchor="t">
            <a:spAutoFit/>
          </a:bodyPr>
          <a:lstStyle/>
          <a:p>
            <a:pPr algn="l">
              <a:lnSpc>
                <a:spcPts val="4519"/>
              </a:lnSpc>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What will you learn?</a:t>
            </a:r>
          </a:p>
        </p:txBody>
      </p:sp>
      <p:sp>
        <p:nvSpPr>
          <p:cNvPr id="8" name="Slide Number Placeholder 7">
            <a:extLst>
              <a:ext uri="{FF2B5EF4-FFF2-40B4-BE49-F238E27FC236}">
                <a16:creationId xmlns:a16="http://schemas.microsoft.com/office/drawing/2014/main" id="{09F9CD64-FDAB-E7B8-FBA9-6355E10B573D}"/>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3</a:t>
            </a:fld>
            <a:endParaRPr lang="en-US" sz="12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990600" y="-1050587"/>
            <a:ext cx="109728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646889" y="192225"/>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3 – </a:t>
            </a:r>
            <a:r>
              <a:rPr lang="en-GB" sz="4400" b="1" dirty="0">
                <a:solidFill>
                  <a:srgbClr val="FFFFFF"/>
                </a:solidFill>
                <a:latin typeface="Cavolini" panose="03000502040302020204" pitchFamily="66" charset="0"/>
                <a:cs typeface="Cavolini" panose="03000502040302020204" pitchFamily="66" charset="0"/>
                <a:sym typeface="Atkinson Hyperlegible Bold"/>
              </a:rPr>
              <a:t>A</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nswer</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609600" y="3679574"/>
            <a:ext cx="5276850" cy="4562475"/>
          </a:xfrm>
          <a:prstGeom prst="rect">
            <a:avLst/>
          </a:prstGeom>
        </p:spPr>
      </p:pic>
      <p:sp>
        <p:nvSpPr>
          <p:cNvPr id="3" name="TextBox 2">
            <a:extLst>
              <a:ext uri="{FF2B5EF4-FFF2-40B4-BE49-F238E27FC236}">
                <a16:creationId xmlns:a16="http://schemas.microsoft.com/office/drawing/2014/main" id="{D1E71467-9842-D823-0BC8-1153BE2B1273}"/>
              </a:ext>
            </a:extLst>
          </p:cNvPr>
          <p:cNvSpPr txBox="1"/>
          <p:nvPr/>
        </p:nvSpPr>
        <p:spPr>
          <a:xfrm>
            <a:off x="6172200" y="4000500"/>
            <a:ext cx="11125200" cy="3878113"/>
          </a:xfrm>
          <a:prstGeom prst="rect">
            <a:avLst/>
          </a:prstGeom>
          <a:noFill/>
        </p:spPr>
        <p:txBody>
          <a:bodyPr wrap="square">
            <a:spAutoFit/>
          </a:bodyPr>
          <a:lstStyle/>
          <a:p>
            <a:pPr marL="457200" indent="-457200">
              <a:lnSpc>
                <a:spcPct val="107000"/>
              </a:lnSpc>
              <a:spcAft>
                <a:spcPts val="2400"/>
              </a:spcAft>
              <a:buBlip>
                <a:blip r:embed="rId4"/>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How to best describe the PAMI data model template</a:t>
            </a:r>
            <a:r>
              <a:rPr kumimoji="0" lang="fr-FR"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a:t>
            </a:r>
            <a:endPar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endParaRPr>
          </a:p>
          <a:p>
            <a:pPr marL="971550" lvl="1"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It is a customizable template to be adapted to match countries’ data structure</a:t>
            </a:r>
          </a:p>
          <a:p>
            <a:pPr marL="971550" lvl="1"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It can only be used if the PAMI analysis period is 5 years </a:t>
            </a:r>
          </a:p>
          <a:p>
            <a:pPr marL="971550" lvl="1"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Arial" panose="020B0604020202020204" pitchFamily="34" charset="0"/>
              </a:rPr>
              <a:t>It must be strictly followed for the data to be analyzed in the PAMI Excel tool</a:t>
            </a:r>
          </a:p>
          <a:p>
            <a:pPr marL="971550" lvl="1"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Each column is a geo unit</a:t>
            </a:r>
          </a:p>
        </p:txBody>
      </p:sp>
      <p:sp>
        <p:nvSpPr>
          <p:cNvPr id="4" name="Slide Number Placeholder 3">
            <a:extLst>
              <a:ext uri="{FF2B5EF4-FFF2-40B4-BE49-F238E27FC236}">
                <a16:creationId xmlns:a16="http://schemas.microsoft.com/office/drawing/2014/main" id="{C2478E7A-9C93-1F3B-9009-9ECEB283D8C1}"/>
              </a:ext>
            </a:extLst>
          </p:cNvPr>
          <p:cNvSpPr>
            <a:spLocks noGrp="1"/>
          </p:cNvSpPr>
          <p:nvPr>
            <p:ph type="sldNum" sz="quarter" idx="12"/>
          </p:nvPr>
        </p:nvSpPr>
        <p:spPr>
          <a:xfrm>
            <a:off x="13325091" y="9547087"/>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30</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1903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8B363F-519D-18F9-68CA-17266397C8DE}"/>
              </a:ext>
            </a:extLst>
          </p:cNvPr>
          <p:cNvPicPr>
            <a:picLocks noChangeAspect="1"/>
          </p:cNvPicPr>
          <p:nvPr/>
        </p:nvPicPr>
        <p:blipFill>
          <a:blip r:embed="rId3"/>
          <a:stretch>
            <a:fillRect/>
          </a:stretch>
        </p:blipFill>
        <p:spPr>
          <a:xfrm>
            <a:off x="5543412" y="1634512"/>
            <a:ext cx="7201176" cy="7017976"/>
          </a:xfrm>
          <a:prstGeom prst="rect">
            <a:avLst/>
          </a:prstGeom>
        </p:spPr>
      </p:pic>
      <p:sp>
        <p:nvSpPr>
          <p:cNvPr id="3" name="Slide Number Placeholder 2">
            <a:extLst>
              <a:ext uri="{FF2B5EF4-FFF2-40B4-BE49-F238E27FC236}">
                <a16:creationId xmlns:a16="http://schemas.microsoft.com/office/drawing/2014/main" id="{78B7FAA8-634D-E99E-BE1B-2942A0D7D17F}"/>
              </a:ext>
            </a:extLst>
          </p:cNvPr>
          <p:cNvSpPr>
            <a:spLocks noGrp="1"/>
          </p:cNvSpPr>
          <p:nvPr>
            <p:ph type="sldNum" sz="quarter" idx="12"/>
          </p:nvPr>
        </p:nvSpPr>
        <p:spPr>
          <a:xfrm>
            <a:off x="13335000" y="9410700"/>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31</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98946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men sitting at a table&#10;&#10;Description automatically generated">
            <a:extLst>
              <a:ext uri="{FF2B5EF4-FFF2-40B4-BE49-F238E27FC236}">
                <a16:creationId xmlns:a16="http://schemas.microsoft.com/office/drawing/2014/main" id="{BE6E96D7-043A-3085-299D-50AB8C5BD2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4" name="TextBox 3">
            <a:extLst>
              <a:ext uri="{FF2B5EF4-FFF2-40B4-BE49-F238E27FC236}">
                <a16:creationId xmlns:a16="http://schemas.microsoft.com/office/drawing/2014/main" id="{F25F28B9-2DB6-7ECC-7BF5-5F02DC89A227}"/>
              </a:ext>
            </a:extLst>
          </p:cNvPr>
          <p:cNvSpPr txBox="1"/>
          <p:nvPr/>
        </p:nvSpPr>
        <p:spPr>
          <a:xfrm>
            <a:off x="14554200" y="9942634"/>
            <a:ext cx="3733800" cy="338554"/>
          </a:xfrm>
          <a:prstGeom prst="rect">
            <a:avLst/>
          </a:prstGeom>
          <a:solidFill>
            <a:srgbClr val="BBE2E4"/>
          </a:solidFill>
        </p:spPr>
        <p:txBody>
          <a:bodyPr wrap="square" rtlCol="0">
            <a:spAutoFit/>
          </a:bodyPr>
          <a:lstStyle/>
          <a:p>
            <a:pPr>
              <a:defRPr/>
            </a:pPr>
            <a:r>
              <a:rPr lang="en-GB" sz="1600" dirty="0">
                <a:solidFill>
                  <a:schemeClr val="tx1">
                    <a:lumMod val="65000"/>
                    <a:lumOff val="35000"/>
                  </a:schemeClr>
                </a:solidFill>
                <a:latin typeface="Calibri"/>
                <a:cs typeface="Arial"/>
              </a:rPr>
              <a:t>Photo adapted from: WHO / </a:t>
            </a:r>
            <a:r>
              <a:rPr lang="en-GB" sz="1600" dirty="0" err="1">
                <a:solidFill>
                  <a:schemeClr val="tx1">
                    <a:lumMod val="65000"/>
                    <a:lumOff val="35000"/>
                  </a:schemeClr>
                </a:solidFill>
                <a:latin typeface="Calibri"/>
                <a:cs typeface="Arial"/>
              </a:rPr>
              <a:t>Fabeha</a:t>
            </a:r>
            <a:r>
              <a:rPr lang="en-GB" sz="1600" dirty="0">
                <a:solidFill>
                  <a:schemeClr val="tx1">
                    <a:lumMod val="65000"/>
                    <a:lumOff val="35000"/>
                  </a:schemeClr>
                </a:solidFill>
                <a:latin typeface="Calibri"/>
                <a:cs typeface="Arial"/>
              </a:rPr>
              <a:t> Monir</a:t>
            </a:r>
          </a:p>
        </p:txBody>
      </p:sp>
      <p:sp>
        <p:nvSpPr>
          <p:cNvPr id="8" name="Rectangle: Diagonal Corners Rounded 7">
            <a:extLst>
              <a:ext uri="{FF2B5EF4-FFF2-40B4-BE49-F238E27FC236}">
                <a16:creationId xmlns:a16="http://schemas.microsoft.com/office/drawing/2014/main" id="{737D54B2-1601-FE11-7AD4-A9AB2989A8B3}"/>
              </a:ext>
            </a:extLst>
          </p:cNvPr>
          <p:cNvSpPr/>
          <p:nvPr/>
        </p:nvSpPr>
        <p:spPr>
          <a:xfrm>
            <a:off x="1" y="4000500"/>
            <a:ext cx="4571999" cy="21336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69">
              <a:spcAft>
                <a:spcPts val="1200"/>
              </a:spcAft>
              <a:defRPr/>
            </a:pPr>
            <a:r>
              <a:rPr lang="fr-FR" sz="4800" b="1" dirty="0">
                <a:solidFill>
                  <a:prstClr val="white"/>
                </a:solidFill>
                <a:latin typeface="Cavolini" panose="03000502040302020204" pitchFamily="66" charset="0"/>
                <a:cs typeface="Cavolini" panose="03000502040302020204" pitchFamily="66" charset="0"/>
              </a:rPr>
              <a:t>Data compilation</a:t>
            </a:r>
            <a:endParaRPr lang="en-GB" sz="4000" b="1" dirty="0">
              <a:solidFill>
                <a:prstClr val="white"/>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738750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609600" y="-1866900"/>
            <a:ext cx="11811000" cy="3330898"/>
            <a:chOff x="0" y="-47625"/>
            <a:chExt cx="1033752" cy="29620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13517"/>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609600" y="497326"/>
            <a:ext cx="12273568"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Data compilation – Time &amp; </a:t>
            </a:r>
            <a:r>
              <a:rPr lang="fr-FR"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Space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7" name="TextBox 6">
            <a:extLst>
              <a:ext uri="{FF2B5EF4-FFF2-40B4-BE49-F238E27FC236}">
                <a16:creationId xmlns:a16="http://schemas.microsoft.com/office/drawing/2014/main" id="{0FE82174-F200-9589-8D34-09DB04BDFE3B}"/>
              </a:ext>
            </a:extLst>
          </p:cNvPr>
          <p:cNvSpPr txBox="1"/>
          <p:nvPr/>
        </p:nvSpPr>
        <p:spPr>
          <a:xfrm>
            <a:off x="1828800" y="2896535"/>
            <a:ext cx="14859000" cy="3293209"/>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3000"/>
              </a:spcAft>
              <a:buClrTx/>
              <a:buSzTx/>
              <a:tabLst/>
              <a:defRPr/>
            </a:pPr>
            <a:r>
              <a:rPr lang="en-US" sz="2800" dirty="0">
                <a:solidFill>
                  <a:prstClr val="black"/>
                </a:solidFill>
                <a:latin typeface="Atkinson Hyperlegible Bold" panose="020B0604020202020204" charset="0"/>
              </a:rPr>
              <a:t>Prior to compiling any data to identify PAMIs, it is necessary to define:</a:t>
            </a:r>
          </a:p>
          <a:p>
            <a:pPr marL="1371600" lvl="2" indent="-457200">
              <a:spcAft>
                <a:spcPts val="600"/>
              </a:spcAft>
              <a:buBlip>
                <a:blip r:embed="rId3"/>
              </a:buBlip>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The PAMI analysis period</a:t>
            </a:r>
          </a:p>
          <a:p>
            <a:pPr lvl="2">
              <a:spcAft>
                <a:spcPts val="3000"/>
              </a:spcAft>
            </a:pPr>
            <a:r>
              <a:rPr lang="en-US" sz="2800" dirty="0">
                <a:solidFill>
                  <a:prstClr val="black"/>
                </a:solidFill>
                <a:latin typeface="Atkinson Hyperlegible" panose="020B0604020202020204" charset="0"/>
              </a:rPr>
              <a:t>     This is the time period over which data will be compiled</a:t>
            </a:r>
          </a:p>
          <a:p>
            <a:pPr marL="1371600" lvl="2" indent="-457200">
              <a:spcAft>
                <a:spcPts val="600"/>
              </a:spcAft>
              <a:buBlip>
                <a:blip r:embed="rId3"/>
              </a:buBlip>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The geographic level of PAMIs</a:t>
            </a:r>
          </a:p>
          <a:p>
            <a:pPr lvl="2">
              <a:spcAft>
                <a:spcPts val="2400"/>
              </a:spcAft>
            </a:pPr>
            <a:r>
              <a:rPr lang="en-US" sz="2800" dirty="0">
                <a:solidFill>
                  <a:prstClr val="black"/>
                </a:solidFill>
                <a:latin typeface="Atkinson Hyperlegible" panose="020B0604020202020204" charset="0"/>
              </a:rPr>
              <a:t>     This is the scale at which data will be compiled</a:t>
            </a: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grpSp>
        <p:nvGrpSpPr>
          <p:cNvPr id="10" name="Group 9">
            <a:extLst>
              <a:ext uri="{FF2B5EF4-FFF2-40B4-BE49-F238E27FC236}">
                <a16:creationId xmlns:a16="http://schemas.microsoft.com/office/drawing/2014/main" id="{299F525B-3285-0370-3B3F-59FEC0566701}"/>
              </a:ext>
            </a:extLst>
          </p:cNvPr>
          <p:cNvGrpSpPr/>
          <p:nvPr/>
        </p:nvGrpSpPr>
        <p:grpSpPr>
          <a:xfrm>
            <a:off x="2848583" y="6870044"/>
            <a:ext cx="12649200" cy="1504474"/>
            <a:chOff x="2848583" y="6870044"/>
            <a:chExt cx="12649200" cy="1504474"/>
          </a:xfrm>
        </p:grpSpPr>
        <p:sp>
          <p:nvSpPr>
            <p:cNvPr id="8" name="Rectangle: Rounded Corners 7">
              <a:extLst>
                <a:ext uri="{FF2B5EF4-FFF2-40B4-BE49-F238E27FC236}">
                  <a16:creationId xmlns:a16="http://schemas.microsoft.com/office/drawing/2014/main" id="{55750A0C-1BED-3A10-B707-0D2E9CF5E05B}"/>
                </a:ext>
              </a:extLst>
            </p:cNvPr>
            <p:cNvSpPr/>
            <p:nvPr/>
          </p:nvSpPr>
          <p:spPr>
            <a:xfrm>
              <a:off x="2848583" y="6870044"/>
              <a:ext cx="12649200" cy="1504474"/>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C3EF191B-D560-FA35-08E5-A7A970B38F40}"/>
                </a:ext>
              </a:extLst>
            </p:cNvPr>
            <p:cNvSpPr txBox="1"/>
            <p:nvPr/>
          </p:nvSpPr>
          <p:spPr>
            <a:xfrm>
              <a:off x="2887133" y="7191309"/>
              <a:ext cx="12581467"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The PAMI analysis period and the geographic level of PAMIs are defined </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in agreement between stakeholders across multiple sectors</a:t>
              </a:r>
            </a:p>
          </p:txBody>
        </p:sp>
      </p:grpSp>
      <p:sp>
        <p:nvSpPr>
          <p:cNvPr id="11" name="Slide Number Placeholder 10">
            <a:extLst>
              <a:ext uri="{FF2B5EF4-FFF2-40B4-BE49-F238E27FC236}">
                <a16:creationId xmlns:a16="http://schemas.microsoft.com/office/drawing/2014/main" id="{8B2CCA48-1719-EC29-2F0F-AF0B502385A6}"/>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5</a:t>
            </a:fld>
            <a:endParaRPr lang="en-US" sz="1200" dirty="0"/>
          </a:p>
        </p:txBody>
      </p:sp>
    </p:spTree>
    <p:extLst>
      <p:ext uri="{BB962C8B-B14F-4D97-AF65-F5344CB8AC3E}">
        <p14:creationId xmlns:p14="http://schemas.microsoft.com/office/powerpoint/2010/main" val="2242695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DD29C7AE-E575-17D5-D945-38D23E803B71}"/>
              </a:ext>
            </a:extLst>
          </p:cNvPr>
          <p:cNvSpPr/>
          <p:nvPr/>
        </p:nvSpPr>
        <p:spPr>
          <a:xfrm>
            <a:off x="2362200" y="2437393"/>
            <a:ext cx="13792200" cy="1334507"/>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1066800" y="-2009228"/>
            <a:ext cx="10210801" cy="3419302"/>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990600" y="452451"/>
            <a:ext cx="8425638"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PAMI analysis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period</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0" name="TextBox 9">
            <a:extLst>
              <a:ext uri="{FF2B5EF4-FFF2-40B4-BE49-F238E27FC236}">
                <a16:creationId xmlns:a16="http://schemas.microsoft.com/office/drawing/2014/main" id="{524E30B9-98DD-9F30-5180-669CDC9D1144}"/>
              </a:ext>
            </a:extLst>
          </p:cNvPr>
          <p:cNvSpPr txBox="1"/>
          <p:nvPr/>
        </p:nvSpPr>
        <p:spPr>
          <a:xfrm>
            <a:off x="1276350" y="2639319"/>
            <a:ext cx="15849600" cy="954107"/>
          </a:xfrm>
          <a:prstGeom prst="rect">
            <a:avLst/>
          </a:prstGeom>
          <a:noFill/>
        </p:spPr>
        <p:txBody>
          <a:bodyPr wrap="square">
            <a:spAutoFit/>
          </a:bodyPr>
          <a:lstStyle/>
          <a:p>
            <a:pPr lvl="0" algn="ctr"/>
            <a:r>
              <a:rPr lang="en-US" sz="2800" noProof="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As a general principle, it is recommended to consider </a:t>
            </a:r>
          </a:p>
          <a:p>
            <a:pPr lvl="0" algn="ctr">
              <a:spcAft>
                <a:spcPts val="600"/>
              </a:spcAft>
            </a:pP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at least the last 5 years (up to the last 15 years)</a:t>
            </a:r>
            <a:r>
              <a:rPr lang="en-US" sz="2800" noProof="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t>
            </a:r>
            <a:endPar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7" name="TextBox 6">
            <a:extLst>
              <a:ext uri="{FF2B5EF4-FFF2-40B4-BE49-F238E27FC236}">
                <a16:creationId xmlns:a16="http://schemas.microsoft.com/office/drawing/2014/main" id="{0FE82174-F200-9589-8D34-09DB04BDFE3B}"/>
              </a:ext>
            </a:extLst>
          </p:cNvPr>
          <p:cNvSpPr txBox="1"/>
          <p:nvPr/>
        </p:nvSpPr>
        <p:spPr>
          <a:xfrm>
            <a:off x="1986738" y="4620745"/>
            <a:ext cx="14859000" cy="3161635"/>
          </a:xfrm>
          <a:prstGeom prst="rect">
            <a:avLst/>
          </a:prstGeom>
          <a:noFill/>
        </p:spPr>
        <p:txBody>
          <a:bodyPr wrap="square" rtlCol="0">
            <a:spAutoFit/>
          </a:bodyPr>
          <a:lstStyle/>
          <a:p>
            <a:pPr marL="457200" indent="-457200">
              <a:lnSpc>
                <a:spcPct val="130000"/>
              </a:lnSpc>
              <a:spcAft>
                <a:spcPts val="600"/>
              </a:spcAft>
              <a:buBlip>
                <a:blip r:embed="rId3"/>
              </a:buBlip>
            </a:pPr>
            <a:r>
              <a:rPr lang="en-GB" sz="2800" dirty="0">
                <a:latin typeface="Atkinson Hyperlegible"/>
              </a:rPr>
              <a:t>The following is considered to set the analysis period:</a:t>
            </a:r>
          </a:p>
          <a:p>
            <a:pPr marL="800100" lvl="1" indent="-342900">
              <a:lnSpc>
                <a:spcPct val="130000"/>
              </a:lnSpc>
              <a:spcAft>
                <a:spcPts val="600"/>
              </a:spcAft>
              <a:buClr>
                <a:srgbClr val="009999"/>
              </a:buClr>
              <a:buFont typeface="Arial" panose="020B0604020202020204" pitchFamily="34" charset="0"/>
              <a:buChar char="•"/>
            </a:pPr>
            <a:r>
              <a:rPr lang="en-GB" sz="2800" b="1" dirty="0">
                <a:solidFill>
                  <a:srgbClr val="119C94"/>
                </a:solidFill>
                <a:latin typeface="Atkinson Hyperlegible Bold" panose="020B0604020202020204" charset="0"/>
              </a:rPr>
              <a:t>Availability</a:t>
            </a:r>
            <a:r>
              <a:rPr lang="en-GB" sz="2800" dirty="0">
                <a:latin typeface="Atkinson Hyperlegible"/>
              </a:rPr>
              <a:t> of surveillance data (epidemiological data &amp; data on tests)</a:t>
            </a:r>
          </a:p>
          <a:p>
            <a:pPr marL="914400" lvl="1" indent="-457200">
              <a:lnSpc>
                <a:spcPct val="130000"/>
              </a:lnSpc>
              <a:spcAft>
                <a:spcPts val="600"/>
              </a:spcAft>
              <a:buClr>
                <a:srgbClr val="119C94"/>
              </a:buClr>
              <a:buFont typeface="Arial" panose="020B0604020202020204" pitchFamily="34" charset="0"/>
              <a:buChar char="•"/>
            </a:pPr>
            <a:r>
              <a:rPr lang="en-GB" sz="2800" b="1" dirty="0">
                <a:solidFill>
                  <a:srgbClr val="119C94"/>
                </a:solidFill>
                <a:latin typeface="Atkinson Hyperlegible Bold" panose="020B0604020202020204" charset="0"/>
              </a:rPr>
              <a:t>Quality &amp; comparability </a:t>
            </a:r>
            <a:r>
              <a:rPr lang="en-GB" sz="2800" dirty="0">
                <a:latin typeface="Atkinson Hyperlegible"/>
              </a:rPr>
              <a:t>of surveillance data over time</a:t>
            </a:r>
          </a:p>
          <a:p>
            <a:pPr marL="914400" lvl="1" indent="-457200">
              <a:lnSpc>
                <a:spcPct val="130000"/>
              </a:lnSpc>
              <a:spcAft>
                <a:spcPts val="600"/>
              </a:spcAft>
              <a:buClr>
                <a:srgbClr val="119C94"/>
              </a:buClr>
              <a:buFont typeface="Arial" panose="020B0604020202020204" pitchFamily="34" charset="0"/>
              <a:buChar char="•"/>
            </a:pPr>
            <a:r>
              <a:rPr lang="en-GB" sz="2800" dirty="0">
                <a:latin typeface="Atkinson Hyperlegible"/>
              </a:rPr>
              <a:t>Historical patterns of cholera outbreaks and </a:t>
            </a:r>
            <a:r>
              <a:rPr lang="en-GB" sz="2800" b="1" dirty="0">
                <a:solidFill>
                  <a:srgbClr val="119C94"/>
                </a:solidFill>
                <a:latin typeface="Atkinson Hyperlegible Bold" panose="020B0604020202020204" charset="0"/>
              </a:rPr>
              <a:t>duration of “inter-epidemic” periods</a:t>
            </a:r>
          </a:p>
          <a:p>
            <a:pPr marL="914400" lvl="1" indent="-457200">
              <a:lnSpc>
                <a:spcPct val="130000"/>
              </a:lnSpc>
              <a:spcAft>
                <a:spcPts val="600"/>
              </a:spcAft>
              <a:buClr>
                <a:srgbClr val="119C94"/>
              </a:buClr>
              <a:buFont typeface="Arial" panose="020B0604020202020204" pitchFamily="34" charset="0"/>
              <a:buChar char="•"/>
            </a:pPr>
            <a:r>
              <a:rPr lang="en-GB" sz="2800" dirty="0">
                <a:latin typeface="Atkinson Hyperlegible"/>
              </a:rPr>
              <a:t>Any event(s) resulting in a </a:t>
            </a:r>
            <a:r>
              <a:rPr lang="en-GB" sz="2800" b="1" dirty="0">
                <a:solidFill>
                  <a:srgbClr val="119C94"/>
                </a:solidFill>
                <a:latin typeface="Atkinson Hyperlegible Bold" panose="020B0604020202020204" charset="0"/>
              </a:rPr>
              <a:t>major change in the cholera risk </a:t>
            </a:r>
            <a:r>
              <a:rPr lang="en-GB" sz="2800" dirty="0">
                <a:latin typeface="Atkinson Hyperlegible"/>
              </a:rPr>
              <a:t>(increase or decrease) </a:t>
            </a:r>
          </a:p>
        </p:txBody>
      </p:sp>
      <p:sp>
        <p:nvSpPr>
          <p:cNvPr id="8" name="Slide Number Placeholder 7">
            <a:extLst>
              <a:ext uri="{FF2B5EF4-FFF2-40B4-BE49-F238E27FC236}">
                <a16:creationId xmlns:a16="http://schemas.microsoft.com/office/drawing/2014/main" id="{7DD93B69-AC1B-E97A-86DC-B17EC959DB0D}"/>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6</a:t>
            </a:fld>
            <a:endParaRPr lang="en-US" sz="1200" dirty="0"/>
          </a:p>
        </p:txBody>
      </p:sp>
    </p:spTree>
    <p:extLst>
      <p:ext uri="{BB962C8B-B14F-4D97-AF65-F5344CB8AC3E}">
        <p14:creationId xmlns:p14="http://schemas.microsoft.com/office/powerpoint/2010/main" val="3733307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AB8587-BCAA-DC11-A6D8-BF1FCF2AB5A5}"/>
              </a:ext>
            </a:extLst>
          </p:cNvPr>
          <p:cNvPicPr>
            <a:picLocks noChangeAspect="1"/>
          </p:cNvPicPr>
          <p:nvPr/>
        </p:nvPicPr>
        <p:blipFill>
          <a:blip r:embed="rId3"/>
          <a:stretch>
            <a:fillRect/>
          </a:stretch>
        </p:blipFill>
        <p:spPr>
          <a:xfrm>
            <a:off x="804510" y="1670548"/>
            <a:ext cx="5662508" cy="1651565"/>
          </a:xfrm>
          <a:prstGeom prst="rect">
            <a:avLst/>
          </a:prstGeom>
        </p:spPr>
      </p:pic>
      <p:grpSp>
        <p:nvGrpSpPr>
          <p:cNvPr id="3" name="Group 4">
            <a:extLst>
              <a:ext uri="{FF2B5EF4-FFF2-40B4-BE49-F238E27FC236}">
                <a16:creationId xmlns:a16="http://schemas.microsoft.com/office/drawing/2014/main" id="{717959A1-52EF-A33C-AE82-458F0395A1A7}"/>
              </a:ext>
            </a:extLst>
          </p:cNvPr>
          <p:cNvGrpSpPr/>
          <p:nvPr/>
        </p:nvGrpSpPr>
        <p:grpSpPr>
          <a:xfrm>
            <a:off x="-685800" y="-1855846"/>
            <a:ext cx="9792100" cy="3316851"/>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804510" y="493033"/>
            <a:ext cx="8558326"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PAMI analysis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period</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3" name="TextBox 12">
            <a:extLst>
              <a:ext uri="{FF2B5EF4-FFF2-40B4-BE49-F238E27FC236}">
                <a16:creationId xmlns:a16="http://schemas.microsoft.com/office/drawing/2014/main" id="{1C9352D0-3E67-D390-2533-9E1C2121C481}"/>
              </a:ext>
            </a:extLst>
          </p:cNvPr>
          <p:cNvSpPr txBox="1"/>
          <p:nvPr/>
        </p:nvSpPr>
        <p:spPr>
          <a:xfrm>
            <a:off x="1637901" y="3213947"/>
            <a:ext cx="15087600" cy="3754874"/>
          </a:xfrm>
          <a:prstGeom prst="rect">
            <a:avLst/>
          </a:prstGeom>
          <a:noFill/>
        </p:spPr>
        <p:txBody>
          <a:bodyPr wrap="square">
            <a:spAutoFit/>
          </a:bodyPr>
          <a:lstStyle/>
          <a:p>
            <a:pPr marL="457200" indent="-457200">
              <a:spcAft>
                <a:spcPts val="1200"/>
              </a:spcAft>
              <a:buClr>
                <a:srgbClr val="119C94"/>
              </a:buClr>
              <a:buBlip>
                <a:blip r:embed="rId4"/>
              </a:buBlip>
            </a:pPr>
            <a:r>
              <a:rPr lang="en-GB"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Scenario</a:t>
            </a:r>
          </a:p>
          <a:p>
            <a:pPr>
              <a:spcAft>
                <a:spcPts val="1200"/>
              </a:spcAft>
              <a:buClr>
                <a:srgbClr val="119C94"/>
              </a:buClr>
            </a:pPr>
            <a:r>
              <a:rPr lang="en-GB" sz="2800" dirty="0">
                <a:latin typeface="Atkinson Hyperlegible"/>
              </a:rPr>
              <a:t>A country initiates the identification of PAMIs for cholera control in 2024</a:t>
            </a:r>
          </a:p>
          <a:p>
            <a:pPr marL="1371600" lvl="2" indent="-457200">
              <a:spcAft>
                <a:spcPts val="300"/>
              </a:spcAft>
              <a:buClr>
                <a:srgbClr val="119C94"/>
              </a:buClr>
              <a:buFont typeface="Arial" panose="020B0604020202020204" pitchFamily="34" charset="0"/>
              <a:buChar char="•"/>
            </a:pPr>
            <a:r>
              <a:rPr lang="en-GB" sz="2800" dirty="0">
                <a:latin typeface="Atkinson Hyperlegible Bold" panose="020B0604020202020204" charset="0"/>
              </a:rPr>
              <a:t>Completeness of cholera reporting </a:t>
            </a:r>
          </a:p>
          <a:p>
            <a:pPr marL="1828800" lvl="3" indent="-457200">
              <a:spcAft>
                <a:spcPts val="300"/>
              </a:spcAft>
              <a:buClr>
                <a:srgbClr val="119C94"/>
              </a:buClr>
              <a:buFont typeface="Courier New" panose="02070309020205020404" pitchFamily="49" charset="0"/>
              <a:buChar char="o"/>
            </a:pPr>
            <a:r>
              <a:rPr lang="en-GB" sz="2800" dirty="0">
                <a:latin typeface="Atkinson Hyperlegible"/>
              </a:rPr>
              <a:t>Decreased in 2020 </a:t>
            </a:r>
          </a:p>
          <a:p>
            <a:pPr marL="1828800" lvl="3" indent="-457200">
              <a:spcAft>
                <a:spcPts val="600"/>
              </a:spcAft>
              <a:buClr>
                <a:srgbClr val="119C94"/>
              </a:buClr>
              <a:buFont typeface="Courier New" panose="02070309020205020404" pitchFamily="49" charset="0"/>
              <a:buChar char="o"/>
            </a:pPr>
            <a:r>
              <a:rPr lang="en-GB" sz="2800" dirty="0">
                <a:latin typeface="Atkinson Hyperlegible"/>
              </a:rPr>
              <a:t>Resumed in 2021 </a:t>
            </a:r>
          </a:p>
          <a:p>
            <a:pPr marL="1371600" lvl="2" indent="-457200">
              <a:spcAft>
                <a:spcPts val="1200"/>
              </a:spcAft>
              <a:buClr>
                <a:srgbClr val="119C94"/>
              </a:buClr>
              <a:buFont typeface="Arial" panose="020B0604020202020204" pitchFamily="34" charset="0"/>
              <a:buChar char="•"/>
            </a:pPr>
            <a:r>
              <a:rPr lang="en-GB" sz="2800" dirty="0">
                <a:latin typeface="Atkinson Hyperlegible Bold" panose="020B0604020202020204" charset="0"/>
              </a:rPr>
              <a:t>Cholera surveillance strategy changed in 2016 </a:t>
            </a:r>
            <a:endParaRPr lang="en-GB" sz="2800" dirty="0">
              <a:latin typeface="Atkinson Hyperlegible"/>
            </a:endParaRPr>
          </a:p>
          <a:p>
            <a:pPr marL="1828800" lvl="3" indent="-457200">
              <a:spcAft>
                <a:spcPts val="1200"/>
              </a:spcAft>
              <a:buClr>
                <a:srgbClr val="119C94"/>
              </a:buClr>
              <a:buFont typeface="Courier New" panose="02070309020205020404" pitchFamily="49" charset="0"/>
              <a:buChar char="o"/>
            </a:pPr>
            <a:r>
              <a:rPr lang="en-GB" sz="2800" dirty="0">
                <a:latin typeface="Atkinson Hyperlegible"/>
              </a:rPr>
              <a:t>Improved specificity</a:t>
            </a:r>
          </a:p>
        </p:txBody>
      </p:sp>
      <p:sp>
        <p:nvSpPr>
          <p:cNvPr id="14" name="TextBox 13">
            <a:extLst>
              <a:ext uri="{FF2B5EF4-FFF2-40B4-BE49-F238E27FC236}">
                <a16:creationId xmlns:a16="http://schemas.microsoft.com/office/drawing/2014/main" id="{87B47E46-95A3-E020-970E-79C554D116EE}"/>
              </a:ext>
            </a:extLst>
          </p:cNvPr>
          <p:cNvSpPr txBox="1"/>
          <p:nvPr/>
        </p:nvSpPr>
        <p:spPr>
          <a:xfrm>
            <a:off x="1637901" y="7142614"/>
            <a:ext cx="15621000" cy="2739211"/>
          </a:xfrm>
          <a:prstGeom prst="rect">
            <a:avLst/>
          </a:prstGeom>
          <a:noFill/>
        </p:spPr>
        <p:txBody>
          <a:bodyPr wrap="square">
            <a:spAutoFit/>
          </a:bodyPr>
          <a:lstStyle/>
          <a:p>
            <a:pPr marL="457200" indent="-457200">
              <a:spcAft>
                <a:spcPts val="1200"/>
              </a:spcAft>
              <a:buClr>
                <a:srgbClr val="119C94"/>
              </a:buClr>
              <a:buBlip>
                <a:blip r:embed="rId4"/>
              </a:buBlip>
            </a:pPr>
            <a:r>
              <a:rPr lang="en-GB"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PAMI analysis period</a:t>
            </a:r>
          </a:p>
          <a:p>
            <a:pPr>
              <a:spcAft>
                <a:spcPts val="1200"/>
              </a:spcAft>
              <a:buClr>
                <a:srgbClr val="119C94"/>
              </a:buClr>
            </a:pPr>
            <a:r>
              <a:rPr lang="en-US" sz="2800" dirty="0">
                <a:latin typeface="Atkinson Hyperlegible"/>
              </a:rPr>
              <a:t>A 7-year analysis period (</a:t>
            </a:r>
            <a:r>
              <a:rPr lang="en-US" sz="2800" dirty="0">
                <a:solidFill>
                  <a:srgbClr val="009999"/>
                </a:solidFill>
                <a:latin typeface="Atkinson Hyperlegible Bold" panose="020B0604020202020204" charset="0"/>
              </a:rPr>
              <a:t>2017-2023</a:t>
            </a:r>
            <a:r>
              <a:rPr lang="en-US" sz="2800" dirty="0">
                <a:latin typeface="Atkinson Hyperlegible"/>
              </a:rPr>
              <a:t>) would be advisable </a:t>
            </a:r>
          </a:p>
          <a:p>
            <a:pPr marL="1371600" lvl="2" indent="-457200">
              <a:spcAft>
                <a:spcPts val="1200"/>
              </a:spcAft>
              <a:buClr>
                <a:srgbClr val="119C94"/>
              </a:buClr>
              <a:buFont typeface="Arial" panose="020B0604020202020204" pitchFamily="34" charset="0"/>
              <a:buChar char="•"/>
            </a:pPr>
            <a:r>
              <a:rPr lang="en-US" sz="2800" dirty="0">
                <a:latin typeface="Atkinson Hyperlegible"/>
              </a:rPr>
              <a:t>Selecting an analysis period &gt; 5 years mitigates the lack of reliability of the data in 2020 </a:t>
            </a:r>
          </a:p>
          <a:p>
            <a:pPr marL="1371600" lvl="2" indent="-457200">
              <a:spcAft>
                <a:spcPts val="1200"/>
              </a:spcAft>
              <a:buClr>
                <a:srgbClr val="119C94"/>
              </a:buClr>
              <a:buFont typeface="Arial" panose="020B0604020202020204" pitchFamily="34" charset="0"/>
              <a:buChar char="•"/>
            </a:pPr>
            <a:r>
              <a:rPr lang="en-US" sz="2800" dirty="0">
                <a:latin typeface="Atkinson Hyperlegible"/>
              </a:rPr>
              <a:t>Not selecting an analysis period &gt; 7 years avoids including data prior to 2017 that would not be comparable </a:t>
            </a:r>
            <a:endParaRPr lang="en-GB" sz="2800" dirty="0">
              <a:latin typeface="Atkinson Hyperlegible"/>
            </a:endParaRPr>
          </a:p>
        </p:txBody>
      </p:sp>
      <p:sp>
        <p:nvSpPr>
          <p:cNvPr id="8" name="TextBox 7">
            <a:extLst>
              <a:ext uri="{FF2B5EF4-FFF2-40B4-BE49-F238E27FC236}">
                <a16:creationId xmlns:a16="http://schemas.microsoft.com/office/drawing/2014/main" id="{7F8E4BCE-2982-FA12-0E2F-DB868B05E7E3}"/>
              </a:ext>
            </a:extLst>
          </p:cNvPr>
          <p:cNvSpPr txBox="1"/>
          <p:nvPr/>
        </p:nvSpPr>
        <p:spPr>
          <a:xfrm>
            <a:off x="1846107" y="2081582"/>
            <a:ext cx="3579313" cy="707886"/>
          </a:xfrm>
          <a:prstGeom prst="rect">
            <a:avLst/>
          </a:prstGeom>
          <a:noFill/>
        </p:spPr>
        <p:txBody>
          <a:bodyPr wrap="square">
            <a:spAutoFit/>
          </a:bodyPr>
          <a:lstStyle/>
          <a:p>
            <a:r>
              <a:rPr lang="en-US" sz="4000" b="1" dirty="0">
                <a:solidFill>
                  <a:schemeClr val="bg2">
                    <a:lumMod val="25000"/>
                  </a:schemeClr>
                </a:solidFill>
                <a:latin typeface="Cavolini" panose="03000502040302020204" pitchFamily="66" charset="0"/>
                <a:ea typeface="ADLaM Display" panose="02010000000000000000" pitchFamily="2" charset="0"/>
                <a:cs typeface="Cavolini" panose="03000502040302020204" pitchFamily="66" charset="0"/>
              </a:rPr>
              <a:t>Illustration</a:t>
            </a:r>
          </a:p>
        </p:txBody>
      </p:sp>
      <p:sp>
        <p:nvSpPr>
          <p:cNvPr id="9" name="Slide Number Placeholder 8">
            <a:extLst>
              <a:ext uri="{FF2B5EF4-FFF2-40B4-BE49-F238E27FC236}">
                <a16:creationId xmlns:a16="http://schemas.microsoft.com/office/drawing/2014/main" id="{D8A275F9-D5CF-C92D-9429-BCFB13E8A61F}"/>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7</a:t>
            </a:fld>
            <a:endParaRPr lang="en-US" sz="1200" dirty="0"/>
          </a:p>
        </p:txBody>
      </p:sp>
    </p:spTree>
    <p:extLst>
      <p:ext uri="{BB962C8B-B14F-4D97-AF65-F5344CB8AC3E}">
        <p14:creationId xmlns:p14="http://schemas.microsoft.com/office/powerpoint/2010/main" val="1641484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7B0F7BC5-6F0F-E029-F3D3-937EF13D33DF}"/>
              </a:ext>
            </a:extLst>
          </p:cNvPr>
          <p:cNvSpPr/>
          <p:nvPr/>
        </p:nvSpPr>
        <p:spPr>
          <a:xfrm>
            <a:off x="1721908" y="2156117"/>
            <a:ext cx="14844184" cy="1156033"/>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533400" y="-1931488"/>
            <a:ext cx="9677400" cy="3342727"/>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18362" y="441563"/>
            <a:ext cx="8425638" cy="606822"/>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Geographic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level</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of PAMIs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9" name="TextBox 8">
            <a:extLst>
              <a:ext uri="{FF2B5EF4-FFF2-40B4-BE49-F238E27FC236}">
                <a16:creationId xmlns:a16="http://schemas.microsoft.com/office/drawing/2014/main" id="{787DC1B4-6F7A-4B0C-EA05-6BFED47777E9}"/>
              </a:ext>
            </a:extLst>
          </p:cNvPr>
          <p:cNvSpPr txBox="1"/>
          <p:nvPr/>
        </p:nvSpPr>
        <p:spPr>
          <a:xfrm>
            <a:off x="1893358" y="3560739"/>
            <a:ext cx="16592550" cy="4062651"/>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800"/>
              </a:spcAft>
              <a:buClrTx/>
              <a:buSzTx/>
              <a:buFontTx/>
              <a:buBlip>
                <a:blip r:embed="rId3"/>
              </a:buBlip>
              <a:tabLst/>
              <a:defRPr/>
            </a:pP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The following is considered: </a:t>
            </a:r>
          </a:p>
          <a:p>
            <a:pPr marL="9144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Availability of surveillance data </a:t>
            </a:r>
          </a:p>
          <a:p>
            <a:pPr marR="0" lvl="1" algn="l" defTabSz="914400" rtl="0" eaLnBrk="1" fontAlgn="auto" latinLnBrk="0" hangingPunct="1">
              <a:lnSpc>
                <a:spcPct val="100000"/>
              </a:lnSpc>
              <a:spcBef>
                <a:spcPts val="0"/>
              </a:spcBef>
              <a:spcAft>
                <a:spcPts val="1800"/>
              </a:spcAft>
              <a:buClrTx/>
              <a:buSzTx/>
              <a:tabLst/>
              <a:defRPr/>
            </a:pPr>
            <a:r>
              <a:rPr lang="en-US" sz="3200" b="1" dirty="0">
                <a:solidFill>
                  <a:srgbClr val="009999"/>
                </a:solidFill>
                <a:latin typeface="Congenial" panose="02000503040000020004" pitchFamily="2" charset="0"/>
              </a:rPr>
              <a:t>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(if only aggregate data is available)</a:t>
            </a:r>
          </a:p>
          <a:p>
            <a:pPr marL="914400" lvl="1" indent="-457200">
              <a:spcAft>
                <a:spcPts val="600"/>
              </a:spcAft>
              <a:buFont typeface="Arial" panose="020B0604020202020204" pitchFamily="34" charset="0"/>
              <a:buChar char="•"/>
              <a:defRP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Operational considerations</a:t>
            </a:r>
          </a:p>
          <a:p>
            <a:pPr marL="1371600" marR="0" lvl="2" indent="-457200" algn="l" defTabSz="914400" rtl="0" eaLnBrk="1" fontAlgn="auto" latinLnBrk="0" hangingPunct="1">
              <a:lnSpc>
                <a:spcPct val="100000"/>
              </a:lnSpc>
              <a:spcBef>
                <a:spcPts val="0"/>
              </a:spcBef>
              <a:spcAft>
                <a:spcPts val="600"/>
              </a:spcAft>
              <a:buClr>
                <a:srgbClr val="119C94"/>
              </a:buClr>
              <a:buSzTx/>
              <a:buFont typeface="Courier New" panose="02070309020205020404" pitchFamily="49" charset="0"/>
              <a:buChar char="o"/>
              <a:tabLst/>
              <a:defRPr/>
            </a:pP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a:t>
            </a:r>
            <a:r>
              <a:rPr kumimoji="0" lang="en-GB" sz="2800" b="1"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Small</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a:t>
            </a:r>
            <a:r>
              <a:rPr kumimoji="0" lang="en-GB" sz="2800" b="1" i="0" u="none" strike="noStrike" kern="1200" cap="none" spc="0" normalizeH="0" baseline="0" noProof="0" dirty="0">
                <a:ln>
                  <a:noFill/>
                </a:ln>
                <a:solidFill>
                  <a:prstClr val="black"/>
                </a:solidFill>
                <a:effectLst/>
                <a:uLnTx/>
                <a:uFillTx/>
                <a:latin typeface="Atkinson Hyperlegible"/>
                <a:ea typeface="+mn-ea"/>
                <a:cs typeface="+mn-cs"/>
              </a:rPr>
              <a:t> </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geo units as PAMIs may result in an overly </a:t>
            </a:r>
            <a:r>
              <a:rPr kumimoji="0" lang="en-GB" sz="2800" b="1"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fragmented</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 NCP</a:t>
            </a:r>
          </a:p>
          <a:p>
            <a:pPr marL="1371600" marR="0" lvl="2" indent="-457200" algn="l" defTabSz="914400" rtl="0" eaLnBrk="1" fontAlgn="auto" latinLnBrk="0" hangingPunct="1">
              <a:lnSpc>
                <a:spcPct val="100000"/>
              </a:lnSpc>
              <a:spcBef>
                <a:spcPts val="0"/>
              </a:spcBef>
              <a:spcAft>
                <a:spcPts val="600"/>
              </a:spcAft>
              <a:buClr>
                <a:srgbClr val="119C94"/>
              </a:buClr>
              <a:buSzTx/>
              <a:buFont typeface="Courier New" panose="02070309020205020404" pitchFamily="49" charset="0"/>
              <a:buChar char="o"/>
              <a:tabLst/>
              <a:defRPr/>
            </a:pP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a:t>
            </a:r>
            <a:r>
              <a:rPr kumimoji="0" lang="en-GB" sz="2800" b="1"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Big</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 geo units as PAMIs may result in an overly </a:t>
            </a:r>
            <a:r>
              <a:rPr kumimoji="0" lang="en-GB" sz="2800" b="1"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demanding </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NCP</a:t>
            </a:r>
          </a:p>
          <a:p>
            <a:pPr marL="457200" marR="0" lvl="0" indent="-457200" algn="l" defTabSz="914400" rtl="0" eaLnBrk="1" fontAlgn="auto" latinLnBrk="0" hangingPunct="1">
              <a:lnSpc>
                <a:spcPct val="100000"/>
              </a:lnSpc>
              <a:spcBef>
                <a:spcPts val="0"/>
              </a:spcBef>
              <a:spcAft>
                <a:spcPts val="1800"/>
              </a:spcAft>
              <a:buClrTx/>
              <a:buSzTx/>
              <a:buFontTx/>
              <a:buBlip>
                <a:blip r:embed="rId3"/>
              </a:buBlip>
              <a:tabLst/>
              <a:defRPr/>
            </a:pP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sp>
        <p:nvSpPr>
          <p:cNvPr id="10" name="TextBox 9">
            <a:extLst>
              <a:ext uri="{FF2B5EF4-FFF2-40B4-BE49-F238E27FC236}">
                <a16:creationId xmlns:a16="http://schemas.microsoft.com/office/drawing/2014/main" id="{61D9D232-7688-2F4E-C56B-9A223F552D9F}"/>
              </a:ext>
            </a:extLst>
          </p:cNvPr>
          <p:cNvSpPr txBox="1"/>
          <p:nvPr/>
        </p:nvSpPr>
        <p:spPr>
          <a:xfrm>
            <a:off x="1600200" y="2472523"/>
            <a:ext cx="1496589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The geographic level of PAMIs </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is </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defined </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in agreement between country stakeholders</a:t>
            </a:r>
          </a:p>
        </p:txBody>
      </p:sp>
      <p:grpSp>
        <p:nvGrpSpPr>
          <p:cNvPr id="7" name="Group 6">
            <a:extLst>
              <a:ext uri="{FF2B5EF4-FFF2-40B4-BE49-F238E27FC236}">
                <a16:creationId xmlns:a16="http://schemas.microsoft.com/office/drawing/2014/main" id="{166019B7-AEA2-9CB8-38C0-AD6C41278ABE}"/>
              </a:ext>
            </a:extLst>
          </p:cNvPr>
          <p:cNvGrpSpPr/>
          <p:nvPr/>
        </p:nvGrpSpPr>
        <p:grpSpPr>
          <a:xfrm>
            <a:off x="3733801" y="7429500"/>
            <a:ext cx="10820400" cy="2632041"/>
            <a:chOff x="2719387" y="6859279"/>
            <a:chExt cx="11453813" cy="2593941"/>
          </a:xfrm>
        </p:grpSpPr>
        <p:sp>
          <p:nvSpPr>
            <p:cNvPr id="12" name="Rectangle: Rounded Corners 11">
              <a:extLst>
                <a:ext uri="{FF2B5EF4-FFF2-40B4-BE49-F238E27FC236}">
                  <a16:creationId xmlns:a16="http://schemas.microsoft.com/office/drawing/2014/main" id="{5B5F21A4-D991-7F71-22A8-06796AF47DCB}"/>
                </a:ext>
              </a:extLst>
            </p:cNvPr>
            <p:cNvSpPr/>
            <p:nvPr/>
          </p:nvSpPr>
          <p:spPr>
            <a:xfrm>
              <a:off x="2719387" y="6859279"/>
              <a:ext cx="11453813" cy="2593941"/>
            </a:xfrm>
            <a:prstGeom prst="roundRect">
              <a:avLst/>
            </a:prstGeom>
            <a:solidFill>
              <a:srgbClr val="C5E6E8"/>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D3D6A698-DC85-3C9B-D289-1442F4A0EE15}"/>
                </a:ext>
              </a:extLst>
            </p:cNvPr>
            <p:cNvSpPr txBox="1"/>
            <p:nvPr/>
          </p:nvSpPr>
          <p:spPr>
            <a:xfrm>
              <a:off x="3886200" y="7132893"/>
              <a:ext cx="9820748" cy="204671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In the past, countries have often selected:</a:t>
              </a:r>
            </a:p>
            <a:p>
              <a:pPr marL="514350" marR="0" lvl="0" indent="-514350" algn="l" defTabSz="914400" rtl="0" eaLnBrk="1" fontAlgn="auto" latinLnBrk="0" hangingPunct="1">
                <a:lnSpc>
                  <a:spcPct val="100000"/>
                </a:lnSpc>
                <a:spcBef>
                  <a:spcPts val="0"/>
                </a:spcBef>
                <a:spcAft>
                  <a:spcPts val="600"/>
                </a:spcAft>
                <a:buClr>
                  <a:srgbClr val="009999"/>
                </a:buClr>
                <a:buSzTx/>
                <a:buFont typeface="Arial" panose="020B0604020202020204" pitchFamily="34" charset="0"/>
                <a:buChar char="•"/>
                <a:tabLst/>
                <a:defRPr/>
              </a:pP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Administrative Level 2 </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("districts", "counties") </a:t>
              </a:r>
            </a:p>
            <a:p>
              <a:pPr marL="0" marR="0" lvl="0" indent="0" algn="l" defTabSz="914400" rtl="0" eaLnBrk="1" fontAlgn="auto" latinLnBrk="0" hangingPunct="1">
                <a:lnSpc>
                  <a:spcPct val="100000"/>
                </a:lnSpc>
                <a:spcBef>
                  <a:spcPts val="0"/>
                </a:spcBef>
                <a:spcAft>
                  <a:spcPts val="600"/>
                </a:spcAft>
                <a:buClr>
                  <a:srgbClr val="009999"/>
                </a:buClr>
                <a:buSzTx/>
                <a:buFontTx/>
                <a:buNone/>
                <a:tabLst/>
                <a:defRPr/>
              </a:pP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or </a:t>
              </a:r>
            </a:p>
            <a:p>
              <a:pPr marL="514350" marR="0" lvl="0" indent="-514350" algn="l" defTabSz="914400" rtl="0" eaLnBrk="1" fontAlgn="auto" latinLnBrk="0" hangingPunct="1">
                <a:lnSpc>
                  <a:spcPct val="100000"/>
                </a:lnSpc>
                <a:spcBef>
                  <a:spcPts val="0"/>
                </a:spcBef>
                <a:spcAft>
                  <a:spcPts val="600"/>
                </a:spcAft>
                <a:buClr>
                  <a:srgbClr val="009999"/>
                </a:buClr>
                <a:buSzTx/>
                <a:buFont typeface="Arial" panose="020B0604020202020204" pitchFamily="34" charset="0"/>
                <a:buChar char="•"/>
                <a:tabLst/>
                <a:defRPr/>
              </a:pP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Administrative Level 3 </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("municipalities")</a:t>
              </a:r>
            </a:p>
          </p:txBody>
        </p:sp>
      </p:grpSp>
      <p:sp>
        <p:nvSpPr>
          <p:cNvPr id="8" name="Slide Number Placeholder 7">
            <a:extLst>
              <a:ext uri="{FF2B5EF4-FFF2-40B4-BE49-F238E27FC236}">
                <a16:creationId xmlns:a16="http://schemas.microsoft.com/office/drawing/2014/main" id="{A528BE06-E156-BB13-D24C-690AD93860FF}"/>
              </a:ext>
            </a:extLst>
          </p:cNvPr>
          <p:cNvSpPr>
            <a:spLocks noGrp="1"/>
          </p:cNvSpPr>
          <p:nvPr>
            <p:ph type="sldNum" sz="quarter" idx="7"/>
          </p:nvPr>
        </p:nvSpPr>
        <p:spPr>
          <a:xfrm>
            <a:off x="13335000" y="9654952"/>
            <a:ext cx="4206240" cy="184666"/>
          </a:xfrm>
        </p:spPr>
        <p:txBody>
          <a:bodyPr/>
          <a:lstStyle/>
          <a:p>
            <a:fld id="{B6F15528-21DE-4FAA-801E-634DDDAF4B2B}" type="slidenum">
              <a:rPr lang="en-US" sz="1200" smtClean="0"/>
              <a:t>8</a:t>
            </a:fld>
            <a:endParaRPr lang="en-US" sz="1200" dirty="0"/>
          </a:p>
        </p:txBody>
      </p:sp>
    </p:spTree>
    <p:extLst>
      <p:ext uri="{BB962C8B-B14F-4D97-AF65-F5344CB8AC3E}">
        <p14:creationId xmlns:p14="http://schemas.microsoft.com/office/powerpoint/2010/main" val="666994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DD29C7AE-E575-17D5-D945-38D23E803B71}"/>
              </a:ext>
            </a:extLst>
          </p:cNvPr>
          <p:cNvSpPr/>
          <p:nvPr/>
        </p:nvSpPr>
        <p:spPr>
          <a:xfrm>
            <a:off x="2743200" y="2490019"/>
            <a:ext cx="12801600" cy="1477922"/>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990599" y="-2009227"/>
            <a:ext cx="10134600" cy="3521590"/>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44569" y="605474"/>
            <a:ext cx="81327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Data compilation</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0" name="TextBox 9">
            <a:extLst>
              <a:ext uri="{FF2B5EF4-FFF2-40B4-BE49-F238E27FC236}">
                <a16:creationId xmlns:a16="http://schemas.microsoft.com/office/drawing/2014/main" id="{524E30B9-98DD-9F30-5180-669CDC9D1144}"/>
              </a:ext>
            </a:extLst>
          </p:cNvPr>
          <p:cNvSpPr txBox="1"/>
          <p:nvPr/>
        </p:nvSpPr>
        <p:spPr>
          <a:xfrm>
            <a:off x="2743200" y="2781300"/>
            <a:ext cx="1280160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buClrTx/>
              <a:buSzTx/>
              <a:buFontTx/>
              <a:buNone/>
              <a:tabLst/>
              <a:defRPr/>
            </a:pP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The identification of PAMIs does not require to generate new data</a:t>
            </a:r>
          </a:p>
          <a:p>
            <a:pPr marL="0" marR="0" lvl="0" indent="0" algn="ctr" defTabSz="914400" rtl="0" eaLnBrk="1" fontAlgn="auto" latinLnBrk="0" hangingPunct="1">
              <a:lnSpc>
                <a:spcPct val="100000"/>
              </a:lnSpc>
              <a:spcBef>
                <a:spcPts val="0"/>
              </a:spcBef>
              <a:buClrTx/>
              <a:buSzTx/>
              <a:buFontTx/>
              <a:buNone/>
              <a:tabLst/>
              <a:defRPr/>
            </a:pP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but to </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compile, assess, and clean existing data from multiple sources</a:t>
            </a:r>
          </a:p>
        </p:txBody>
      </p:sp>
      <p:grpSp>
        <p:nvGrpSpPr>
          <p:cNvPr id="8" name="Group 7">
            <a:extLst>
              <a:ext uri="{FF2B5EF4-FFF2-40B4-BE49-F238E27FC236}">
                <a16:creationId xmlns:a16="http://schemas.microsoft.com/office/drawing/2014/main" id="{A1DCEDA2-ABD2-0B06-10CD-0F501514BE5F}"/>
              </a:ext>
            </a:extLst>
          </p:cNvPr>
          <p:cNvGrpSpPr/>
          <p:nvPr/>
        </p:nvGrpSpPr>
        <p:grpSpPr>
          <a:xfrm>
            <a:off x="1143000" y="7581900"/>
            <a:ext cx="16551730" cy="1905000"/>
            <a:chOff x="1143000" y="7581900"/>
            <a:chExt cx="16551730" cy="1905000"/>
          </a:xfrm>
        </p:grpSpPr>
        <p:pic>
          <p:nvPicPr>
            <p:cNvPr id="11" name="Picture 10">
              <a:extLst>
                <a:ext uri="{FF2B5EF4-FFF2-40B4-BE49-F238E27FC236}">
                  <a16:creationId xmlns:a16="http://schemas.microsoft.com/office/drawing/2014/main" id="{2C219248-DDF8-D6BC-D867-F2DD3A18B01A}"/>
                </a:ext>
              </a:extLst>
            </p:cNvPr>
            <p:cNvPicPr>
              <a:picLocks noChangeAspect="1"/>
            </p:cNvPicPr>
            <p:nvPr/>
          </p:nvPicPr>
          <p:blipFill>
            <a:blip r:embed="rId3"/>
            <a:stretch>
              <a:fillRect/>
            </a:stretch>
          </p:blipFill>
          <p:spPr>
            <a:xfrm>
              <a:off x="3200400" y="7581900"/>
              <a:ext cx="12344400" cy="1905000"/>
            </a:xfrm>
            <a:prstGeom prst="rect">
              <a:avLst/>
            </a:prstGeom>
          </p:spPr>
        </p:pic>
        <p:sp>
          <p:nvSpPr>
            <p:cNvPr id="15" name="TextBox 14">
              <a:extLst>
                <a:ext uri="{FF2B5EF4-FFF2-40B4-BE49-F238E27FC236}">
                  <a16:creationId xmlns:a16="http://schemas.microsoft.com/office/drawing/2014/main" id="{9FE610ED-93A6-43FD-7474-58A1C72E11D0}"/>
                </a:ext>
              </a:extLst>
            </p:cNvPr>
            <p:cNvSpPr txBox="1"/>
            <p:nvPr/>
          </p:nvSpPr>
          <p:spPr>
            <a:xfrm>
              <a:off x="1143000" y="8044569"/>
              <a:ext cx="16551730" cy="1031051"/>
            </a:xfrm>
            <a:prstGeom prst="rect">
              <a:avLst/>
            </a:prstGeom>
            <a:noFill/>
          </p:spPr>
          <p:txBody>
            <a:bodyPr wrap="square" rtlCol="0">
              <a:spAutoFit/>
            </a:bodyPr>
            <a:lstStyle/>
            <a:p>
              <a:pPr lvl="0" algn="ctr">
                <a:spcAft>
                  <a:spcPts val="600"/>
                </a:spcAft>
                <a:buClr>
                  <a:srgbClr val="009999"/>
                </a:buClr>
                <a:defRPr/>
              </a:pPr>
              <a:r>
                <a:rPr lang="en-US" sz="2800" dirty="0">
                  <a:solidFill>
                    <a:prstClr val="black"/>
                  </a:solidFill>
                  <a:latin typeface="Atkinson Hyperlegible"/>
                </a:rPr>
                <a:t>Data compilation requires coordination, communication </a:t>
              </a:r>
            </a:p>
            <a:p>
              <a:pPr lvl="0" algn="ctr">
                <a:spcAft>
                  <a:spcPts val="600"/>
                </a:spcAft>
                <a:buClr>
                  <a:srgbClr val="009999"/>
                </a:buClr>
                <a:defRPr/>
              </a:pPr>
              <a:r>
                <a:rPr lang="en-US" sz="2800" dirty="0">
                  <a:solidFill>
                    <a:prstClr val="black"/>
                  </a:solidFill>
                  <a:latin typeface="Atkinson Hyperlegible"/>
                </a:rPr>
                <a:t>and </a:t>
              </a:r>
              <a:r>
                <a:rPr lang="en-US" sz="2800" dirty="0">
                  <a:solidFill>
                    <a:srgbClr val="009999"/>
                  </a:solidFill>
                  <a:latin typeface="Atkinson Hyperlegible Bold" panose="020B0604020202020204" charset="0"/>
                </a:rPr>
                <a:t>collaboration across multiple sectors</a:t>
              </a:r>
              <a:endParaRPr kumimoji="0" lang="en-US" sz="1800" b="0" i="0" u="none" strike="noStrike" kern="1200" cap="none" spc="0" normalizeH="0" baseline="0" noProof="0" dirty="0">
                <a:ln>
                  <a:noFill/>
                </a:ln>
                <a:solidFill>
                  <a:srgbClr val="009999"/>
                </a:solidFill>
                <a:effectLst/>
                <a:uLnTx/>
                <a:uFillTx/>
                <a:latin typeface="Atkinson Hyperlegible Bold" panose="020B0604020202020204" charset="0"/>
              </a:endParaRPr>
            </a:p>
          </p:txBody>
        </p:sp>
      </p:grpSp>
      <p:sp>
        <p:nvSpPr>
          <p:cNvPr id="7" name="TextBox 6">
            <a:extLst>
              <a:ext uri="{FF2B5EF4-FFF2-40B4-BE49-F238E27FC236}">
                <a16:creationId xmlns:a16="http://schemas.microsoft.com/office/drawing/2014/main" id="{0FE82174-F200-9589-8D34-09DB04BDFE3B}"/>
              </a:ext>
            </a:extLst>
          </p:cNvPr>
          <p:cNvSpPr txBox="1"/>
          <p:nvPr/>
        </p:nvSpPr>
        <p:spPr>
          <a:xfrm>
            <a:off x="2852663" y="4547989"/>
            <a:ext cx="14859000" cy="2708434"/>
          </a:xfrm>
          <a:prstGeom prst="rect">
            <a:avLst/>
          </a:prstGeom>
          <a:noFill/>
        </p:spPr>
        <p:txBody>
          <a:bodyPr wrap="square" rtlCol="0">
            <a:spAutoFit/>
          </a:bodyPr>
          <a:lstStyle/>
          <a:p>
            <a:pPr marL="457200" indent="-457200">
              <a:spcAft>
                <a:spcPts val="1200"/>
              </a:spcAft>
              <a:buBlip>
                <a:blip r:embed="rId4"/>
              </a:buBlip>
            </a:pPr>
            <a:r>
              <a:rPr lang="en-US" sz="2800" dirty="0">
                <a:latin typeface="Atkinson Hyperlegible" panose="020B0604020202020204" charset="0"/>
              </a:rPr>
              <a:t>Data to be compiled include:</a:t>
            </a:r>
          </a:p>
          <a:p>
            <a:pPr marL="914400" lvl="1" indent="-457200">
              <a:spcAft>
                <a:spcPts val="600"/>
              </a:spcAft>
              <a:buClr>
                <a:srgbClr val="4DB1A9"/>
              </a:buClr>
              <a:buFont typeface="Arial" panose="020B0604020202020204" pitchFamily="34" charset="0"/>
              <a:buChar char="•"/>
            </a:pPr>
            <a:r>
              <a:rPr lang="en-US" sz="2800" dirty="0">
                <a:latin typeface="Atkinson Hyperlegible" panose="020B0604020202020204" charset="0"/>
              </a:rPr>
              <a:t>Retrospective </a:t>
            </a:r>
            <a:r>
              <a:rPr lang="en-US" sz="2800" dirty="0">
                <a:latin typeface="Atkinson Hyperlegible Bold" panose="020B0604020202020204" charset="0"/>
              </a:rPr>
              <a:t>surveillance data </a:t>
            </a:r>
            <a:r>
              <a:rPr lang="en-US" sz="2800" dirty="0">
                <a:latin typeface="Atkinson Hyperlegible" panose="020B0604020202020204" charset="0"/>
              </a:rPr>
              <a:t>(epidemiological data &amp; data on tests)</a:t>
            </a:r>
          </a:p>
          <a:p>
            <a:pPr marL="914400" lvl="1" indent="-457200">
              <a:spcAft>
                <a:spcPts val="600"/>
              </a:spcAft>
              <a:buClr>
                <a:srgbClr val="4DB1A9"/>
              </a:buClr>
              <a:buFont typeface="Arial" panose="020B0604020202020204" pitchFamily="34" charset="0"/>
              <a:buChar char="•"/>
            </a:pPr>
            <a:r>
              <a:rPr lang="en-US" sz="2800" dirty="0">
                <a:latin typeface="Atkinson Hyperlegible Bold" panose="020B0604020202020204" charset="0"/>
              </a:rPr>
              <a:t>Geographic data</a:t>
            </a:r>
          </a:p>
          <a:p>
            <a:pPr marL="914400" lvl="1" indent="-457200">
              <a:spcAft>
                <a:spcPts val="600"/>
              </a:spcAft>
              <a:buClr>
                <a:srgbClr val="4DB1A9"/>
              </a:buClr>
              <a:buFont typeface="Arial" panose="020B0604020202020204" pitchFamily="34" charset="0"/>
              <a:buChar char="•"/>
            </a:pPr>
            <a:r>
              <a:rPr lang="en-US" sz="2800" dirty="0">
                <a:latin typeface="Atkinson Hyperlegible Bold" panose="020B0604020202020204" charset="0"/>
              </a:rPr>
              <a:t>Population data</a:t>
            </a:r>
          </a:p>
          <a:p>
            <a:pPr marL="914400" lvl="1" indent="-457200">
              <a:spcAft>
                <a:spcPts val="600"/>
              </a:spcAft>
              <a:buClr>
                <a:srgbClr val="4DB1A9"/>
              </a:buClr>
              <a:buFont typeface="Arial" panose="020B0604020202020204" pitchFamily="34" charset="0"/>
              <a:buChar char="•"/>
            </a:pPr>
            <a:r>
              <a:rPr lang="en-US" sz="2800" dirty="0">
                <a:latin typeface="Atkinson Hyperlegible" panose="020B0604020202020204" charset="0"/>
              </a:rPr>
              <a:t>And, optionally, data on the presence/absence of vulnerability factors </a:t>
            </a:r>
          </a:p>
        </p:txBody>
      </p:sp>
      <p:sp>
        <p:nvSpPr>
          <p:cNvPr id="9" name="Slide Number Placeholder 8">
            <a:extLst>
              <a:ext uri="{FF2B5EF4-FFF2-40B4-BE49-F238E27FC236}">
                <a16:creationId xmlns:a16="http://schemas.microsoft.com/office/drawing/2014/main" id="{50D20C74-5B8A-1281-692F-DB7E5EF0ADC4}"/>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9</a:t>
            </a:fld>
            <a:endParaRPr lang="en-US" sz="1200" dirty="0"/>
          </a:p>
        </p:txBody>
      </p:sp>
    </p:spTree>
    <p:extLst>
      <p:ext uri="{BB962C8B-B14F-4D97-AF65-F5344CB8AC3E}">
        <p14:creationId xmlns:p14="http://schemas.microsoft.com/office/powerpoint/2010/main" val="7001413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E3EB4B607C9824E82320D8BCD40CAAE" ma:contentTypeVersion="18" ma:contentTypeDescription="Create a new document." ma:contentTypeScope="" ma:versionID="2769bdfea546f6b83c3a8c4542c69a27">
  <xsd:schema xmlns:xsd="http://www.w3.org/2001/XMLSchema" xmlns:xs="http://www.w3.org/2001/XMLSchema" xmlns:p="http://schemas.microsoft.com/office/2006/metadata/properties" xmlns:ns2="0225443d-76f0-4d33-b010-b7398fa8165d" xmlns:ns3="6b3de2de-4ca2-4ad1-8c6e-008e70a43a87" targetNamespace="http://schemas.microsoft.com/office/2006/metadata/properties" ma:root="true" ma:fieldsID="e6e7a565027dd4e3662471f936244fe5" ns2:_="" ns3:_="">
    <xsd:import namespace="0225443d-76f0-4d33-b010-b7398fa8165d"/>
    <xsd:import namespace="6b3de2de-4ca2-4ad1-8c6e-008e70a43a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5443d-76f0-4d33-b010-b7398fa816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6a15b7-5206-4000-972f-8382a08670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3de2de-4ca2-4ad1-8c6e-008e70a43a8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f52e35-a597-44e4-9350-432286d65e17}" ma:internalName="TaxCatchAll" ma:showField="CatchAllData" ma:web="6b3de2de-4ca2-4ad1-8c6e-008e70a43a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225443d-76f0-4d33-b010-b7398fa8165d">
      <Terms xmlns="http://schemas.microsoft.com/office/infopath/2007/PartnerControls"/>
    </lcf76f155ced4ddcb4097134ff3c332f>
    <TaxCatchAll xmlns="6b3de2de-4ca2-4ad1-8c6e-008e70a43a8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F284A9D-4C2F-4A39-B0F0-FDCEB0658093}"/>
</file>

<file path=customXml/itemProps2.xml><?xml version="1.0" encoding="utf-8"?>
<ds:datastoreItem xmlns:ds="http://schemas.openxmlformats.org/officeDocument/2006/customXml" ds:itemID="{15B05151-CFE0-4A2C-80A0-4D1E36F2767E}">
  <ds:schemaRefs>
    <ds:schemaRef ds:uri="3e8c1917-30ce-4059-b20f-d25788032734"/>
    <ds:schemaRef ds:uri="http://schemas.microsoft.com/office/2006/metadata/properties"/>
    <ds:schemaRef ds:uri="http://www.w3.org/XML/1998/namespace"/>
    <ds:schemaRef ds:uri="a4ccce07-d9df-40be-ba22-67d5c80ef237"/>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purl.org/dc/terms/"/>
    <ds:schemaRef ds:uri="http://purl.org/dc/elements/1.1/"/>
  </ds:schemaRefs>
</ds:datastoreItem>
</file>

<file path=customXml/itemProps3.xml><?xml version="1.0" encoding="utf-8"?>
<ds:datastoreItem xmlns:ds="http://schemas.openxmlformats.org/officeDocument/2006/customXml" ds:itemID="{89960B5B-56B8-4E96-B013-CADF8E0440E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3725</TotalTime>
  <Words>4732</Words>
  <Application>Microsoft Office PowerPoint</Application>
  <PresentationFormat>Custom</PresentationFormat>
  <Paragraphs>389</Paragraphs>
  <Slides>31</Slides>
  <Notes>31</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31</vt:i4>
      </vt:variant>
    </vt:vector>
  </HeadingPairs>
  <TitlesOfParts>
    <vt:vector size="45" baseType="lpstr">
      <vt:lpstr>ADLaM Display</vt:lpstr>
      <vt:lpstr>Aptos Display</vt:lpstr>
      <vt:lpstr>Congenial</vt:lpstr>
      <vt:lpstr>Calibri</vt:lpstr>
      <vt:lpstr>Atkinson Hyperlegible Bold</vt:lpstr>
      <vt:lpstr>Aptos</vt:lpstr>
      <vt:lpstr>Atkinson Hyperlegible</vt:lpstr>
      <vt:lpstr>Cavolini</vt:lpstr>
      <vt:lpstr>Arial</vt:lpstr>
      <vt:lpstr>Symbol</vt:lpstr>
      <vt:lpstr>Courier New</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5 (Presentation)</dc:title>
  <dc:creator>DOMINGUEZ, Morgane</dc:creator>
  <cp:lastModifiedBy>DOMINGUEZ, Morgane</cp:lastModifiedBy>
  <cp:revision>6</cp:revision>
  <dcterms:created xsi:type="dcterms:W3CDTF">2006-08-16T00:00:00Z</dcterms:created>
  <dcterms:modified xsi:type="dcterms:W3CDTF">2025-02-19T10:30:07Z</dcterms:modified>
  <dc:identifier>DAGL23tQiNw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0x010100CE3EB4B607C9824E82320D8BCD40CAAE</vt:lpwstr>
  </property>
  <property fmtid="{D5CDD505-2E9C-101B-9397-08002B2CF9AE}" pid="3" name="MediaServiceImageTags">
    <vt:lpwstr/>
  </property>
</Properties>
</file>