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6" r:id="rId6"/>
  </p:sldMasterIdLst>
  <p:notesMasterIdLst>
    <p:notesMasterId r:id="rId31"/>
  </p:notesMasterIdLst>
  <p:sldIdLst>
    <p:sldId id="883" r:id="rId7"/>
    <p:sldId id="271" r:id="rId8"/>
    <p:sldId id="2147474719" r:id="rId9"/>
    <p:sldId id="884" r:id="rId10"/>
    <p:sldId id="872" r:id="rId11"/>
    <p:sldId id="885" r:id="rId12"/>
    <p:sldId id="2147474720" r:id="rId13"/>
    <p:sldId id="861" r:id="rId14"/>
    <p:sldId id="886" r:id="rId15"/>
    <p:sldId id="864" r:id="rId16"/>
    <p:sldId id="875" r:id="rId17"/>
    <p:sldId id="270" r:id="rId18"/>
    <p:sldId id="879" r:id="rId19"/>
    <p:sldId id="874" r:id="rId20"/>
    <p:sldId id="869" r:id="rId21"/>
    <p:sldId id="888" r:id="rId22"/>
    <p:sldId id="2147474615" r:id="rId23"/>
    <p:sldId id="2147474717" r:id="rId24"/>
    <p:sldId id="2147474610" r:id="rId25"/>
    <p:sldId id="2147474611" r:id="rId26"/>
    <p:sldId id="2147474612" r:id="rId27"/>
    <p:sldId id="2147474613" r:id="rId28"/>
    <p:sldId id="2147474614" r:id="rId29"/>
    <p:sldId id="2147474632" r:id="rId30"/>
  </p:sldIdLst>
  <p:sldSz cx="18288000" cy="10287000"/>
  <p:notesSz cx="6858000" cy="9144000"/>
  <p:embeddedFontLst>
    <p:embeddedFont>
      <p:font typeface="ADLaM Display" panose="02010000000000000000" pitchFamily="2" charset="0"/>
      <p:regular r:id="rId32"/>
    </p:embeddedFont>
    <p:embeddedFont>
      <p:font typeface="Atkinson Hyperlegible" panose="020B0604020202020204" charset="0"/>
      <p:regular r:id="rId33"/>
    </p:embeddedFont>
    <p:embeddedFont>
      <p:font typeface="Atkinson Hyperlegible Bold" panose="020B0604020202020204" charset="0"/>
      <p:regular r:id="rId34"/>
    </p:embeddedFont>
    <p:embeddedFont>
      <p:font typeface="Cavolini" panose="03000502040302020204" pitchFamily="66" charset="0"/>
      <p:regular r:id="rId35"/>
      <p:bold r:id="rId36"/>
      <p:italic r:id="rId37"/>
      <p:boldItalic r:id="rId38"/>
    </p:embeddedFont>
    <p:embeddedFont>
      <p:font typeface="Congenial" panose="02000503040000020004"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009999"/>
    <a:srgbClr val="F9B277"/>
    <a:srgbClr val="FE8A53"/>
    <a:srgbClr val="C05B08"/>
    <a:srgbClr val="008080"/>
    <a:srgbClr val="339933"/>
    <a:srgbClr val="977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469F2D-F517-4375-A6AA-2F9AC0DD4428}" v="150" dt="2025-02-15T19:13:11.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90" autoAdjust="0"/>
    <p:restoredTop sz="89339" autoAdjust="0"/>
  </p:normalViewPr>
  <p:slideViewPr>
    <p:cSldViewPr>
      <p:cViewPr varScale="1">
        <p:scale>
          <a:sx n="38" d="100"/>
          <a:sy n="38" d="100"/>
        </p:scale>
        <p:origin x="1108" y="60"/>
      </p:cViewPr>
      <p:guideLst>
        <p:guide orient="horz" pos="2184"/>
        <p:guide pos="288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49469F2D-F517-4375-A6AA-2F9AC0DD4428}"/>
    <pc:docChg chg="undo custSel modSld">
      <pc:chgData name="DOMINGUEZ, Morgane" userId="d29c428e-ee62-4017-a838-521138d5b01c" providerId="ADAL" clId="{49469F2D-F517-4375-A6AA-2F9AC0DD4428}" dt="2025-02-15T19:47:49.949" v="432" actId="20577"/>
      <pc:docMkLst>
        <pc:docMk/>
      </pc:docMkLst>
      <pc:sldChg chg="delSp modSp mod modTransition delAnim modAnim modNotesTx">
        <pc:chgData name="DOMINGUEZ, Morgane" userId="d29c428e-ee62-4017-a838-521138d5b01c" providerId="ADAL" clId="{49469F2D-F517-4375-A6AA-2F9AC0DD4428}" dt="2025-02-13T11:51:50.937" v="367"/>
        <pc:sldMkLst>
          <pc:docMk/>
          <pc:sldMk cId="0" sldId="270"/>
        </pc:sldMkLst>
        <pc:spChg chg="mod">
          <ac:chgData name="DOMINGUEZ, Morgane" userId="d29c428e-ee62-4017-a838-521138d5b01c" providerId="ADAL" clId="{49469F2D-F517-4375-A6AA-2F9AC0DD4428}" dt="2025-02-13T08:54:59.920" v="126" actId="1076"/>
          <ac:spMkLst>
            <pc:docMk/>
            <pc:sldMk cId="0" sldId="270"/>
            <ac:spMk id="12" creationId="{C6950557-26B6-AB56-18BF-364D8DD8B51B}"/>
          </ac:spMkLst>
        </pc:spChg>
        <pc:spChg chg="mod">
          <ac:chgData name="DOMINGUEZ, Morgane" userId="d29c428e-ee62-4017-a838-521138d5b01c" providerId="ADAL" clId="{49469F2D-F517-4375-A6AA-2F9AC0DD4428}" dt="2025-02-13T08:54:53.057" v="125" actId="1076"/>
          <ac:spMkLst>
            <pc:docMk/>
            <pc:sldMk cId="0" sldId="270"/>
            <ac:spMk id="20" creationId="{EE440680-85FC-0979-71AF-426A3D1E622F}"/>
          </ac:spMkLst>
        </pc:spChg>
        <pc:picChg chg="del">
          <ac:chgData name="DOMINGUEZ, Morgane" userId="d29c428e-ee62-4017-a838-521138d5b01c" providerId="ADAL" clId="{49469F2D-F517-4375-A6AA-2F9AC0DD4428}" dt="2025-02-13T08:49:43.818" v="31" actId="478"/>
          <ac:picMkLst>
            <pc:docMk/>
            <pc:sldMk cId="0" sldId="270"/>
            <ac:picMk id="3" creationId="{BD40A44F-67A9-F551-BDBC-4A53015A7F31}"/>
          </ac:picMkLst>
        </pc:picChg>
      </pc:sldChg>
      <pc:sldChg chg="addSp delSp modSp mod modTransition delAnim modNotesTx">
        <pc:chgData name="DOMINGUEZ, Morgane" userId="d29c428e-ee62-4017-a838-521138d5b01c" providerId="ADAL" clId="{49469F2D-F517-4375-A6AA-2F9AC0DD4428}" dt="2025-02-15T19:13:11.601" v="415"/>
        <pc:sldMkLst>
          <pc:docMk/>
          <pc:sldMk cId="2716802209" sldId="271"/>
        </pc:sldMkLst>
        <pc:spChg chg="add del mod">
          <ac:chgData name="DOMINGUEZ, Morgane" userId="d29c428e-ee62-4017-a838-521138d5b01c" providerId="ADAL" clId="{49469F2D-F517-4375-A6AA-2F9AC0DD4428}" dt="2025-02-15T19:12:34.720" v="409" actId="478"/>
          <ac:spMkLst>
            <pc:docMk/>
            <pc:sldMk cId="2716802209" sldId="271"/>
            <ac:spMk id="2" creationId="{E888DEE7-D160-AC47-DBE2-EA4FF36BEEED}"/>
          </ac:spMkLst>
        </pc:spChg>
        <pc:spChg chg="del">
          <ac:chgData name="DOMINGUEZ, Morgane" userId="d29c428e-ee62-4017-a838-521138d5b01c" providerId="ADAL" clId="{49469F2D-F517-4375-A6AA-2F9AC0DD4428}" dt="2025-02-13T11:16:41.375" v="230" actId="21"/>
          <ac:spMkLst>
            <pc:docMk/>
            <pc:sldMk cId="2716802209" sldId="271"/>
            <ac:spMk id="5" creationId="{D52FC358-E27E-DC20-A899-08C20F90AB59}"/>
          </ac:spMkLst>
        </pc:spChg>
        <pc:spChg chg="del">
          <ac:chgData name="DOMINGUEZ, Morgane" userId="d29c428e-ee62-4017-a838-521138d5b01c" providerId="ADAL" clId="{49469F2D-F517-4375-A6AA-2F9AC0DD4428}" dt="2025-02-13T08:56:54.335" v="151" actId="478"/>
          <ac:spMkLst>
            <pc:docMk/>
            <pc:sldMk cId="2716802209" sldId="271"/>
            <ac:spMk id="6" creationId="{FD8362AA-2930-DC10-93C5-CEBD6EF0CA5F}"/>
          </ac:spMkLst>
        </pc:spChg>
        <pc:spChg chg="del mod">
          <ac:chgData name="DOMINGUEZ, Morgane" userId="d29c428e-ee62-4017-a838-521138d5b01c" providerId="ADAL" clId="{49469F2D-F517-4375-A6AA-2F9AC0DD4428}" dt="2025-02-15T19:12:39.533" v="411" actId="478"/>
          <ac:spMkLst>
            <pc:docMk/>
            <pc:sldMk cId="2716802209" sldId="271"/>
            <ac:spMk id="16" creationId="{AAF3ADE4-B9D1-A21D-E276-E4E27DE2AB22}"/>
          </ac:spMkLst>
        </pc:spChg>
        <pc:picChg chg="del">
          <ac:chgData name="DOMINGUEZ, Morgane" userId="d29c428e-ee62-4017-a838-521138d5b01c" providerId="ADAL" clId="{49469F2D-F517-4375-A6AA-2F9AC0DD4428}" dt="2025-02-13T08:48:45.354" v="1" actId="478"/>
          <ac:picMkLst>
            <pc:docMk/>
            <pc:sldMk cId="2716802209" sldId="271"/>
            <ac:picMk id="2" creationId="{B01D710D-F288-8332-C91C-4275FE290ABC}"/>
          </ac:picMkLst>
        </pc:picChg>
        <pc:picChg chg="del">
          <ac:chgData name="DOMINGUEZ, Morgane" userId="d29c428e-ee62-4017-a838-521138d5b01c" providerId="ADAL" clId="{49469F2D-F517-4375-A6AA-2F9AC0DD4428}" dt="2025-02-13T08:56:52.303" v="150" actId="21"/>
          <ac:picMkLst>
            <pc:docMk/>
            <pc:sldMk cId="2716802209" sldId="271"/>
            <ac:picMk id="3" creationId="{1638C55E-5FF2-E206-79E8-A4B9F7AD2EFC}"/>
          </ac:picMkLst>
        </pc:picChg>
        <pc:picChg chg="add">
          <ac:chgData name="DOMINGUEZ, Morgane" userId="d29c428e-ee62-4017-a838-521138d5b01c" providerId="ADAL" clId="{49469F2D-F517-4375-A6AA-2F9AC0DD4428}" dt="2025-02-15T19:13:11.601" v="415"/>
          <ac:picMkLst>
            <pc:docMk/>
            <pc:sldMk cId="2716802209" sldId="271"/>
            <ac:picMk id="3" creationId="{E5EAB2B5-352D-8050-E5FB-8D244A619195}"/>
          </ac:picMkLst>
        </pc:picChg>
        <pc:picChg chg="add del mod ord">
          <ac:chgData name="DOMINGUEZ, Morgane" userId="d29c428e-ee62-4017-a838-521138d5b01c" providerId="ADAL" clId="{49469F2D-F517-4375-A6AA-2F9AC0DD4428}" dt="2025-02-15T19:12:36.314" v="410" actId="478"/>
          <ac:picMkLst>
            <pc:docMk/>
            <pc:sldMk cId="2716802209" sldId="271"/>
            <ac:picMk id="7" creationId="{1638C55E-5FF2-E206-79E8-A4B9F7AD2EFC}"/>
          </ac:picMkLst>
        </pc:picChg>
      </pc:sldChg>
      <pc:sldChg chg="addSp delSp modSp mod modTransition delAnim modNotesTx">
        <pc:chgData name="DOMINGUEZ, Morgane" userId="d29c428e-ee62-4017-a838-521138d5b01c" providerId="ADAL" clId="{49469F2D-F517-4375-A6AA-2F9AC0DD4428}" dt="2025-02-15T19:13:36.579" v="418" actId="207"/>
        <pc:sldMkLst>
          <pc:docMk/>
          <pc:sldMk cId="1102528042" sldId="861"/>
        </pc:sldMkLst>
        <pc:spChg chg="mod">
          <ac:chgData name="DOMINGUEZ, Morgane" userId="d29c428e-ee62-4017-a838-521138d5b01c" providerId="ADAL" clId="{49469F2D-F517-4375-A6AA-2F9AC0DD4428}" dt="2025-02-15T19:13:36.579" v="418" actId="207"/>
          <ac:spMkLst>
            <pc:docMk/>
            <pc:sldMk cId="1102528042" sldId="861"/>
            <ac:spMk id="2" creationId="{5E4F6252-F246-0F9C-2A5D-94C97D2DC00C}"/>
          </ac:spMkLst>
        </pc:spChg>
        <pc:spChg chg="add mod">
          <ac:chgData name="DOMINGUEZ, Morgane" userId="d29c428e-ee62-4017-a838-521138d5b01c" providerId="ADAL" clId="{49469F2D-F517-4375-A6AA-2F9AC0DD4428}" dt="2025-02-13T11:18:00.065" v="299" actId="14100"/>
          <ac:spMkLst>
            <pc:docMk/>
            <pc:sldMk cId="1102528042" sldId="861"/>
            <ac:spMk id="3" creationId="{7E6761B2-94A2-8070-3E8E-982334FFDA04}"/>
          </ac:spMkLst>
        </pc:spChg>
        <pc:spChg chg="del mod">
          <ac:chgData name="DOMINGUEZ, Morgane" userId="d29c428e-ee62-4017-a838-521138d5b01c" providerId="ADAL" clId="{49469F2D-F517-4375-A6AA-2F9AC0DD4428}" dt="2025-02-13T11:18:02.382" v="300" actId="21"/>
          <ac:spMkLst>
            <pc:docMk/>
            <pc:sldMk cId="1102528042" sldId="861"/>
            <ac:spMk id="4" creationId="{D705297B-D5CF-755F-B44C-0EAC40EF86D4}"/>
          </ac:spMkLst>
        </pc:spChg>
        <pc:spChg chg="del">
          <ac:chgData name="DOMINGUEZ, Morgane" userId="d29c428e-ee62-4017-a838-521138d5b01c" providerId="ADAL" clId="{49469F2D-F517-4375-A6AA-2F9AC0DD4428}" dt="2025-02-13T08:55:38.274" v="134" actId="478"/>
          <ac:spMkLst>
            <pc:docMk/>
            <pc:sldMk cId="1102528042" sldId="861"/>
            <ac:spMk id="10" creationId="{0EC6FCE7-82C0-5FD8-2ABA-9A84AC4D7C1A}"/>
          </ac:spMkLst>
        </pc:spChg>
        <pc:picChg chg="del">
          <ac:chgData name="DOMINGUEZ, Morgane" userId="d29c428e-ee62-4017-a838-521138d5b01c" providerId="ADAL" clId="{49469F2D-F517-4375-A6AA-2F9AC0DD4428}" dt="2025-02-13T08:49:17.643" v="22" actId="478"/>
          <ac:picMkLst>
            <pc:docMk/>
            <pc:sldMk cId="1102528042" sldId="861"/>
            <ac:picMk id="5" creationId="{97BD8F02-36C4-CEB2-B4D2-51838E946958}"/>
          </ac:picMkLst>
        </pc:picChg>
        <pc:picChg chg="del">
          <ac:chgData name="DOMINGUEZ, Morgane" userId="d29c428e-ee62-4017-a838-521138d5b01c" providerId="ADAL" clId="{49469F2D-F517-4375-A6AA-2F9AC0DD4428}" dt="2025-02-13T08:55:35.437" v="133" actId="21"/>
          <ac:picMkLst>
            <pc:docMk/>
            <pc:sldMk cId="1102528042" sldId="861"/>
            <ac:picMk id="9" creationId="{620480A0-0398-8547-C758-2E7D84ED5DC5}"/>
          </ac:picMkLst>
        </pc:picChg>
        <pc:picChg chg="add mod ord">
          <ac:chgData name="DOMINGUEZ, Morgane" userId="d29c428e-ee62-4017-a838-521138d5b01c" providerId="ADAL" clId="{49469F2D-F517-4375-A6AA-2F9AC0DD4428}" dt="2025-02-13T08:55:40.976" v="136" actId="167"/>
          <ac:picMkLst>
            <pc:docMk/>
            <pc:sldMk cId="1102528042" sldId="861"/>
            <ac:picMk id="11" creationId="{620480A0-0398-8547-C758-2E7D84ED5DC5}"/>
          </ac:picMkLst>
        </pc:picChg>
      </pc:sldChg>
      <pc:sldChg chg="addSp delSp modSp mod modTransition delAnim modNotesTx">
        <pc:chgData name="DOMINGUEZ, Morgane" userId="d29c428e-ee62-4017-a838-521138d5b01c" providerId="ADAL" clId="{49469F2D-F517-4375-A6AA-2F9AC0DD4428}" dt="2025-02-15T19:13:43.976" v="420" actId="2711"/>
        <pc:sldMkLst>
          <pc:docMk/>
          <pc:sldMk cId="310807120" sldId="864"/>
        </pc:sldMkLst>
        <pc:spChg chg="del">
          <ac:chgData name="DOMINGUEZ, Morgane" userId="d29c428e-ee62-4017-a838-521138d5b01c" providerId="ADAL" clId="{49469F2D-F517-4375-A6AA-2F9AC0DD4428}" dt="2025-02-13T11:18:09.734" v="301" actId="478"/>
          <ac:spMkLst>
            <pc:docMk/>
            <pc:sldMk cId="310807120" sldId="864"/>
            <ac:spMk id="2" creationId="{56BB08E1-BAA5-CED0-646E-ACAA5953CD61}"/>
          </ac:spMkLst>
        </pc:spChg>
        <pc:spChg chg="mod">
          <ac:chgData name="DOMINGUEZ, Morgane" userId="d29c428e-ee62-4017-a838-521138d5b01c" providerId="ADAL" clId="{49469F2D-F517-4375-A6AA-2F9AC0DD4428}" dt="2025-02-15T19:13:43.976" v="420" actId="2711"/>
          <ac:spMkLst>
            <pc:docMk/>
            <pc:sldMk cId="310807120" sldId="864"/>
            <ac:spMk id="3" creationId="{67308AEB-5DC2-6892-A785-5B0B5B273ED4}"/>
          </ac:spMkLst>
        </pc:spChg>
        <pc:spChg chg="add mod">
          <ac:chgData name="DOMINGUEZ, Morgane" userId="d29c428e-ee62-4017-a838-521138d5b01c" providerId="ADAL" clId="{49469F2D-F517-4375-A6AA-2F9AC0DD4428}" dt="2025-02-13T11:18:18.490" v="315" actId="14100"/>
          <ac:spMkLst>
            <pc:docMk/>
            <pc:sldMk cId="310807120" sldId="864"/>
            <ac:spMk id="4" creationId="{16EAC799-96D2-6F76-4E36-5D8F1020CB57}"/>
          </ac:spMkLst>
        </pc:spChg>
        <pc:spChg chg="del">
          <ac:chgData name="DOMINGUEZ, Morgane" userId="d29c428e-ee62-4017-a838-521138d5b01c" providerId="ADAL" clId="{49469F2D-F517-4375-A6AA-2F9AC0DD4428}" dt="2025-02-13T08:55:15.240" v="129" actId="478"/>
          <ac:spMkLst>
            <pc:docMk/>
            <pc:sldMk cId="310807120" sldId="864"/>
            <ac:spMk id="8" creationId="{B8B8BC52-019A-69C4-42D8-00F83725996E}"/>
          </ac:spMkLst>
        </pc:spChg>
        <pc:picChg chg="del">
          <ac:chgData name="DOMINGUEZ, Morgane" userId="d29c428e-ee62-4017-a838-521138d5b01c" providerId="ADAL" clId="{49469F2D-F517-4375-A6AA-2F9AC0DD4428}" dt="2025-02-13T08:49:33.762" v="27" actId="478"/>
          <ac:picMkLst>
            <pc:docMk/>
            <pc:sldMk cId="310807120" sldId="864"/>
            <ac:picMk id="5" creationId="{2E2E0A12-2408-03CF-B8B0-2A321C8D6AA9}"/>
          </ac:picMkLst>
        </pc:picChg>
        <pc:picChg chg="del">
          <ac:chgData name="DOMINGUEZ, Morgane" userId="d29c428e-ee62-4017-a838-521138d5b01c" providerId="ADAL" clId="{49469F2D-F517-4375-A6AA-2F9AC0DD4428}" dt="2025-02-13T08:55:12.216" v="128" actId="21"/>
          <ac:picMkLst>
            <pc:docMk/>
            <pc:sldMk cId="310807120" sldId="864"/>
            <ac:picMk id="7" creationId="{22EBCF8F-6BFD-EC8F-1157-0452DE7FD64D}"/>
          </ac:picMkLst>
        </pc:picChg>
        <pc:picChg chg="add mod ord">
          <ac:chgData name="DOMINGUEZ, Morgane" userId="d29c428e-ee62-4017-a838-521138d5b01c" providerId="ADAL" clId="{49469F2D-F517-4375-A6AA-2F9AC0DD4428}" dt="2025-02-13T08:55:20.722" v="131" actId="167"/>
          <ac:picMkLst>
            <pc:docMk/>
            <pc:sldMk cId="310807120" sldId="864"/>
            <ac:picMk id="9" creationId="{22EBCF8F-6BFD-EC8F-1157-0452DE7FD64D}"/>
          </ac:picMkLst>
        </pc:picChg>
      </pc:sldChg>
      <pc:sldChg chg="delSp modSp mod modTransition delAnim modAnim modNotesTx">
        <pc:chgData name="DOMINGUEZ, Morgane" userId="d29c428e-ee62-4017-a838-521138d5b01c" providerId="ADAL" clId="{49469F2D-F517-4375-A6AA-2F9AC0DD4428}" dt="2025-02-13T11:52:11.290" v="376"/>
        <pc:sldMkLst>
          <pc:docMk/>
          <pc:sldMk cId="141301970" sldId="869"/>
        </pc:sldMkLst>
        <pc:spChg chg="mod">
          <ac:chgData name="DOMINGUEZ, Morgane" userId="d29c428e-ee62-4017-a838-521138d5b01c" providerId="ADAL" clId="{49469F2D-F517-4375-A6AA-2F9AC0DD4428}" dt="2025-02-13T08:53:36.519" v="116" actId="255"/>
          <ac:spMkLst>
            <pc:docMk/>
            <pc:sldMk cId="141301970" sldId="869"/>
            <ac:spMk id="5" creationId="{71451335-AF67-AE64-A5B9-45EF3449B47D}"/>
          </ac:spMkLst>
        </pc:spChg>
        <pc:spChg chg="mod">
          <ac:chgData name="DOMINGUEZ, Morgane" userId="d29c428e-ee62-4017-a838-521138d5b01c" providerId="ADAL" clId="{49469F2D-F517-4375-A6AA-2F9AC0DD4428}" dt="2025-02-13T08:53:25.164" v="114" actId="14100"/>
          <ac:spMkLst>
            <pc:docMk/>
            <pc:sldMk cId="141301970" sldId="869"/>
            <ac:spMk id="18" creationId="{D00F606A-BD11-087A-3229-5F38D4F589FD}"/>
          </ac:spMkLst>
        </pc:spChg>
        <pc:picChg chg="del">
          <ac:chgData name="DOMINGUEZ, Morgane" userId="d29c428e-ee62-4017-a838-521138d5b01c" providerId="ADAL" clId="{49469F2D-F517-4375-A6AA-2F9AC0DD4428}" dt="2025-02-13T08:50:07.670" v="51" actId="478"/>
          <ac:picMkLst>
            <pc:docMk/>
            <pc:sldMk cId="141301970" sldId="869"/>
            <ac:picMk id="22" creationId="{1F7573EB-FB1D-6DAE-B757-8A288067CA2C}"/>
          </ac:picMkLst>
        </pc:picChg>
      </pc:sldChg>
      <pc:sldChg chg="addSp delSp modSp mod modTransition delAnim modNotesTx">
        <pc:chgData name="DOMINGUEZ, Morgane" userId="d29c428e-ee62-4017-a838-521138d5b01c" providerId="ADAL" clId="{49469F2D-F517-4375-A6AA-2F9AC0DD4428}" dt="2025-02-15T19:13:26.346" v="416" actId="207"/>
        <pc:sldMkLst>
          <pc:docMk/>
          <pc:sldMk cId="832211500" sldId="872"/>
        </pc:sldMkLst>
        <pc:spChg chg="del">
          <ac:chgData name="DOMINGUEZ, Morgane" userId="d29c428e-ee62-4017-a838-521138d5b01c" providerId="ADAL" clId="{49469F2D-F517-4375-A6AA-2F9AC0DD4428}" dt="2025-02-13T11:17:18.712" v="246" actId="478"/>
          <ac:spMkLst>
            <pc:docMk/>
            <pc:sldMk cId="832211500" sldId="872"/>
            <ac:spMk id="2" creationId="{02C8D3C0-9A26-30F4-21F9-3153F375F86D}"/>
          </ac:spMkLst>
        </pc:spChg>
        <pc:spChg chg="add mod">
          <ac:chgData name="DOMINGUEZ, Morgane" userId="d29c428e-ee62-4017-a838-521138d5b01c" providerId="ADAL" clId="{49469F2D-F517-4375-A6AA-2F9AC0DD4428}" dt="2025-02-13T11:17:30.301" v="250" actId="14100"/>
          <ac:spMkLst>
            <pc:docMk/>
            <pc:sldMk cId="832211500" sldId="872"/>
            <ac:spMk id="3" creationId="{41F43962-D320-BE4C-3DF3-38DC6F8E07BA}"/>
          </ac:spMkLst>
        </pc:spChg>
        <pc:spChg chg="mod">
          <ac:chgData name="DOMINGUEZ, Morgane" userId="d29c428e-ee62-4017-a838-521138d5b01c" providerId="ADAL" clId="{49469F2D-F517-4375-A6AA-2F9AC0DD4428}" dt="2025-02-15T19:13:26.346" v="416" actId="207"/>
          <ac:spMkLst>
            <pc:docMk/>
            <pc:sldMk cId="832211500" sldId="872"/>
            <ac:spMk id="7" creationId="{F66217C6-1D3E-7C63-10D0-6B8CA54D5A9D}"/>
          </ac:spMkLst>
        </pc:spChg>
        <pc:spChg chg="del">
          <ac:chgData name="DOMINGUEZ, Morgane" userId="d29c428e-ee62-4017-a838-521138d5b01c" providerId="ADAL" clId="{49469F2D-F517-4375-A6AA-2F9AC0DD4428}" dt="2025-02-13T08:56:30.435" v="145" actId="478"/>
          <ac:spMkLst>
            <pc:docMk/>
            <pc:sldMk cId="832211500" sldId="872"/>
            <ac:spMk id="8" creationId="{00765D63-CCA2-85F2-3863-4B515FDD81CB}"/>
          </ac:spMkLst>
        </pc:spChg>
        <pc:picChg chg="del">
          <ac:chgData name="DOMINGUEZ, Morgane" userId="d29c428e-ee62-4017-a838-521138d5b01c" providerId="ADAL" clId="{49469F2D-F517-4375-A6AA-2F9AC0DD4428}" dt="2025-02-13T08:49:00.217" v="9" actId="478"/>
          <ac:picMkLst>
            <pc:docMk/>
            <pc:sldMk cId="832211500" sldId="872"/>
            <ac:picMk id="3" creationId="{54D93723-CE41-3BFB-2B28-AE51A1704059}"/>
          </ac:picMkLst>
        </pc:picChg>
        <pc:picChg chg="del">
          <ac:chgData name="DOMINGUEZ, Morgane" userId="d29c428e-ee62-4017-a838-521138d5b01c" providerId="ADAL" clId="{49469F2D-F517-4375-A6AA-2F9AC0DD4428}" dt="2025-02-13T08:56:28.626" v="144" actId="21"/>
          <ac:picMkLst>
            <pc:docMk/>
            <pc:sldMk cId="832211500" sldId="872"/>
            <ac:picMk id="6" creationId="{C0FEEBF4-5E01-483E-0CE8-5F618F1398BF}"/>
          </ac:picMkLst>
        </pc:picChg>
        <pc:picChg chg="add mod ord">
          <ac:chgData name="DOMINGUEZ, Morgane" userId="d29c428e-ee62-4017-a838-521138d5b01c" providerId="ADAL" clId="{49469F2D-F517-4375-A6AA-2F9AC0DD4428}" dt="2025-02-13T08:56:32.865" v="147" actId="167"/>
          <ac:picMkLst>
            <pc:docMk/>
            <pc:sldMk cId="832211500" sldId="872"/>
            <ac:picMk id="9" creationId="{C0FEEBF4-5E01-483E-0CE8-5F618F1398BF}"/>
          </ac:picMkLst>
        </pc:picChg>
      </pc:sldChg>
      <pc:sldChg chg="addSp delSp modSp mod modTransition delAnim modAnim modNotesTx">
        <pc:chgData name="DOMINGUEZ, Morgane" userId="d29c428e-ee62-4017-a838-521138d5b01c" providerId="ADAL" clId="{49469F2D-F517-4375-A6AA-2F9AC0DD4428}" dt="2025-02-15T19:13:52.964" v="422" actId="2711"/>
        <pc:sldMkLst>
          <pc:docMk/>
          <pc:sldMk cId="472077138" sldId="874"/>
        </pc:sldMkLst>
        <pc:spChg chg="add mod">
          <ac:chgData name="DOMINGUEZ, Morgane" userId="d29c428e-ee62-4017-a838-521138d5b01c" providerId="ADAL" clId="{49469F2D-F517-4375-A6AA-2F9AC0DD4428}" dt="2025-02-13T11:18:33.497" v="327" actId="20577"/>
          <ac:spMkLst>
            <pc:docMk/>
            <pc:sldMk cId="472077138" sldId="874"/>
            <ac:spMk id="2" creationId="{AC0F79AE-5859-6250-E02B-506F4E8A757A}"/>
          </ac:spMkLst>
        </pc:spChg>
        <pc:spChg chg="del">
          <ac:chgData name="DOMINGUEZ, Morgane" userId="d29c428e-ee62-4017-a838-521138d5b01c" providerId="ADAL" clId="{49469F2D-F517-4375-A6AA-2F9AC0DD4428}" dt="2025-02-13T11:18:28.193" v="316" actId="478"/>
          <ac:spMkLst>
            <pc:docMk/>
            <pc:sldMk cId="472077138" sldId="874"/>
            <ac:spMk id="3" creationId="{5F9E9B0B-62D4-80BC-9E98-739A372B3A24}"/>
          </ac:spMkLst>
        </pc:spChg>
        <pc:spChg chg="mod">
          <ac:chgData name="DOMINGUEZ, Morgane" userId="d29c428e-ee62-4017-a838-521138d5b01c" providerId="ADAL" clId="{49469F2D-F517-4375-A6AA-2F9AC0DD4428}" dt="2025-02-15T19:13:52.964" v="422" actId="2711"/>
          <ac:spMkLst>
            <pc:docMk/>
            <pc:sldMk cId="472077138" sldId="874"/>
            <ac:spMk id="7" creationId="{4E11278F-B819-2C83-7668-25907C4D88B8}"/>
          </ac:spMkLst>
        </pc:spChg>
        <pc:spChg chg="del">
          <ac:chgData name="DOMINGUEZ, Morgane" userId="d29c428e-ee62-4017-a838-521138d5b01c" providerId="ADAL" clId="{49469F2D-F517-4375-A6AA-2F9AC0DD4428}" dt="2025-02-13T08:53:46.483" v="118" actId="478"/>
          <ac:spMkLst>
            <pc:docMk/>
            <pc:sldMk cId="472077138" sldId="874"/>
            <ac:spMk id="9" creationId="{CD9E1B26-B818-73D5-B619-C9ED6D162459}"/>
          </ac:spMkLst>
        </pc:spChg>
        <pc:picChg chg="del mod">
          <ac:chgData name="DOMINGUEZ, Morgane" userId="d29c428e-ee62-4017-a838-521138d5b01c" providerId="ADAL" clId="{49469F2D-F517-4375-A6AA-2F9AC0DD4428}" dt="2025-02-13T08:50:02.419" v="50" actId="478"/>
          <ac:picMkLst>
            <pc:docMk/>
            <pc:sldMk cId="472077138" sldId="874"/>
            <ac:picMk id="2" creationId="{3FB75916-2670-8B0D-87A2-85CAC68238CB}"/>
          </ac:picMkLst>
        </pc:picChg>
        <pc:picChg chg="del">
          <ac:chgData name="DOMINGUEZ, Morgane" userId="d29c428e-ee62-4017-a838-521138d5b01c" providerId="ADAL" clId="{49469F2D-F517-4375-A6AA-2F9AC0DD4428}" dt="2025-02-13T08:53:43.956" v="117" actId="21"/>
          <ac:picMkLst>
            <pc:docMk/>
            <pc:sldMk cId="472077138" sldId="874"/>
            <ac:picMk id="8" creationId="{AB8DB907-C750-C414-472B-F1099EECD17F}"/>
          </ac:picMkLst>
        </pc:picChg>
        <pc:picChg chg="add mod ord">
          <ac:chgData name="DOMINGUEZ, Morgane" userId="d29c428e-ee62-4017-a838-521138d5b01c" providerId="ADAL" clId="{49469F2D-F517-4375-A6AA-2F9AC0DD4428}" dt="2025-02-13T08:53:49.695" v="120" actId="167"/>
          <ac:picMkLst>
            <pc:docMk/>
            <pc:sldMk cId="472077138" sldId="874"/>
            <ac:picMk id="10" creationId="{AB8DB907-C750-C414-472B-F1099EECD17F}"/>
          </ac:picMkLst>
        </pc:picChg>
      </pc:sldChg>
      <pc:sldChg chg="delSp modSp mod modTransition delAnim modAnim modNotesTx">
        <pc:chgData name="DOMINGUEZ, Morgane" userId="d29c428e-ee62-4017-a838-521138d5b01c" providerId="ADAL" clId="{49469F2D-F517-4375-A6AA-2F9AC0DD4428}" dt="2025-02-13T11:51:44.100" v="364"/>
        <pc:sldMkLst>
          <pc:docMk/>
          <pc:sldMk cId="1763252788" sldId="875"/>
        </pc:sldMkLst>
        <pc:spChg chg="mod">
          <ac:chgData name="DOMINGUEZ, Morgane" userId="d29c428e-ee62-4017-a838-521138d5b01c" providerId="ADAL" clId="{49469F2D-F517-4375-A6AA-2F9AC0DD4428}" dt="2025-02-13T08:55:07.604" v="127" actId="1076"/>
          <ac:spMkLst>
            <pc:docMk/>
            <pc:sldMk cId="1763252788" sldId="875"/>
            <ac:spMk id="15" creationId="{4B35011B-5F47-E926-5D57-B1247E9D8A0D}"/>
          </ac:spMkLst>
        </pc:spChg>
        <pc:picChg chg="del">
          <ac:chgData name="DOMINGUEZ, Morgane" userId="d29c428e-ee62-4017-a838-521138d5b01c" providerId="ADAL" clId="{49469F2D-F517-4375-A6AA-2F9AC0DD4428}" dt="2025-02-13T08:49:37.475" v="28" actId="478"/>
          <ac:picMkLst>
            <pc:docMk/>
            <pc:sldMk cId="1763252788" sldId="875"/>
            <ac:picMk id="3" creationId="{E9AC9F21-E139-97D2-3F1F-2ED0482187F2}"/>
          </ac:picMkLst>
        </pc:picChg>
      </pc:sldChg>
      <pc:sldChg chg="delSp modSp mod modTransition delAnim modAnim modNotesTx">
        <pc:chgData name="DOMINGUEZ, Morgane" userId="d29c428e-ee62-4017-a838-521138d5b01c" providerId="ADAL" clId="{49469F2D-F517-4375-A6AA-2F9AC0DD4428}" dt="2025-02-13T11:51:56.565" v="370"/>
        <pc:sldMkLst>
          <pc:docMk/>
          <pc:sldMk cId="2177208551" sldId="879"/>
        </pc:sldMkLst>
        <pc:spChg chg="mod">
          <ac:chgData name="DOMINGUEZ, Morgane" userId="d29c428e-ee62-4017-a838-521138d5b01c" providerId="ADAL" clId="{49469F2D-F517-4375-A6AA-2F9AC0DD4428}" dt="2025-02-13T08:54:30.114" v="122" actId="1076"/>
          <ac:spMkLst>
            <pc:docMk/>
            <pc:sldMk cId="2177208551" sldId="879"/>
            <ac:spMk id="12" creationId="{967D1158-BE18-18EA-E69C-B89DC236A5DF}"/>
          </ac:spMkLst>
        </pc:spChg>
        <pc:spChg chg="mod">
          <ac:chgData name="DOMINGUEZ, Morgane" userId="d29c428e-ee62-4017-a838-521138d5b01c" providerId="ADAL" clId="{49469F2D-F517-4375-A6AA-2F9AC0DD4428}" dt="2025-02-13T08:54:44.553" v="124" actId="1076"/>
          <ac:spMkLst>
            <pc:docMk/>
            <pc:sldMk cId="2177208551" sldId="879"/>
            <ac:spMk id="20" creationId="{2A1A95A1-BF8F-1022-9A82-B0859C2D0464}"/>
          </ac:spMkLst>
        </pc:spChg>
        <pc:picChg chg="del">
          <ac:chgData name="DOMINGUEZ, Morgane" userId="d29c428e-ee62-4017-a838-521138d5b01c" providerId="ADAL" clId="{49469F2D-F517-4375-A6AA-2F9AC0DD4428}" dt="2025-02-13T08:49:51.407" v="40" actId="478"/>
          <ac:picMkLst>
            <pc:docMk/>
            <pc:sldMk cId="2177208551" sldId="879"/>
            <ac:picMk id="2" creationId="{8B62F94B-9578-4F45-782F-AB84966460EE}"/>
          </ac:picMkLst>
        </pc:picChg>
      </pc:sldChg>
      <pc:sldChg chg="addSp delSp modSp mod modTransition delAnim modNotesTx">
        <pc:chgData name="DOMINGUEZ, Morgane" userId="d29c428e-ee62-4017-a838-521138d5b01c" providerId="ADAL" clId="{49469F2D-F517-4375-A6AA-2F9AC0DD4428}" dt="2025-02-15T19:13:01.112" v="414"/>
        <pc:sldMkLst>
          <pc:docMk/>
          <pc:sldMk cId="2392238769" sldId="883"/>
        </pc:sldMkLst>
        <pc:spChg chg="del">
          <ac:chgData name="DOMINGUEZ, Morgane" userId="d29c428e-ee62-4017-a838-521138d5b01c" providerId="ADAL" clId="{49469F2D-F517-4375-A6AA-2F9AC0DD4428}" dt="2025-02-13T08:57:04.519" v="155" actId="478"/>
          <ac:spMkLst>
            <pc:docMk/>
            <pc:sldMk cId="2392238769" sldId="883"/>
            <ac:spMk id="6" creationId="{51A9C7F6-A6B7-5EA6-96AC-03AFBCB0B5C6}"/>
          </ac:spMkLst>
        </pc:spChg>
        <pc:picChg chg="add">
          <ac:chgData name="DOMINGUEZ, Morgane" userId="d29c428e-ee62-4017-a838-521138d5b01c" providerId="ADAL" clId="{49469F2D-F517-4375-A6AA-2F9AC0DD4428}" dt="2025-02-15T19:13:01.112" v="414"/>
          <ac:picMkLst>
            <pc:docMk/>
            <pc:sldMk cId="2392238769" sldId="883"/>
            <ac:picMk id="2" creationId="{28C3F570-DDCE-2384-D933-344FB074DD31}"/>
          </ac:picMkLst>
        </pc:picChg>
        <pc:picChg chg="del">
          <ac:chgData name="DOMINGUEZ, Morgane" userId="d29c428e-ee62-4017-a838-521138d5b01c" providerId="ADAL" clId="{49469F2D-F517-4375-A6AA-2F9AC0DD4428}" dt="2025-02-13T08:48:41.313" v="0" actId="478"/>
          <ac:picMkLst>
            <pc:docMk/>
            <pc:sldMk cId="2392238769" sldId="883"/>
            <ac:picMk id="3" creationId="{CE1D3903-EA90-FE6A-4C4E-1F275C430755}"/>
          </ac:picMkLst>
        </pc:picChg>
        <pc:picChg chg="del">
          <ac:chgData name="DOMINGUEZ, Morgane" userId="d29c428e-ee62-4017-a838-521138d5b01c" providerId="ADAL" clId="{49469F2D-F517-4375-A6AA-2F9AC0DD4428}" dt="2025-02-13T08:57:01.681" v="154" actId="21"/>
          <ac:picMkLst>
            <pc:docMk/>
            <pc:sldMk cId="2392238769" sldId="883"/>
            <ac:picMk id="5" creationId="{6F6AD94D-C74B-8563-A02A-938A40A749E3}"/>
          </ac:picMkLst>
        </pc:picChg>
        <pc:picChg chg="add del mod">
          <ac:chgData name="DOMINGUEZ, Morgane" userId="d29c428e-ee62-4017-a838-521138d5b01c" providerId="ADAL" clId="{49469F2D-F517-4375-A6AA-2F9AC0DD4428}" dt="2025-02-15T19:12:31.523" v="408" actId="478"/>
          <ac:picMkLst>
            <pc:docMk/>
            <pc:sldMk cId="2392238769" sldId="883"/>
            <ac:picMk id="7" creationId="{6F6AD94D-C74B-8563-A02A-938A40A749E3}"/>
          </ac:picMkLst>
        </pc:picChg>
      </pc:sldChg>
      <pc:sldChg chg="delSp modSp mod modTransition delAnim modAnim modNotesTx">
        <pc:chgData name="DOMINGUEZ, Morgane" userId="d29c428e-ee62-4017-a838-521138d5b01c" providerId="ADAL" clId="{49469F2D-F517-4375-A6AA-2F9AC0DD4428}" dt="2025-02-13T11:53:29.581" v="405"/>
        <pc:sldMkLst>
          <pc:docMk/>
          <pc:sldMk cId="0" sldId="884"/>
        </pc:sldMkLst>
        <pc:spChg chg="mod">
          <ac:chgData name="DOMINGUEZ, Morgane" userId="d29c428e-ee62-4017-a838-521138d5b01c" providerId="ADAL" clId="{49469F2D-F517-4375-A6AA-2F9AC0DD4428}" dt="2025-02-13T08:56:41.422" v="148" actId="255"/>
          <ac:spMkLst>
            <pc:docMk/>
            <pc:sldMk cId="0" sldId="884"/>
            <ac:spMk id="2" creationId="{9D717DB3-ED8F-7C56-421F-4E462E2B92EC}"/>
          </ac:spMkLst>
        </pc:spChg>
        <pc:picChg chg="del">
          <ac:chgData name="DOMINGUEZ, Morgane" userId="d29c428e-ee62-4017-a838-521138d5b01c" providerId="ADAL" clId="{49469F2D-F517-4375-A6AA-2F9AC0DD4428}" dt="2025-02-13T08:48:51.593" v="3" actId="478"/>
          <ac:picMkLst>
            <pc:docMk/>
            <pc:sldMk cId="0" sldId="884"/>
            <ac:picMk id="8" creationId="{5BC66552-1CAB-40E4-9988-B7F8660F5B3B}"/>
          </ac:picMkLst>
        </pc:picChg>
      </pc:sldChg>
      <pc:sldChg chg="delSp modSp mod modTransition delAnim modAnim modNotesTx">
        <pc:chgData name="DOMINGUEZ, Morgane" userId="d29c428e-ee62-4017-a838-521138d5b01c" providerId="ADAL" clId="{49469F2D-F517-4375-A6AA-2F9AC0DD4428}" dt="2025-02-15T19:13:30.407" v="417" actId="207"/>
        <pc:sldMkLst>
          <pc:docMk/>
          <pc:sldMk cId="641172613" sldId="885"/>
        </pc:sldMkLst>
        <pc:spChg chg="mod">
          <ac:chgData name="DOMINGUEZ, Morgane" userId="d29c428e-ee62-4017-a838-521138d5b01c" providerId="ADAL" clId="{49469F2D-F517-4375-A6AA-2F9AC0DD4428}" dt="2025-02-13T08:56:23.993" v="143" actId="1076"/>
          <ac:spMkLst>
            <pc:docMk/>
            <pc:sldMk cId="641172613" sldId="885"/>
            <ac:spMk id="17" creationId="{988BD4B8-7211-547E-D594-6057812D65C1}"/>
          </ac:spMkLst>
        </pc:spChg>
        <pc:spChg chg="mod">
          <ac:chgData name="DOMINGUEZ, Morgane" userId="d29c428e-ee62-4017-a838-521138d5b01c" providerId="ADAL" clId="{49469F2D-F517-4375-A6AA-2F9AC0DD4428}" dt="2025-02-15T19:13:30.407" v="417" actId="207"/>
          <ac:spMkLst>
            <pc:docMk/>
            <pc:sldMk cId="641172613" sldId="885"/>
            <ac:spMk id="29" creationId="{20330DDD-00B1-AF2A-70A9-68F8713782AE}"/>
          </ac:spMkLst>
        </pc:spChg>
        <pc:grpChg chg="mod">
          <ac:chgData name="DOMINGUEZ, Morgane" userId="d29c428e-ee62-4017-a838-521138d5b01c" providerId="ADAL" clId="{49469F2D-F517-4375-A6AA-2F9AC0DD4428}" dt="2025-02-13T08:56:18.515" v="142" actId="1076"/>
          <ac:grpSpMkLst>
            <pc:docMk/>
            <pc:sldMk cId="641172613" sldId="885"/>
            <ac:grpSpMk id="5" creationId="{9686F4EB-2FC0-0557-FF4B-AFBC947599B0}"/>
          </ac:grpSpMkLst>
        </pc:grpChg>
        <pc:picChg chg="del">
          <ac:chgData name="DOMINGUEZ, Morgane" userId="d29c428e-ee62-4017-a838-521138d5b01c" providerId="ADAL" clId="{49469F2D-F517-4375-A6AA-2F9AC0DD4428}" dt="2025-02-13T08:49:07.114" v="16" actId="478"/>
          <ac:picMkLst>
            <pc:docMk/>
            <pc:sldMk cId="641172613" sldId="885"/>
            <ac:picMk id="3" creationId="{74C6C657-4AC8-D7D3-052F-A4D9270BB337}"/>
          </ac:picMkLst>
        </pc:picChg>
      </pc:sldChg>
      <pc:sldChg chg="delSp modSp mod modTransition delAnim modAnim modNotesTx">
        <pc:chgData name="DOMINGUEZ, Morgane" userId="d29c428e-ee62-4017-a838-521138d5b01c" providerId="ADAL" clId="{49469F2D-F517-4375-A6AA-2F9AC0DD4428}" dt="2025-02-13T11:51:27.574" v="357"/>
        <pc:sldMkLst>
          <pc:docMk/>
          <pc:sldMk cId="3367551984" sldId="886"/>
        </pc:sldMkLst>
        <pc:spChg chg="mod">
          <ac:chgData name="DOMINGUEZ, Morgane" userId="d29c428e-ee62-4017-a838-521138d5b01c" providerId="ADAL" clId="{49469F2D-F517-4375-A6AA-2F9AC0DD4428}" dt="2025-02-13T08:55:29.448" v="132" actId="255"/>
          <ac:spMkLst>
            <pc:docMk/>
            <pc:sldMk cId="3367551984" sldId="886"/>
            <ac:spMk id="13" creationId="{E2A2432A-FBEF-034C-C064-C486400C2BBF}"/>
          </ac:spMkLst>
        </pc:spChg>
        <pc:picChg chg="del">
          <ac:chgData name="DOMINGUEZ, Morgane" userId="d29c428e-ee62-4017-a838-521138d5b01c" providerId="ADAL" clId="{49469F2D-F517-4375-A6AA-2F9AC0DD4428}" dt="2025-02-13T08:49:21.294" v="23" actId="478"/>
          <ac:picMkLst>
            <pc:docMk/>
            <pc:sldMk cId="3367551984" sldId="886"/>
            <ac:picMk id="8" creationId="{56DAA2B0-CA35-0799-114D-22294BC51D0A}"/>
          </ac:picMkLst>
        </pc:picChg>
      </pc:sldChg>
      <pc:sldChg chg="delSp modSp mod modTransition delAnim modAnim modNotesTx">
        <pc:chgData name="DOMINGUEZ, Morgane" userId="d29c428e-ee62-4017-a838-521138d5b01c" providerId="ADAL" clId="{49469F2D-F517-4375-A6AA-2F9AC0DD4428}" dt="2025-02-13T11:52:18.098" v="379"/>
        <pc:sldMkLst>
          <pc:docMk/>
          <pc:sldMk cId="79125078" sldId="888"/>
        </pc:sldMkLst>
        <pc:spChg chg="mod">
          <ac:chgData name="DOMINGUEZ, Morgane" userId="d29c428e-ee62-4017-a838-521138d5b01c" providerId="ADAL" clId="{49469F2D-F517-4375-A6AA-2F9AC0DD4428}" dt="2025-02-13T08:53:16.925" v="113" actId="1076"/>
          <ac:spMkLst>
            <pc:docMk/>
            <pc:sldMk cId="79125078" sldId="888"/>
            <ac:spMk id="13" creationId="{BCEB9A06-F8BE-7A4F-A145-62CDE18DDECD}"/>
          </ac:spMkLst>
        </pc:spChg>
        <pc:picChg chg="del">
          <ac:chgData name="DOMINGUEZ, Morgane" userId="d29c428e-ee62-4017-a838-521138d5b01c" providerId="ADAL" clId="{49469F2D-F517-4375-A6AA-2F9AC0DD4428}" dt="2025-02-13T08:50:13.507" v="57" actId="478"/>
          <ac:picMkLst>
            <pc:docMk/>
            <pc:sldMk cId="79125078" sldId="888"/>
            <ac:picMk id="3" creationId="{0760D3A6-FFE9-3D2B-7BE7-AE0809FC4FA9}"/>
          </ac:picMkLst>
        </pc:picChg>
      </pc:sldChg>
      <pc:sldChg chg="delSp modSp mod modTransition delAnim modNotesTx">
        <pc:chgData name="DOMINGUEZ, Morgane" userId="d29c428e-ee62-4017-a838-521138d5b01c" providerId="ADAL" clId="{49469F2D-F517-4375-A6AA-2F9AC0DD4428}" dt="2025-02-13T11:52:38.705" v="388"/>
        <pc:sldMkLst>
          <pc:docMk/>
          <pc:sldMk cId="2157614585" sldId="2147474610"/>
        </pc:sldMkLst>
        <pc:spChg chg="mod">
          <ac:chgData name="DOMINGUEZ, Morgane" userId="d29c428e-ee62-4017-a838-521138d5b01c" providerId="ADAL" clId="{49469F2D-F517-4375-A6AA-2F9AC0DD4428}" dt="2025-02-13T08:52:40.083" v="105" actId="1076"/>
          <ac:spMkLst>
            <pc:docMk/>
            <pc:sldMk cId="2157614585" sldId="2147474610"/>
            <ac:spMk id="3" creationId="{B4350008-1327-FF2A-7DE3-72CE6B74A3A0}"/>
          </ac:spMkLst>
        </pc:spChg>
        <pc:picChg chg="del">
          <ac:chgData name="DOMINGUEZ, Morgane" userId="d29c428e-ee62-4017-a838-521138d5b01c" providerId="ADAL" clId="{49469F2D-F517-4375-A6AA-2F9AC0DD4428}" dt="2025-02-13T08:50:32.776" v="72" actId="478"/>
          <ac:picMkLst>
            <pc:docMk/>
            <pc:sldMk cId="2157614585" sldId="2147474610"/>
            <ac:picMk id="2" creationId="{90DC0358-EC8E-A05D-897C-AD79B8FFD793}"/>
          </ac:picMkLst>
        </pc:picChg>
      </pc:sldChg>
      <pc:sldChg chg="delSp modSp mod modTransition delAnim modAnim modNotesTx">
        <pc:chgData name="DOMINGUEZ, Morgane" userId="d29c428e-ee62-4017-a838-521138d5b01c" providerId="ADAL" clId="{49469F2D-F517-4375-A6AA-2F9AC0DD4428}" dt="2025-02-13T11:52:46.817" v="391"/>
        <pc:sldMkLst>
          <pc:docMk/>
          <pc:sldMk cId="1163143416" sldId="2147474611"/>
        </pc:sldMkLst>
        <pc:spChg chg="mod">
          <ac:chgData name="DOMINGUEZ, Morgane" userId="d29c428e-ee62-4017-a838-521138d5b01c" providerId="ADAL" clId="{49469F2D-F517-4375-A6AA-2F9AC0DD4428}" dt="2025-02-13T08:52:31.203" v="102" actId="1076"/>
          <ac:spMkLst>
            <pc:docMk/>
            <pc:sldMk cId="1163143416" sldId="2147474611"/>
            <ac:spMk id="3" creationId="{F2B3A4F3-E5B1-2886-F84D-D3E2A79C20B5}"/>
          </ac:spMkLst>
        </pc:spChg>
        <pc:spChg chg="del">
          <ac:chgData name="DOMINGUEZ, Morgane" userId="d29c428e-ee62-4017-a838-521138d5b01c" providerId="ADAL" clId="{49469F2D-F517-4375-A6AA-2F9AC0DD4428}" dt="2025-02-13T08:50:51.932" v="79" actId="478"/>
          <ac:spMkLst>
            <pc:docMk/>
            <pc:sldMk cId="1163143416" sldId="2147474611"/>
            <ac:spMk id="7" creationId="{6119AE8A-A450-A4E5-B472-A6FE802B6F21}"/>
          </ac:spMkLst>
        </pc:spChg>
        <pc:spChg chg="del">
          <ac:chgData name="DOMINGUEZ, Morgane" userId="d29c428e-ee62-4017-a838-521138d5b01c" providerId="ADAL" clId="{49469F2D-F517-4375-A6AA-2F9AC0DD4428}" dt="2025-02-13T08:50:51.932" v="79" actId="478"/>
          <ac:spMkLst>
            <pc:docMk/>
            <pc:sldMk cId="1163143416" sldId="2147474611"/>
            <ac:spMk id="8" creationId="{ED4A8A0D-EE18-61CF-AC59-43A43B3182FA}"/>
          </ac:spMkLst>
        </pc:spChg>
        <pc:picChg chg="del">
          <ac:chgData name="DOMINGUEZ, Morgane" userId="d29c428e-ee62-4017-a838-521138d5b01c" providerId="ADAL" clId="{49469F2D-F517-4375-A6AA-2F9AC0DD4428}" dt="2025-02-13T08:50:46.238" v="75" actId="478"/>
          <ac:picMkLst>
            <pc:docMk/>
            <pc:sldMk cId="1163143416" sldId="2147474611"/>
            <ac:picMk id="4" creationId="{5CC20BAD-2335-642A-56A1-058D612FA5D6}"/>
          </ac:picMkLst>
        </pc:picChg>
      </pc:sldChg>
      <pc:sldChg chg="delSp modSp mod modTransition delAnim modNotesTx">
        <pc:chgData name="DOMINGUEZ, Morgane" userId="d29c428e-ee62-4017-a838-521138d5b01c" providerId="ADAL" clId="{49469F2D-F517-4375-A6AA-2F9AC0DD4428}" dt="2025-02-13T11:52:51.902" v="394"/>
        <pc:sldMkLst>
          <pc:docMk/>
          <pc:sldMk cId="4230200921" sldId="2147474612"/>
        </pc:sldMkLst>
        <pc:spChg chg="mod">
          <ac:chgData name="DOMINGUEZ, Morgane" userId="d29c428e-ee62-4017-a838-521138d5b01c" providerId="ADAL" clId="{49469F2D-F517-4375-A6AA-2F9AC0DD4428}" dt="2025-02-13T08:52:19.862" v="99" actId="255"/>
          <ac:spMkLst>
            <pc:docMk/>
            <pc:sldMk cId="4230200921" sldId="2147474612"/>
            <ac:spMk id="3" creationId="{A1CCF289-552D-F087-1097-30496ADF13E7}"/>
          </ac:spMkLst>
        </pc:spChg>
        <pc:picChg chg="del">
          <ac:chgData name="DOMINGUEZ, Morgane" userId="d29c428e-ee62-4017-a838-521138d5b01c" providerId="ADAL" clId="{49469F2D-F517-4375-A6AA-2F9AC0DD4428}" dt="2025-02-13T08:50:57.108" v="80" actId="478"/>
          <ac:picMkLst>
            <pc:docMk/>
            <pc:sldMk cId="4230200921" sldId="2147474612"/>
            <ac:picMk id="2" creationId="{C110AB5A-F8E5-EA53-619E-BBBD36E72026}"/>
          </ac:picMkLst>
        </pc:picChg>
      </pc:sldChg>
      <pc:sldChg chg="delSp modSp mod modTransition delAnim modAnim modNotesTx">
        <pc:chgData name="DOMINGUEZ, Morgane" userId="d29c428e-ee62-4017-a838-521138d5b01c" providerId="ADAL" clId="{49469F2D-F517-4375-A6AA-2F9AC0DD4428}" dt="2025-02-13T11:53:58.956" v="407"/>
        <pc:sldMkLst>
          <pc:docMk/>
          <pc:sldMk cId="3750282615" sldId="2147474613"/>
        </pc:sldMkLst>
        <pc:spChg chg="mod">
          <ac:chgData name="DOMINGUEZ, Morgane" userId="d29c428e-ee62-4017-a838-521138d5b01c" providerId="ADAL" clId="{49469F2D-F517-4375-A6AA-2F9AC0DD4428}" dt="2025-02-13T08:52:11.528" v="96" actId="1076"/>
          <ac:spMkLst>
            <pc:docMk/>
            <pc:sldMk cId="3750282615" sldId="2147474613"/>
            <ac:spMk id="4" creationId="{81841317-E3D9-4EAC-5FAD-4EFCE0F678AC}"/>
          </ac:spMkLst>
        </pc:spChg>
        <pc:spChg chg="del">
          <ac:chgData name="DOMINGUEZ, Morgane" userId="d29c428e-ee62-4017-a838-521138d5b01c" providerId="ADAL" clId="{49469F2D-F517-4375-A6AA-2F9AC0DD4428}" dt="2025-02-13T08:51:59.548" v="93" actId="478"/>
          <ac:spMkLst>
            <pc:docMk/>
            <pc:sldMk cId="3750282615" sldId="2147474613"/>
            <ac:spMk id="7" creationId="{626C2378-F2ED-280B-8591-50BA48C7BC8F}"/>
          </ac:spMkLst>
        </pc:spChg>
        <pc:spChg chg="del">
          <ac:chgData name="DOMINGUEZ, Morgane" userId="d29c428e-ee62-4017-a838-521138d5b01c" providerId="ADAL" clId="{49469F2D-F517-4375-A6AA-2F9AC0DD4428}" dt="2025-02-13T08:51:59.548" v="93" actId="478"/>
          <ac:spMkLst>
            <pc:docMk/>
            <pc:sldMk cId="3750282615" sldId="2147474613"/>
            <ac:spMk id="8" creationId="{D5DADD7F-CB6A-19E4-B16C-F83DA021B3A1}"/>
          </ac:spMkLst>
        </pc:spChg>
        <pc:picChg chg="del">
          <ac:chgData name="DOMINGUEZ, Morgane" userId="d29c428e-ee62-4017-a838-521138d5b01c" providerId="ADAL" clId="{49469F2D-F517-4375-A6AA-2F9AC0DD4428}" dt="2025-02-13T08:51:01.272" v="81" actId="478"/>
          <ac:picMkLst>
            <pc:docMk/>
            <pc:sldMk cId="3750282615" sldId="2147474613"/>
            <ac:picMk id="6" creationId="{43AF9746-DB62-1DB3-5682-FC4D78DFF603}"/>
          </ac:picMkLst>
        </pc:picChg>
      </pc:sldChg>
      <pc:sldChg chg="delSp modSp mod modTransition delAnim modNotesTx">
        <pc:chgData name="DOMINGUEZ, Morgane" userId="d29c428e-ee62-4017-a838-521138d5b01c" providerId="ADAL" clId="{49469F2D-F517-4375-A6AA-2F9AC0DD4428}" dt="2025-02-13T11:53:09.332" v="401"/>
        <pc:sldMkLst>
          <pc:docMk/>
          <pc:sldMk cId="121190327" sldId="2147474614"/>
        </pc:sldMkLst>
        <pc:spChg chg="mod">
          <ac:chgData name="DOMINGUEZ, Morgane" userId="d29c428e-ee62-4017-a838-521138d5b01c" providerId="ADAL" clId="{49469F2D-F517-4375-A6AA-2F9AC0DD4428}" dt="2025-02-13T08:51:52.533" v="92" actId="255"/>
          <ac:spMkLst>
            <pc:docMk/>
            <pc:sldMk cId="121190327" sldId="2147474614"/>
            <ac:spMk id="3" creationId="{44A4B914-D87D-4C06-668B-F5622DC76589}"/>
          </ac:spMkLst>
        </pc:spChg>
        <pc:picChg chg="del">
          <ac:chgData name="DOMINGUEZ, Morgane" userId="d29c428e-ee62-4017-a838-521138d5b01c" providerId="ADAL" clId="{49469F2D-F517-4375-A6AA-2F9AC0DD4428}" dt="2025-02-13T08:51:08.234" v="85" actId="478"/>
          <ac:picMkLst>
            <pc:docMk/>
            <pc:sldMk cId="121190327" sldId="2147474614"/>
            <ac:picMk id="2" creationId="{7154DB59-ABC4-B9E4-E730-590207364079}"/>
          </ac:picMkLst>
        </pc:picChg>
      </pc:sldChg>
      <pc:sldChg chg="delSp modSp mod modTransition delAnim modNotesTx">
        <pc:chgData name="DOMINGUEZ, Morgane" userId="d29c428e-ee62-4017-a838-521138d5b01c" providerId="ADAL" clId="{49469F2D-F517-4375-A6AA-2F9AC0DD4428}" dt="2025-02-13T11:52:25.711" v="382"/>
        <pc:sldMkLst>
          <pc:docMk/>
          <pc:sldMk cId="4257536088" sldId="2147474615"/>
        </pc:sldMkLst>
        <pc:spChg chg="mod">
          <ac:chgData name="DOMINGUEZ, Morgane" userId="d29c428e-ee62-4017-a838-521138d5b01c" providerId="ADAL" clId="{49469F2D-F517-4375-A6AA-2F9AC0DD4428}" dt="2025-02-13T09:02:31.794" v="184" actId="1076"/>
          <ac:spMkLst>
            <pc:docMk/>
            <pc:sldMk cId="4257536088" sldId="2147474615"/>
            <ac:spMk id="3" creationId="{618011B6-CFA9-1040-AB4D-8D902ED586C1}"/>
          </ac:spMkLst>
        </pc:spChg>
        <pc:picChg chg="del">
          <ac:chgData name="DOMINGUEZ, Morgane" userId="d29c428e-ee62-4017-a838-521138d5b01c" providerId="ADAL" clId="{49469F2D-F517-4375-A6AA-2F9AC0DD4428}" dt="2025-02-13T08:50:19.900" v="66" actId="478"/>
          <ac:picMkLst>
            <pc:docMk/>
            <pc:sldMk cId="4257536088" sldId="2147474615"/>
            <ac:picMk id="2" creationId="{FC2A8005-3E41-A1FC-FB8A-42F2B86787B7}"/>
          </ac:picMkLst>
        </pc:picChg>
      </pc:sldChg>
      <pc:sldChg chg="delSp modSp mod modTransition delAnim modNotesTx">
        <pc:chgData name="DOMINGUEZ, Morgane" userId="d29c428e-ee62-4017-a838-521138d5b01c" providerId="ADAL" clId="{49469F2D-F517-4375-A6AA-2F9AC0DD4428}" dt="2025-02-13T11:53:17.655" v="404"/>
        <pc:sldMkLst>
          <pc:docMk/>
          <pc:sldMk cId="2849894684" sldId="2147474632"/>
        </pc:sldMkLst>
        <pc:spChg chg="mod">
          <ac:chgData name="DOMINGUEZ, Morgane" userId="d29c428e-ee62-4017-a838-521138d5b01c" providerId="ADAL" clId="{49469F2D-F517-4375-A6AA-2F9AC0DD4428}" dt="2025-02-13T08:51:41.736" v="89" actId="255"/>
          <ac:spMkLst>
            <pc:docMk/>
            <pc:sldMk cId="2849894684" sldId="2147474632"/>
            <ac:spMk id="4" creationId="{7E3E4E25-51D1-621C-73D9-5E1CB84E950D}"/>
          </ac:spMkLst>
        </pc:spChg>
        <pc:picChg chg="del">
          <ac:chgData name="DOMINGUEZ, Morgane" userId="d29c428e-ee62-4017-a838-521138d5b01c" providerId="ADAL" clId="{49469F2D-F517-4375-A6AA-2F9AC0DD4428}" dt="2025-02-13T08:51:12.611" v="86" actId="478"/>
          <ac:picMkLst>
            <pc:docMk/>
            <pc:sldMk cId="2849894684" sldId="2147474632"/>
            <ac:picMk id="3" creationId="{15E6FF16-89A7-014E-8862-183E992B79AA}"/>
          </ac:picMkLst>
        </pc:picChg>
      </pc:sldChg>
      <pc:sldChg chg="delSp modSp mod modTransition delAnim modAnim modNotesTx">
        <pc:chgData name="DOMINGUEZ, Morgane" userId="d29c428e-ee62-4017-a838-521138d5b01c" providerId="ADAL" clId="{49469F2D-F517-4375-A6AA-2F9AC0DD4428}" dt="2025-02-13T11:52:32.823" v="385"/>
        <pc:sldMkLst>
          <pc:docMk/>
          <pc:sldMk cId="1197554615" sldId="2147474717"/>
        </pc:sldMkLst>
        <pc:spChg chg="del">
          <ac:chgData name="DOMINGUEZ, Morgane" userId="d29c428e-ee62-4017-a838-521138d5b01c" providerId="ADAL" clId="{49469F2D-F517-4375-A6AA-2F9AC0DD4428}" dt="2025-02-13T08:50:39.505" v="74" actId="478"/>
          <ac:spMkLst>
            <pc:docMk/>
            <pc:sldMk cId="1197554615" sldId="2147474717"/>
            <ac:spMk id="6" creationId="{E1A7CF08-0A7C-D0B9-5B3E-A174334086F6}"/>
          </ac:spMkLst>
        </pc:spChg>
        <pc:spChg chg="del">
          <ac:chgData name="DOMINGUEZ, Morgane" userId="d29c428e-ee62-4017-a838-521138d5b01c" providerId="ADAL" clId="{49469F2D-F517-4375-A6AA-2F9AC0DD4428}" dt="2025-02-13T08:50:38.260" v="73" actId="478"/>
          <ac:spMkLst>
            <pc:docMk/>
            <pc:sldMk cId="1197554615" sldId="2147474717"/>
            <ac:spMk id="7" creationId="{0AC013EE-08FE-BC79-AEEB-6A78ED76F4FA}"/>
          </ac:spMkLst>
        </pc:spChg>
        <pc:spChg chg="mod">
          <ac:chgData name="DOMINGUEZ, Morgane" userId="d29c428e-ee62-4017-a838-521138d5b01c" providerId="ADAL" clId="{49469F2D-F517-4375-A6AA-2F9AC0DD4428}" dt="2025-02-13T08:52:51.129" v="108" actId="1076"/>
          <ac:spMkLst>
            <pc:docMk/>
            <pc:sldMk cId="1197554615" sldId="2147474717"/>
            <ac:spMk id="8" creationId="{C1952AC8-BB66-4E26-A028-5F9C8FD4F868}"/>
          </ac:spMkLst>
        </pc:spChg>
        <pc:picChg chg="del">
          <ac:chgData name="DOMINGUEZ, Morgane" userId="d29c428e-ee62-4017-a838-521138d5b01c" providerId="ADAL" clId="{49469F2D-F517-4375-A6AA-2F9AC0DD4428}" dt="2025-02-13T08:50:24.539" v="67" actId="478"/>
          <ac:picMkLst>
            <pc:docMk/>
            <pc:sldMk cId="1197554615" sldId="2147474717"/>
            <ac:picMk id="2" creationId="{6523A52D-CB2C-548C-2CB5-C7B1AA8A723C}"/>
          </ac:picMkLst>
        </pc:picChg>
        <pc:picChg chg="del">
          <ac:chgData name="DOMINGUEZ, Morgane" userId="d29c428e-ee62-4017-a838-521138d5b01c" providerId="ADAL" clId="{49469F2D-F517-4375-A6AA-2F9AC0DD4428}" dt="2025-02-13T08:50:26.970" v="68" actId="478"/>
          <ac:picMkLst>
            <pc:docMk/>
            <pc:sldMk cId="1197554615" sldId="2147474717"/>
            <ac:picMk id="4" creationId="{17C6FFCF-BD14-B3E2-3DB0-1CFCF24E0085}"/>
          </ac:picMkLst>
        </pc:picChg>
      </pc:sldChg>
      <pc:sldChg chg="addSp delSp modSp mod modTransition delAnim modNotesTx">
        <pc:chgData name="DOMINGUEZ, Morgane" userId="d29c428e-ee62-4017-a838-521138d5b01c" providerId="ADAL" clId="{49469F2D-F517-4375-A6AA-2F9AC0DD4428}" dt="2025-02-15T19:47:49.949" v="432" actId="20577"/>
        <pc:sldMkLst>
          <pc:docMk/>
          <pc:sldMk cId="0" sldId="2147474719"/>
        </pc:sldMkLst>
        <pc:spChg chg="mod">
          <ac:chgData name="DOMINGUEZ, Morgane" userId="d29c428e-ee62-4017-a838-521138d5b01c" providerId="ADAL" clId="{49469F2D-F517-4375-A6AA-2F9AC0DD4428}" dt="2025-02-13T08:56:47.054" v="149" actId="255"/>
          <ac:spMkLst>
            <pc:docMk/>
            <pc:sldMk cId="0" sldId="2147474719"/>
            <ac:spMk id="10" creationId="{73F5E0C7-E45D-4DDB-A82D-35DE6058F837}"/>
          </ac:spMkLst>
        </pc:spChg>
        <pc:spChg chg="mod">
          <ac:chgData name="DOMINGUEZ, Morgane" userId="d29c428e-ee62-4017-a838-521138d5b01c" providerId="ADAL" clId="{49469F2D-F517-4375-A6AA-2F9AC0DD4428}" dt="2025-02-15T19:47:49.949" v="432" actId="20577"/>
          <ac:spMkLst>
            <pc:docMk/>
            <pc:sldMk cId="0" sldId="2147474719"/>
            <ac:spMk id="21" creationId="{F0819B31-1A4C-E4E2-2809-5FC874398A98}"/>
          </ac:spMkLst>
        </pc:spChg>
        <pc:picChg chg="add mod">
          <ac:chgData name="DOMINGUEZ, Morgane" userId="d29c428e-ee62-4017-a838-521138d5b01c" providerId="ADAL" clId="{49469F2D-F517-4375-A6AA-2F9AC0DD4428}" dt="2025-02-15T19:12:43.517" v="413"/>
          <ac:picMkLst>
            <pc:docMk/>
            <pc:sldMk cId="0" sldId="2147474719"/>
            <ac:picMk id="2" creationId="{1A46A7BD-5CC8-80BA-8541-4D34FCAB7720}"/>
          </ac:picMkLst>
        </pc:picChg>
        <pc:picChg chg="del">
          <ac:chgData name="DOMINGUEZ, Morgane" userId="d29c428e-ee62-4017-a838-521138d5b01c" providerId="ADAL" clId="{49469F2D-F517-4375-A6AA-2F9AC0DD4428}" dt="2025-02-13T08:48:48.181" v="2" actId="478"/>
          <ac:picMkLst>
            <pc:docMk/>
            <pc:sldMk cId="0" sldId="2147474719"/>
            <ac:picMk id="7" creationId="{C4AAC5DE-475D-C110-B362-7D9AB24AB6F8}"/>
          </ac:picMkLst>
        </pc:picChg>
        <pc:picChg chg="del mod">
          <ac:chgData name="DOMINGUEZ, Morgane" userId="d29c428e-ee62-4017-a838-521138d5b01c" providerId="ADAL" clId="{49469F2D-F517-4375-A6AA-2F9AC0DD4428}" dt="2025-02-15T19:12:42.186" v="412" actId="478"/>
          <ac:picMkLst>
            <pc:docMk/>
            <pc:sldMk cId="0" sldId="2147474719"/>
            <ac:picMk id="9" creationId="{A3D377D8-3BF8-8E4C-884B-8C7FE1AB1B62}"/>
          </ac:picMkLst>
        </pc:picChg>
      </pc:sldChg>
      <pc:sldChg chg="delSp modSp mod modTransition delAnim modAnim modNotesTx">
        <pc:chgData name="DOMINGUEZ, Morgane" userId="d29c428e-ee62-4017-a838-521138d5b01c" providerId="ADAL" clId="{49469F2D-F517-4375-A6AA-2F9AC0DD4428}" dt="2025-02-13T11:51:12.383" v="351"/>
        <pc:sldMkLst>
          <pc:docMk/>
          <pc:sldMk cId="365827645" sldId="2147474720"/>
        </pc:sldMkLst>
        <pc:spChg chg="mod">
          <ac:chgData name="DOMINGUEZ, Morgane" userId="d29c428e-ee62-4017-a838-521138d5b01c" providerId="ADAL" clId="{49469F2D-F517-4375-A6AA-2F9AC0DD4428}" dt="2025-02-13T08:55:47.617" v="137" actId="255"/>
          <ac:spMkLst>
            <pc:docMk/>
            <pc:sldMk cId="365827645" sldId="2147474720"/>
            <ac:spMk id="13" creationId="{F0113C40-95D6-2BEC-AEC4-04AE90C21445}"/>
          </ac:spMkLst>
        </pc:spChg>
        <pc:picChg chg="del">
          <ac:chgData name="DOMINGUEZ, Morgane" userId="d29c428e-ee62-4017-a838-521138d5b01c" providerId="ADAL" clId="{49469F2D-F517-4375-A6AA-2F9AC0DD4428}" dt="2025-02-13T08:49:12.372" v="17" actId="478"/>
          <ac:picMkLst>
            <pc:docMk/>
            <pc:sldMk cId="365827645" sldId="2147474720"/>
            <ac:picMk id="10" creationId="{E0CF0C80-C87E-475F-D500-F900E49BC37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F2997-1055-44E6-8B5B-283B363BEA22}"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A00B9-BBF6-4225-B608-C5A8F76254F8}" type="slidenum">
              <a:rPr lang="en-US" smtClean="0"/>
              <a:t>‹#›</a:t>
            </a:fld>
            <a:endParaRPr lang="en-US"/>
          </a:p>
        </p:txBody>
      </p:sp>
    </p:spTree>
    <p:extLst>
      <p:ext uri="{BB962C8B-B14F-4D97-AF65-F5344CB8AC3E}">
        <p14:creationId xmlns:p14="http://schemas.microsoft.com/office/powerpoint/2010/main" val="97243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4 of the GTFCC online course on cholera surveillance for health care workers.</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a:t>
            </a:fld>
            <a:endParaRPr lang="en-US"/>
          </a:p>
        </p:txBody>
      </p:sp>
    </p:spTree>
    <p:extLst>
      <p:ext uri="{BB962C8B-B14F-4D97-AF65-F5344CB8AC3E}">
        <p14:creationId xmlns:p14="http://schemas.microsoft.com/office/powerpoint/2010/main" val="860752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the strategy to test patients with suspected cholera when surveillance is to monitor an outbreak.</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10</a:t>
            </a:fld>
            <a:endParaRPr lang="en-US"/>
          </a:p>
        </p:txBody>
      </p:sp>
    </p:spTree>
    <p:extLst>
      <p:ext uri="{BB962C8B-B14F-4D97-AF65-F5344CB8AC3E}">
        <p14:creationId xmlns:p14="http://schemas.microsoft.com/office/powerpoint/2010/main" val="372088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surveillance is to monitor a cholera outbreak, it is not necessary to test all patients who meet the definition of a suspected cholera case. Only some patients with suspected cholera need to be tested for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reason why it is not necessary to test all patients with suspected cholera is because this is not required to treat the patients. Treatment of patients with suspected cholera depends on their dehydration level, not on laboratory results.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it is essential to test some of the patients with suspected cholera in order to monitor the outbreak trends. In addition, this is also necessary to monitor the circulating strain including its susceptibility to antimicrobials to continue to treat patients effectively.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390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Rapid Diagnostic Tests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available at your health facility, each day, the first three patients who meet the definition of a suspected cholera case are tested with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time of arrival is the only criteria to select 3 patients with suspected cholera for testing. Do not apply any additional criteria such as age or severity. This would bias the monitoring of the outbreak trend.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daily sampling scheme applies throughout the outbreak.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on a given day, less than 3 patients meeting the definition of a suspected cholera case are seen at your facility, then test all patients meeting the case definition.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on a given day, no patient meeting the definition of a suspected cholera case is seen at your facility, then no patient is tested on that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Periodically, some samples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will be subject to additional laboratory testing. On this, follow the directions of your health authority.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not available at your health facility, each week, collect and send samples for laboratory testing on the first three patients meeting the definition of a suspected cholera case.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time of arrival is the only criteria to select 3 patients with suspected cholera for laboratory testing. Do not apply any additional criteria such as age or severity. This would bias the monitoring of the outbreak trend.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Apply this weekly sampling scheme throughout the outbreak.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on a given week, less than 3 patients meeting the definition of a suspected cholera case are seen at your facility, then collect samples for laboratory testing on all of them.</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on a given week, no patient meeting the definition of a suspected cholera case is seen at your facility, then no patient is tested for cholera on that week.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843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let’s look into the reporting of patients with suspected cholera.</a:t>
            </a:r>
          </a:p>
        </p:txBody>
      </p:sp>
      <p:sp>
        <p:nvSpPr>
          <p:cNvPr id="4" name="Slide Number Placeholder 3"/>
          <p:cNvSpPr>
            <a:spLocks noGrp="1"/>
          </p:cNvSpPr>
          <p:nvPr>
            <p:ph type="sldNum" sz="quarter" idx="5"/>
          </p:nvPr>
        </p:nvSpPr>
        <p:spPr/>
        <p:txBody>
          <a:bodyPr/>
          <a:lstStyle/>
          <a:p>
            <a:fld id="{B70A00B9-BBF6-4225-B608-C5A8F76254F8}" type="slidenum">
              <a:rPr lang="en-US" smtClean="0"/>
              <a:t>14</a:t>
            </a:fld>
            <a:endParaRPr lang="en-US"/>
          </a:p>
        </p:txBody>
      </p:sp>
    </p:spTree>
    <p:extLst>
      <p:ext uri="{BB962C8B-B14F-4D97-AF65-F5344CB8AC3E}">
        <p14:creationId xmlns:p14="http://schemas.microsoft.com/office/powerpoint/2010/main" val="412253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Collect standard information on all patients meeting the definition of a suspected cholera case seen at your facility and report this information to your health authority at the end of the week.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Reporting all patients with suspected cholera on a weekly basis is essential for a timely monitoring of the outbreak trends in order to guide interventions accordingly.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are unsure about the standard information that should be collected on patients with suspected cholera, we invite you to go back to Module 2.</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on a given week, no patient meeting the definition of a suspected cholera case was seen in your facility, the absence of cases should also be reported to your health authority at the end of the week. This is zero reporting.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beginning or towards the end of the outbreak, your health authority may request you to report patients with suspected cholera more frequently, for example on a daily basis, if so, follow the directions of your health authority.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report patients with suspected cholera to your health authority, use the reporting channels and mechanisms in place at your facility. For example, there may be a reporting focal point.</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15</a:t>
            </a:fld>
            <a:endParaRPr lang="en-US"/>
          </a:p>
        </p:txBody>
      </p:sp>
    </p:spTree>
    <p:extLst>
      <p:ext uri="{BB962C8B-B14F-4D97-AF65-F5344CB8AC3E}">
        <p14:creationId xmlns:p14="http://schemas.microsoft.com/office/powerpoint/2010/main" val="375037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local geographic areas where there is an ongoing cholera outbreak, surveillance aims to monitor the outbreak in order to continuously guide effective response measures.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surveillance is implemented to monitor a cholera outbreak, all patients with AWD are suspected cholera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 of the patients meeting the definition of a suspected cholera case are tested.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available, the first three patients with suspected cholera seen each day are tested.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not available, the first three patients with suspected cholera seen each week are tested.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standard information is collected on all patients meeting the definition of a suspected cholera case and is reported on a weekly basis.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no patient with suspected cholera was seen at a facility on a given week, this is also reported on a weekly basis.</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16</a:t>
            </a:fld>
            <a:endParaRPr lang="en-US"/>
          </a:p>
        </p:txBody>
      </p:sp>
    </p:spTree>
    <p:extLst>
      <p:ext uri="{BB962C8B-B14F-4D97-AF65-F5344CB8AC3E}">
        <p14:creationId xmlns:p14="http://schemas.microsoft.com/office/powerpoint/2010/main" val="1653020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To monitor a cholera outbreak, a patient with suspected cholera is any patient:</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Aged 2 years old or older with Acute Watery Diarrhoea (AWD).</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AWD and severe dehydration.</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Aged 2 years old or older with AWD and severe dehydration.</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AWD.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140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d. When surveillance is to monitor an outbreak, any patient with AWD is a suspected cholera case.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dive into how to implement surveillance to monitor a cholera outbreak.</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2</a:t>
            </a:fld>
            <a:endParaRPr lang="en-US"/>
          </a:p>
        </p:txBody>
      </p:sp>
    </p:spTree>
    <p:extLst>
      <p:ext uri="{BB962C8B-B14F-4D97-AF65-F5344CB8AC3E}">
        <p14:creationId xmlns:p14="http://schemas.microsoft.com/office/powerpoint/2010/main" val="4193484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Select all that apply. To monitor a cholera outbreak:</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patient with suspected cholera is reported daily.</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patient with suspected cholera is reported weekly.</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patient with suspected cholera is reported daily.</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patient with suspected cholera is reported weekly.</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b and d. When surveillance is to monitor an outbreak, all patients meeting the definition of a suspected cholera case are reported weekly and the absence of patients meeting the definition of a suspected cholera case is also reported weekly.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To monitor a cholera outbreak, any patient with AWD is tested for cholera. Is this a) true or b) false?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This is false. When surveillance is to monitor an outbreak, it is not necessary to test all patients with AWD. Only some of the patients meeting the definition of a suspected cholera case are tested.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p:txBody>
      </p:sp>
      <p:sp>
        <p:nvSpPr>
          <p:cNvPr id="4" name="Slide Number Placeholder 3"/>
          <p:cNvSpPr>
            <a:spLocks noGrp="1"/>
          </p:cNvSpPr>
          <p:nvPr>
            <p:ph type="sldNum" sz="quarter" idx="5"/>
          </p:nvPr>
        </p:nvSpPr>
        <p:spPr/>
        <p:txBody>
          <a:bodyPr/>
          <a:lstStyle/>
          <a:p>
            <a:fld id="{B70A00B9-BBF6-4225-B608-C5A8F76254F8}" type="slidenum">
              <a:rPr lang="en-US" smtClean="0"/>
              <a:t>24</a:t>
            </a:fld>
            <a:endParaRPr lang="en-US"/>
          </a:p>
        </p:txBody>
      </p:sp>
    </p:spTree>
    <p:extLst>
      <p:ext uri="{BB962C8B-B14F-4D97-AF65-F5344CB8AC3E}">
        <p14:creationId xmlns:p14="http://schemas.microsoft.com/office/powerpoint/2010/main" val="117180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While this module focuses on the specificities of cholera surveillance to monitor an outbreak, general principles for health care workers to implement cholera surveillance addressed in Module 2 also apply - these principles always apply. Therefore, if you have not yet already done so, we encourage you to take module 2 of this course before taking this module.</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3</a:t>
            </a:fld>
            <a:endParaRPr lang="en-US"/>
          </a:p>
        </p:txBody>
      </p:sp>
    </p:spTree>
    <p:extLst>
      <p:ext uri="{BB962C8B-B14F-4D97-AF65-F5344CB8AC3E}">
        <p14:creationId xmlns:p14="http://schemas.microsoft.com/office/powerpoint/2010/main" val="1832005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know how to implement surveillance to monitor a cholera outbreak, including</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to identify patients with suspected cholera;</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Which patients with suspected cholera to test;</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how often to report patients with suspected cholera.</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4</a:t>
            </a:fld>
            <a:endParaRPr lang="en-US"/>
          </a:p>
        </p:txBody>
      </p:sp>
    </p:spTree>
    <p:extLst>
      <p:ext uri="{BB962C8B-B14F-4D97-AF65-F5344CB8AC3E}">
        <p14:creationId xmlns:p14="http://schemas.microsoft.com/office/powerpoint/2010/main" val="839709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start with a refresher on cholera surveillance to monitor an outbreak.</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5</a:t>
            </a:fld>
            <a:endParaRPr lang="en-US"/>
          </a:p>
        </p:txBody>
      </p:sp>
    </p:spTree>
    <p:extLst>
      <p:ext uri="{BB962C8B-B14F-4D97-AF65-F5344CB8AC3E}">
        <p14:creationId xmlns:p14="http://schemas.microsoft.com/office/powerpoint/2010/main" val="4198144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is implemented to monitor a cholera outbreak when there is an ongoing outbreak in a local geographic area.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regularly share information and updates on the local cholera situation.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Make sure to stay up-to-date, that way at any point in time you will know the cholera situation in your local geographic area and whether you should implement cholera surveillance to monitor an outbreak.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Implementing surveillance to monitor a cholera outbreak is to continuously generate information to guide near real time effective multisectoral interventions to end the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implement cholera surveillance to monitor an outbreak, identify, test, and report any patient with suspected cholera in accordance with the recommendations of this module.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applies as long as there is a cholera outbreak in your local geographic area. If the cholera situation changes, for example the outbreak is over, how to implement cholera surveillance evolves. We invite you to learn more about this in Modules 3 and 5.</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7</a:t>
            </a:fld>
            <a:endParaRPr lang="en-US"/>
          </a:p>
        </p:txBody>
      </p:sp>
    </p:spTree>
    <p:extLst>
      <p:ext uri="{BB962C8B-B14F-4D97-AF65-F5344CB8AC3E}">
        <p14:creationId xmlns:p14="http://schemas.microsoft.com/office/powerpoint/2010/main" val="287585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see how to identify patients with suspected cholera when surveillance is implemented to monitor an outbreak.</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8</a:t>
            </a:fld>
            <a:endParaRPr lang="en-US"/>
          </a:p>
        </p:txBody>
      </p:sp>
    </p:spTree>
    <p:extLst>
      <p:ext uri="{BB962C8B-B14F-4D97-AF65-F5344CB8AC3E}">
        <p14:creationId xmlns:p14="http://schemas.microsoft.com/office/powerpoint/2010/main" val="3901093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surveillance is implemented to monitor an outbreak, a suspected cholera case is any patient who has acute watery diarrhoea (AWD) or who died from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are unsure about how to identify AWD, we encourage you to go back to module 2.</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no additional criteria on age or severe dehydration to identify patients with suspected cholera among patients who have AWD. This is because when there is a cholera outbreak in a local geographic area, it is likely that a patient with AWD has cholera. This allows a sensitive and comprehensive monitoring of the outbreak to guide response measures effectively.</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9</a:t>
            </a:fld>
            <a:endParaRPr lang="en-US"/>
          </a:p>
        </p:txBody>
      </p:sp>
    </p:spTree>
    <p:extLst>
      <p:ext uri="{BB962C8B-B14F-4D97-AF65-F5344CB8AC3E}">
        <p14:creationId xmlns:p14="http://schemas.microsoft.com/office/powerpoint/2010/main" val="3894380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A21A4D-95F6-45F4-8A58-2E8C7FF4F8DF}"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B7D8B8-7441-464C-8DF1-9D0256724E36}"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FDB0B-FE96-494B-898E-1FEC914756C0}"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CABEDC6-128D-4C97-B13C-CB7AED08BCAA}"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2377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84AC5F8-ACA8-4A04-A7FF-D2B68D138D97}"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0033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BB92B4A0-AEA1-4E33-9623-449052DAF0F9}" type="datetime1">
              <a:rPr lang="en-GB" smtClean="0"/>
              <a:t>15/02/2025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199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87BCE657-D182-433E-AD87-E0202F21A36D}" type="datetime1">
              <a:rPr lang="en-GB" smtClean="0"/>
              <a:t>15/02/2025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681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976B764-5C3D-4048-8929-AE0B0E8E8121}" type="datetime1">
              <a:rPr lang="en-GB" smtClean="0"/>
              <a:t>15/02/2025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3062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E9DFCAC4-45CF-4C2E-9727-BFBDD17B005E}" type="datetime1">
              <a:rPr lang="en-GB" smtClean="0"/>
              <a:t>15/02/2025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90827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F750112-6FF8-4542-BE24-99DA1899F6DC}"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41424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0838320-5A58-46A9-86CC-38A710841B75}"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7964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B99FA4-1CD2-4274-B097-B4E4CE55A0EB}"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5A7449C-731E-451D-8F67-726BA7021A59}"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75911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FCC5159-7A9E-4C7E-870A-34DE07C951B3}"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51361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6240097-45BE-42A1-903E-63C63C782EEA}"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94546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030DAEC-D424-443D-B5D3-E1D80B30C024}"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63018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5A4FFC3-E987-41E4-8212-403FCD8A4DDD}"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533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FC876373-48BE-4BF5-B389-7F32A2663415}" type="datetime1">
              <a:rPr lang="en-GB" smtClean="0"/>
              <a:t>15/02/2025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04348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9795AF3C-A824-4440-AC0D-02F2C1416F0A}" type="datetime1">
              <a:rPr lang="en-GB" smtClean="0"/>
              <a:t>15/02/2025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56751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D91E7229-AF6C-46C9-9F1F-65D511C69B13}" type="datetime1">
              <a:rPr lang="en-GB" smtClean="0"/>
              <a:t>15/02/2025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46860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33B20E01-30F6-45CF-AD69-39068856BD3C}" type="datetime1">
              <a:rPr lang="en-GB" smtClean="0"/>
              <a:t>15/02/2025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1670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4AF8FE0F-4A36-4C73-97F1-A7FD2EF9C544}" type="datetime1">
              <a:rPr lang="en-GB" smtClean="0"/>
              <a:t>15/02/2025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0204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11549-FE10-44E4-9A50-3E669219CF3D}"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730BA308-A787-4765-A47D-C06286ED4B64}" type="datetime1">
              <a:rPr lang="en-GB" smtClean="0"/>
              <a:t>15/02/2025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80313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241D8BE2-CCFF-49E7-975D-0A115019F166}" type="datetime1">
              <a:rPr lang="en-GB" smtClean="0"/>
              <a:t>15/02/2025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594114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448767C5-0637-42E2-92CF-B9D28B4E816D}" type="datetime1">
              <a:rPr lang="en-GB" smtClean="0"/>
              <a:t>15/02/2025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537923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D6E4D0F3-DF9D-4F5E-A575-7FF213F84CCD}" type="datetime1">
              <a:rPr lang="en-GB" smtClean="0"/>
              <a:t>15/02/2025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6341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5BE3F-3412-4A63-94B1-281007B09E27}"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5C8DC6-5A15-4AFB-9FA2-0F4EF61D8D50}" type="datetime1">
              <a:rPr lang="en-GB" smtClean="0"/>
              <a:t>15/02/2025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CEF144-CB47-4CF5-9153-47BB63ACB152}" type="datetime1">
              <a:rPr lang="en-GB" smtClean="0"/>
              <a:t>15/02/2025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11A7A-9510-492D-9E7C-FFF6FA31D9E5}" type="datetime1">
              <a:rPr lang="en-GB" smtClean="0"/>
              <a:t>15/02/2025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1B8F6B-F952-4BBB-8B08-2A0FC4C13F3E}"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D8A0FB-8F08-4791-9FBB-84D6F080ACD8}"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16410-F589-4664-B388-FB2486CE09F9}" type="datetime1">
              <a:rPr lang="en-GB" smtClean="0"/>
              <a:t>15/02/2025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BC38843F-868A-45EB-9904-47B13BAFA8EE}" type="datetime1">
              <a:rPr lang="en-GB" smtClean="0"/>
              <a:t>15/02/2025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96596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441EB78-A010-4BE0-A632-BD264DA42A27}" type="datetime1">
              <a:rPr lang="en-GB" smtClean="0"/>
              <a:t>15/02/2025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8255332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8.png"/><Relationship Id="rId4" Type="http://schemas.openxmlformats.org/officeDocument/2006/relationships/image" Target="../media/image29.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C3F570-DDCE-2384-D933-344FB074DD31}"/>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392238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gloves holding a pen&#10;&#10;Description automatically generated">
            <a:extLst>
              <a:ext uri="{FF2B5EF4-FFF2-40B4-BE49-F238E27FC236}">
                <a16:creationId xmlns:a16="http://schemas.microsoft.com/office/drawing/2014/main" id="{22EBCF8F-6BFD-EC8F-1157-0452DE7FD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67308AEB-5DC2-6892-A785-5B0B5B273ED4}"/>
              </a:ext>
            </a:extLst>
          </p:cNvPr>
          <p:cNvSpPr txBox="1"/>
          <p:nvPr/>
        </p:nvSpPr>
        <p:spPr>
          <a:xfrm>
            <a:off x="12573000" y="9948446"/>
            <a:ext cx="5738247"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err="1">
                <a:solidFill>
                  <a:schemeClr val="tx1">
                    <a:lumMod val="65000"/>
                    <a:lumOff val="35000"/>
                  </a:schemeClr>
                </a:solidFill>
                <a:ea typeface="Atkinson Hyperlegible"/>
                <a:cs typeface="Atkinson Hyperlegible"/>
                <a:sym typeface="Atkinson Hyperlegible"/>
              </a:rPr>
              <a:t>Raissa</a:t>
            </a:r>
            <a:r>
              <a:rPr lang="en-US" sz="1600" dirty="0">
                <a:solidFill>
                  <a:schemeClr val="tx1">
                    <a:lumMod val="65000"/>
                    <a:lumOff val="35000"/>
                  </a:schemeClr>
                </a:solidFill>
                <a:ea typeface="Atkinson Hyperlegible"/>
                <a:cs typeface="Atkinson Hyperlegible"/>
                <a:sym typeface="Atkinson Hyperlegible"/>
              </a:rPr>
              <a:t> Karama </a:t>
            </a:r>
            <a:r>
              <a:rPr lang="en-US" sz="1600" dirty="0" err="1">
                <a:solidFill>
                  <a:schemeClr val="tx1">
                    <a:lumMod val="65000"/>
                    <a:lumOff val="35000"/>
                  </a:schemeClr>
                </a:solidFill>
                <a:ea typeface="Atkinson Hyperlegible"/>
                <a:cs typeface="Atkinson Hyperlegible"/>
                <a:sym typeface="Atkinson Hyperlegible"/>
              </a:rPr>
              <a:t>Rwizibuka</a:t>
            </a:r>
            <a:r>
              <a:rPr lang="en-US" sz="1600" dirty="0">
                <a:solidFill>
                  <a:schemeClr val="tx1">
                    <a:lumMod val="65000"/>
                    <a:lumOff val="35000"/>
                  </a:schemeClr>
                </a:solidFill>
                <a:ea typeface="Atkinson Hyperlegible"/>
                <a:cs typeface="Atkinson Hyperlegible"/>
                <a:sym typeface="Atkinson Hyperlegible"/>
              </a:rPr>
              <a:t>/</a:t>
            </a:r>
            <a:r>
              <a:rPr lang="en-US" sz="1600" dirty="0" err="1">
                <a:solidFill>
                  <a:schemeClr val="tx1">
                    <a:lumMod val="65000"/>
                    <a:lumOff val="35000"/>
                  </a:schemeClr>
                </a:solidFill>
                <a:ea typeface="Atkinson Hyperlegible"/>
                <a:cs typeface="Atkinson Hyperlegible"/>
                <a:sym typeface="Atkinson Hyperlegible"/>
              </a:rPr>
              <a:t>Wellcome</a:t>
            </a:r>
            <a:r>
              <a:rPr lang="en-US" sz="1600" dirty="0">
                <a:solidFill>
                  <a:schemeClr val="tx1">
                    <a:lumMod val="65000"/>
                    <a:lumOff val="35000"/>
                  </a:schemeClr>
                </a:solidFill>
                <a:ea typeface="Atkinson Hyperlegible"/>
                <a:cs typeface="Atkinson Hyperlegible"/>
                <a:sym typeface="Atkinson Hyperlegible"/>
              </a:rPr>
              <a:t> Trust</a:t>
            </a:r>
          </a:p>
        </p:txBody>
      </p:sp>
      <p:sp>
        <p:nvSpPr>
          <p:cNvPr id="4" name="Rectangle: Diagonal Corners Rounded 3">
            <a:extLst>
              <a:ext uri="{FF2B5EF4-FFF2-40B4-BE49-F238E27FC236}">
                <a16:creationId xmlns:a16="http://schemas.microsoft.com/office/drawing/2014/main" id="{16EAC799-96D2-6F76-4E36-5D8F1020CB57}"/>
              </a:ext>
            </a:extLst>
          </p:cNvPr>
          <p:cNvSpPr/>
          <p:nvPr/>
        </p:nvSpPr>
        <p:spPr>
          <a:xfrm>
            <a:off x="1" y="4457700"/>
            <a:ext cx="4571999" cy="1828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Testing for cholera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10807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199" y="-2009228"/>
            <a:ext cx="9982200"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98700" y="511894"/>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Principle</a:t>
            </a:r>
            <a:r>
              <a:rPr kumimoji="0" lang="en-US" sz="4400" b="1" i="0" u="none" strike="noStrike" kern="1200" cap="none" spc="0" normalizeH="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for testing</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Freeform 4">
            <a:extLst>
              <a:ext uri="{FF2B5EF4-FFF2-40B4-BE49-F238E27FC236}">
                <a16:creationId xmlns:a16="http://schemas.microsoft.com/office/drawing/2014/main" id="{A038D7F5-710F-BA5E-3082-41DF68B25D9F}"/>
              </a:ext>
            </a:extLst>
          </p:cNvPr>
          <p:cNvSpPr/>
          <p:nvPr/>
        </p:nvSpPr>
        <p:spPr>
          <a:xfrm>
            <a:off x="898700" y="2378988"/>
            <a:ext cx="16627300" cy="110673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830350" y="2685506"/>
            <a:ext cx="1676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Some</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of the</a:t>
            </a:r>
            <a:r>
              <a:rPr kumimoji="0" lang="fr-FR"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patients with suspected cholera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are</a:t>
            </a:r>
            <a:r>
              <a:rPr kumimoji="0" lang="fr-FR"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tested</a:t>
            </a:r>
            <a:endParaRPr kumimoji="0" lang="fr-FR"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2" name="Group 11">
            <a:extLst>
              <a:ext uri="{FF2B5EF4-FFF2-40B4-BE49-F238E27FC236}">
                <a16:creationId xmlns:a16="http://schemas.microsoft.com/office/drawing/2014/main" id="{42DB6592-3AF2-53F3-4EEF-F491932F6659}"/>
              </a:ext>
            </a:extLst>
          </p:cNvPr>
          <p:cNvGrpSpPr/>
          <p:nvPr/>
        </p:nvGrpSpPr>
        <p:grpSpPr>
          <a:xfrm>
            <a:off x="1005148" y="4300854"/>
            <a:ext cx="7315198" cy="2784396"/>
            <a:chOff x="944650" y="4471855"/>
            <a:chExt cx="7315198" cy="2784396"/>
          </a:xfrm>
        </p:grpSpPr>
        <p:sp>
          <p:nvSpPr>
            <p:cNvPr id="13" name="TextBox 12">
              <a:extLst>
                <a:ext uri="{FF2B5EF4-FFF2-40B4-BE49-F238E27FC236}">
                  <a16:creationId xmlns:a16="http://schemas.microsoft.com/office/drawing/2014/main" id="{043D1A58-0541-63B6-5731-B163394FDB9B}"/>
                </a:ext>
              </a:extLst>
            </p:cNvPr>
            <p:cNvSpPr txBox="1"/>
            <p:nvPr/>
          </p:nvSpPr>
          <p:spPr>
            <a:xfrm>
              <a:off x="1047397" y="6148255"/>
              <a:ext cx="7049206" cy="110799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Blip>
                  <a:blip r:embed="rId3"/>
                </a:buBlip>
                <a:tabLst/>
                <a:defRPr/>
              </a:pPr>
              <a:r>
                <a:rPr lang="fr-FR" sz="2800" dirty="0" err="1">
                  <a:solidFill>
                    <a:prstClr val="black"/>
                  </a:solidFill>
                  <a:latin typeface="Atkinson Hyperlegible" panose="020B0604020202020204" charset="0"/>
                </a:rPr>
                <a:t>Treatment</a:t>
              </a:r>
              <a:r>
                <a:rPr lang="fr-FR" sz="2800" dirty="0">
                  <a:solidFill>
                    <a:prstClr val="black"/>
                  </a:solidFill>
                  <a:latin typeface="Atkinson Hyperlegible" panose="020B0604020202020204" charset="0"/>
                </a:rPr>
                <a:t> plan </a:t>
              </a:r>
              <a:r>
                <a:rPr lang="fr-FR" sz="2800" dirty="0" err="1">
                  <a:solidFill>
                    <a:prstClr val="black"/>
                  </a:solidFill>
                  <a:latin typeface="Atkinson Hyperlegible" panose="020B0604020202020204" charset="0"/>
                </a:rPr>
                <a:t>depends</a:t>
              </a:r>
              <a:r>
                <a:rPr lang="fr-FR" sz="2800" dirty="0">
                  <a:solidFill>
                    <a:prstClr val="black"/>
                  </a:solidFill>
                  <a:latin typeface="Atkinson Hyperlegible" panose="020B0604020202020204" charset="0"/>
                </a:rPr>
                <a:t> on </a:t>
              </a:r>
              <a:r>
                <a:rPr lang="fr-FR" sz="2800" dirty="0" err="1">
                  <a:solidFill>
                    <a:prstClr val="black"/>
                  </a:solidFill>
                  <a:latin typeface="Atkinson Hyperlegible" panose="020B0604020202020204" charset="0"/>
                </a:rPr>
                <a:t>dehydration</a:t>
              </a:r>
              <a:endParaRPr lang="fr-FR" sz="2800" dirty="0">
                <a:solidFill>
                  <a:prstClr val="black"/>
                </a:solidFill>
                <a:latin typeface="Atkinson Hyperlegible" panose="020B0604020202020204" charset="0"/>
              </a:endParaRPr>
            </a:p>
            <a:p>
              <a:pPr marL="457200" marR="0" lvl="0" indent="-457200" algn="l" defTabSz="914400" rtl="0" eaLnBrk="1" fontAlgn="auto" latinLnBrk="0" hangingPunct="1">
                <a:lnSpc>
                  <a:spcPct val="100000"/>
                </a:lnSpc>
                <a:spcBef>
                  <a:spcPts val="0"/>
                </a:spcBef>
                <a:spcAft>
                  <a:spcPts val="3000"/>
                </a:spcAft>
                <a:buClr>
                  <a:srgbClr val="009999"/>
                </a:buClr>
                <a:buSzTx/>
                <a:buFont typeface="Courier New" panose="02070309020205020404" pitchFamily="49" charset="0"/>
                <a:buChar char="o"/>
                <a:tabLst/>
                <a:defRPr/>
              </a:pPr>
              <a:r>
                <a:rPr lang="fr-FR" sz="2800" dirty="0">
                  <a:solidFill>
                    <a:srgbClr val="009999"/>
                  </a:solidFill>
                  <a:latin typeface="Atkinson Hyperlegible Bold" panose="020B0604020202020204" charset="0"/>
                </a:rPr>
                <a:t>Not</a:t>
              </a:r>
              <a:r>
                <a:rPr lang="fr-FR" sz="2800" dirty="0">
                  <a:solidFill>
                    <a:prstClr val="black"/>
                  </a:solidFill>
                  <a:latin typeface="Atkinson Hyperlegible Bold" panose="020B0604020202020204" charset="0"/>
                </a:rPr>
                <a:t> </a:t>
              </a:r>
              <a:r>
                <a:rPr lang="fr-FR" sz="2800" dirty="0">
                  <a:solidFill>
                    <a:prstClr val="black"/>
                  </a:solidFill>
                  <a:latin typeface="Atkinson Hyperlegible" panose="020B0604020202020204" charset="0"/>
                </a:rPr>
                <a:t>on </a:t>
              </a:r>
              <a:r>
                <a:rPr lang="fr-FR" sz="2800" dirty="0" err="1">
                  <a:solidFill>
                    <a:prstClr val="black"/>
                  </a:solidFill>
                  <a:latin typeface="Atkinson Hyperlegible" panose="020B0604020202020204" charset="0"/>
                </a:rPr>
                <a:t>individual</a:t>
              </a:r>
              <a:r>
                <a:rPr lang="fr-FR" sz="2800" dirty="0">
                  <a:solidFill>
                    <a:prstClr val="black"/>
                  </a:solidFill>
                  <a:latin typeface="Atkinson Hyperlegible" panose="020B0604020202020204" charset="0"/>
                </a:rPr>
                <a:t> laboratory </a:t>
              </a:r>
              <a:r>
                <a:rPr lang="fr-FR" sz="2800" dirty="0" err="1">
                  <a:solidFill>
                    <a:prstClr val="black"/>
                  </a:solidFill>
                  <a:latin typeface="Atkinson Hyperlegible" panose="020B0604020202020204" charset="0"/>
                </a:rPr>
                <a:t>results</a:t>
              </a:r>
              <a:endParaRPr lang="fr-FR" sz="2800" dirty="0">
                <a:solidFill>
                  <a:prstClr val="black"/>
                </a:solidFill>
                <a:latin typeface="Atkinson Hyperlegible" panose="020B0604020202020204" charset="0"/>
              </a:endParaRPr>
            </a:p>
          </p:txBody>
        </p:sp>
        <p:sp>
          <p:nvSpPr>
            <p:cNvPr id="2" name="Rectangle 1">
              <a:extLst>
                <a:ext uri="{FF2B5EF4-FFF2-40B4-BE49-F238E27FC236}">
                  <a16:creationId xmlns:a16="http://schemas.microsoft.com/office/drawing/2014/main" id="{7361A9AC-E0F4-6706-2CB8-416AC83458FA}"/>
                </a:ext>
              </a:extLst>
            </p:cNvPr>
            <p:cNvSpPr/>
            <p:nvPr/>
          </p:nvSpPr>
          <p:spPr>
            <a:xfrm>
              <a:off x="944650" y="4471855"/>
              <a:ext cx="7254700" cy="8382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3FD41A-FDD8-813E-2B82-7047E2786EA3}"/>
                </a:ext>
              </a:extLst>
            </p:cNvPr>
            <p:cNvSpPr txBox="1"/>
            <p:nvPr/>
          </p:nvSpPr>
          <p:spPr>
            <a:xfrm>
              <a:off x="1005148" y="4610469"/>
              <a:ext cx="7254700" cy="584775"/>
            </a:xfrm>
            <a:prstGeom prst="rect">
              <a:avLst/>
            </a:prstGeom>
            <a:noFill/>
          </p:spPr>
          <p:txBody>
            <a:bodyPr wrap="square" rtlCol="0">
              <a:spAutoFit/>
            </a:bodyP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No need to test all</a:t>
              </a:r>
            </a:p>
          </p:txBody>
        </p:sp>
      </p:grpSp>
      <p:grpSp>
        <p:nvGrpSpPr>
          <p:cNvPr id="14" name="Group 13">
            <a:extLst>
              <a:ext uri="{FF2B5EF4-FFF2-40B4-BE49-F238E27FC236}">
                <a16:creationId xmlns:a16="http://schemas.microsoft.com/office/drawing/2014/main" id="{F26995EA-05E2-3886-3818-1F3DA02B9822}"/>
              </a:ext>
            </a:extLst>
          </p:cNvPr>
          <p:cNvGrpSpPr/>
          <p:nvPr/>
        </p:nvGrpSpPr>
        <p:grpSpPr>
          <a:xfrm>
            <a:off x="9967656" y="4300854"/>
            <a:ext cx="7728369" cy="3417574"/>
            <a:chOff x="10003833" y="4379904"/>
            <a:chExt cx="7728369" cy="3417574"/>
          </a:xfrm>
        </p:grpSpPr>
        <p:sp>
          <p:nvSpPr>
            <p:cNvPr id="8" name="TextBox 7">
              <a:extLst>
                <a:ext uri="{FF2B5EF4-FFF2-40B4-BE49-F238E27FC236}">
                  <a16:creationId xmlns:a16="http://schemas.microsoft.com/office/drawing/2014/main" id="{9047EB61-2246-0D9A-D338-E436C1F965E2}"/>
                </a:ext>
              </a:extLst>
            </p:cNvPr>
            <p:cNvSpPr txBox="1"/>
            <p:nvPr/>
          </p:nvSpPr>
          <p:spPr>
            <a:xfrm>
              <a:off x="10028152" y="5966207"/>
              <a:ext cx="7704050" cy="183127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3000"/>
                </a:spcAft>
                <a:buClr>
                  <a:srgbClr val="009999"/>
                </a:buClr>
                <a:buSzTx/>
                <a:buBlip>
                  <a:blip r:embed="rId3"/>
                </a:buBlip>
                <a:tabLst/>
                <a:defRPr/>
              </a:pPr>
              <a:r>
                <a:rPr lang="fr-FR" sz="2600" dirty="0">
                  <a:solidFill>
                    <a:prstClr val="black"/>
                  </a:solidFill>
                  <a:latin typeface="Atkinson Hyperlegible" panose="020B0604020202020204" charset="0"/>
                </a:rPr>
                <a:t>M</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onitor</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outbreak trends </a:t>
              </a:r>
            </a:p>
            <a:p>
              <a:pPr marL="457200" marR="0" lvl="0" indent="-457200" algn="l" defTabSz="914400" rtl="0" eaLnBrk="1" fontAlgn="auto" latinLnBrk="0" hangingPunct="1">
                <a:lnSpc>
                  <a:spcPct val="100000"/>
                </a:lnSpc>
                <a:spcBef>
                  <a:spcPts val="0"/>
                </a:spcBef>
                <a:spcAft>
                  <a:spcPts val="1200"/>
                </a:spcAft>
                <a:buClr>
                  <a:srgbClr val="009999"/>
                </a:buClr>
                <a:buSzTx/>
                <a:buBlip>
                  <a:blip r:embed="rId3"/>
                </a:buBlip>
                <a:tabLst/>
                <a:defRPr/>
              </a:pPr>
              <a:r>
                <a:rPr lang="fr-FR" sz="2600" noProof="0" dirty="0">
                  <a:solidFill>
                    <a:prstClr val="black"/>
                  </a:solidFill>
                  <a:latin typeface="Atkinson Hyperlegible" panose="020B0604020202020204" charset="0"/>
                </a:rPr>
                <a:t>Monitor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circulating</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strain</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 </a:t>
              </a:r>
            </a:p>
            <a:p>
              <a:pPr marL="457200" marR="0" lvl="0" indent="-457200" algn="l" defTabSz="914400" rtl="0" eaLnBrk="1" fontAlgn="auto" latinLnBrk="0" hangingPunct="1">
                <a:lnSpc>
                  <a:spcPct val="100000"/>
                </a:lnSpc>
                <a:spcBef>
                  <a:spcPts val="0"/>
                </a:spcBef>
                <a:spcAft>
                  <a:spcPts val="3000"/>
                </a:spcAft>
                <a:buClr>
                  <a:srgbClr val="009999"/>
                </a:buClr>
                <a:buSzTx/>
                <a:buFont typeface="Courier New" panose="02070309020205020404" pitchFamily="49" charset="0"/>
                <a:buChar char="o"/>
                <a:tabLst/>
                <a:defRPr/>
              </a:pPr>
              <a:r>
                <a:rPr lang="fr-FR" sz="2600" noProof="0" dirty="0">
                  <a:solidFill>
                    <a:prstClr val="black"/>
                  </a:solidFill>
                  <a:latin typeface="Atkinson Hyperlegible" panose="020B0604020202020204" charset="0"/>
                </a:rPr>
                <a:t>I</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ncluding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susceptibility</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to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antimicrobials</a:t>
              </a:r>
              <a:endParaRPr lang="en-US" dirty="0"/>
            </a:p>
          </p:txBody>
        </p:sp>
        <p:sp>
          <p:nvSpPr>
            <p:cNvPr id="9" name="Rectangle 8">
              <a:extLst>
                <a:ext uri="{FF2B5EF4-FFF2-40B4-BE49-F238E27FC236}">
                  <a16:creationId xmlns:a16="http://schemas.microsoft.com/office/drawing/2014/main" id="{E5C69458-B526-C8D4-EAC3-18B0F3136A36}"/>
                </a:ext>
              </a:extLst>
            </p:cNvPr>
            <p:cNvSpPr/>
            <p:nvPr/>
          </p:nvSpPr>
          <p:spPr>
            <a:xfrm>
              <a:off x="10028152" y="4379904"/>
              <a:ext cx="7254700" cy="8382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BECE1C-8E19-7CC2-6C74-50FB2BAB2314}"/>
                </a:ext>
              </a:extLst>
            </p:cNvPr>
            <p:cNvSpPr txBox="1"/>
            <p:nvPr/>
          </p:nvSpPr>
          <p:spPr>
            <a:xfrm>
              <a:off x="10003833" y="4552782"/>
              <a:ext cx="7254700" cy="584775"/>
            </a:xfrm>
            <a:prstGeom prst="rect">
              <a:avLst/>
            </a:prstGeom>
            <a:noFill/>
          </p:spPr>
          <p:txBody>
            <a:bodyPr wrap="square" rtlCol="0">
              <a:spAutoFit/>
            </a:bodyP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Necessary to test some</a:t>
              </a:r>
            </a:p>
          </p:txBody>
        </p:sp>
      </p:grpSp>
      <p:sp>
        <p:nvSpPr>
          <p:cNvPr id="15" name="Slide Number Placeholder 14">
            <a:extLst>
              <a:ext uri="{FF2B5EF4-FFF2-40B4-BE49-F238E27FC236}">
                <a16:creationId xmlns:a16="http://schemas.microsoft.com/office/drawing/2014/main" id="{4B35011B-5F47-E926-5D57-B1247E9D8A0D}"/>
              </a:ext>
            </a:extLst>
          </p:cNvPr>
          <p:cNvSpPr>
            <a:spLocks noGrp="1"/>
          </p:cNvSpPr>
          <p:nvPr>
            <p:ph type="sldNum" sz="quarter" idx="12"/>
          </p:nvPr>
        </p:nvSpPr>
        <p:spPr>
          <a:xfrm>
            <a:off x="15358812" y="9410700"/>
            <a:ext cx="2133600" cy="365125"/>
          </a:xfrm>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1763252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31C6D4-073E-2D11-94A7-2AD9B2E8109F}"/>
              </a:ext>
            </a:extLst>
          </p:cNvPr>
          <p:cNvPicPr>
            <a:picLocks noChangeAspect="1"/>
          </p:cNvPicPr>
          <p:nvPr/>
        </p:nvPicPr>
        <p:blipFill>
          <a:blip r:embed="rId3"/>
          <a:stretch>
            <a:fillRect/>
          </a:stretch>
        </p:blipFill>
        <p:spPr>
          <a:xfrm>
            <a:off x="9197918" y="-103464"/>
            <a:ext cx="9300896" cy="1825302"/>
          </a:xfrm>
          <a:prstGeom prst="rect">
            <a:avLst/>
          </a:prstGeom>
        </p:spPr>
      </p:pic>
      <p:grpSp>
        <p:nvGrpSpPr>
          <p:cNvPr id="4" name="Group 4"/>
          <p:cNvGrpSpPr/>
          <p:nvPr/>
        </p:nvGrpSpPr>
        <p:grpSpPr>
          <a:xfrm>
            <a:off x="-838200" y="-2027509"/>
            <a:ext cx="10008267" cy="3423411"/>
            <a:chOff x="0" y="-47625"/>
            <a:chExt cx="1038505" cy="282691"/>
          </a:xfrm>
          <a:scene3d>
            <a:camera prst="orthographicFront">
              <a:rot lat="0" lon="0" rev="0"/>
            </a:camera>
            <a:lightRig rig="balanced" dir="t">
              <a:rot lat="0" lon="0" rev="8700000"/>
            </a:lightRig>
          </a:scene3d>
        </p:grpSpPr>
        <p:sp>
          <p:nvSpPr>
            <p:cNvPr id="5" name="Freeform 5"/>
            <p:cNvSpPr/>
            <p:nvPr/>
          </p:nvSpPr>
          <p:spPr>
            <a:xfrm>
              <a:off x="2890" y="-1434"/>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794567" y="446206"/>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Testing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with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RDTs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Freeform 4">
            <a:extLst>
              <a:ext uri="{FF2B5EF4-FFF2-40B4-BE49-F238E27FC236}">
                <a16:creationId xmlns:a16="http://schemas.microsoft.com/office/drawing/2014/main" id="{A038D7F5-710F-BA5E-3082-41DF68B25D9F}"/>
              </a:ext>
            </a:extLst>
          </p:cNvPr>
          <p:cNvSpPr/>
          <p:nvPr/>
        </p:nvSpPr>
        <p:spPr>
          <a:xfrm>
            <a:off x="1600200" y="2510308"/>
            <a:ext cx="15692092" cy="103057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1770553" y="2781965"/>
            <a:ext cx="15387292" cy="523220"/>
          </a:xfrm>
          <a:prstGeom prst="rect">
            <a:avLst/>
          </a:prstGeom>
          <a:noFill/>
        </p:spPr>
        <p:txBody>
          <a:bodyPr wrap="square" rtlCol="0">
            <a:spAutoFit/>
          </a:bodyPr>
          <a:lstStyle/>
          <a:p>
            <a:pPr marR="0" lvl="0" algn="ctr">
              <a:spcBef>
                <a:spcPts val="0"/>
              </a:spcBef>
              <a:spcAft>
                <a:spcPts val="0"/>
              </a:spcAft>
              <a:buClr>
                <a:srgbClr val="009999"/>
              </a:buClr>
            </a:pP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Each day, </a:t>
            </a: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test with a RDT the first 3 patients with suspected cholera seen at your facility</a:t>
            </a:r>
            <a:endPar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TextBox 1">
            <a:extLst>
              <a:ext uri="{FF2B5EF4-FFF2-40B4-BE49-F238E27FC236}">
                <a16:creationId xmlns:a16="http://schemas.microsoft.com/office/drawing/2014/main" id="{AD4FEA2F-B819-A581-487F-6F327D28EE30}"/>
              </a:ext>
            </a:extLst>
          </p:cNvPr>
          <p:cNvSpPr txBox="1"/>
          <p:nvPr/>
        </p:nvSpPr>
        <p:spPr>
          <a:xfrm>
            <a:off x="4419600" y="4033478"/>
            <a:ext cx="14498721" cy="1184940"/>
          </a:xfrm>
          <a:prstGeom prst="rect">
            <a:avLst/>
          </a:prstGeom>
          <a:noFill/>
        </p:spPr>
        <p:txBody>
          <a:bodyPr wrap="square" rtlCol="0">
            <a:spAutoFit/>
          </a:bodyPr>
          <a:lstStyle/>
          <a:p>
            <a:pPr>
              <a:spcAft>
                <a:spcPts val="1800"/>
              </a:spcAft>
            </a:pPr>
            <a:r>
              <a:rPr lang="fr-FR" sz="2800" dirty="0">
                <a:latin typeface="Atkinson Hyperlegible" panose="020B0604020202020204" charset="0"/>
              </a:rPr>
              <a:t>Case </a:t>
            </a:r>
            <a:r>
              <a:rPr lang="fr-FR" sz="2800" dirty="0" err="1">
                <a:latin typeface="Atkinson Hyperlegible" panose="020B0604020202020204" charset="0"/>
              </a:rPr>
              <a:t>definition</a:t>
            </a:r>
            <a:r>
              <a:rPr lang="fr-FR" sz="2800" dirty="0">
                <a:latin typeface="Atkinson Hyperlegible" panose="020B0604020202020204" charset="0"/>
              </a:rPr>
              <a:t> and time of </a:t>
            </a:r>
            <a:r>
              <a:rPr lang="fr-FR" sz="2800" dirty="0" err="1">
                <a:latin typeface="Atkinson Hyperlegible" panose="020B0604020202020204" charset="0"/>
              </a:rPr>
              <a:t>arrival</a:t>
            </a:r>
            <a:r>
              <a:rPr lang="fr-FR" sz="2800" dirty="0">
                <a:latin typeface="Atkinson Hyperlegible" panose="020B0604020202020204" charset="0"/>
              </a:rPr>
              <a:t> are the </a:t>
            </a:r>
            <a:r>
              <a:rPr lang="fr-FR" sz="2800" dirty="0" err="1">
                <a:latin typeface="Atkinson Hyperlegible Bold" panose="020B0604020202020204" charset="0"/>
              </a:rPr>
              <a:t>only</a:t>
            </a:r>
            <a:r>
              <a:rPr lang="fr-FR" sz="2800" dirty="0">
                <a:latin typeface="Atkinson Hyperlegible" panose="020B0604020202020204" charset="0"/>
              </a:rPr>
              <a:t> </a:t>
            </a:r>
            <a:r>
              <a:rPr lang="fr-FR" sz="2800" dirty="0" err="1">
                <a:latin typeface="Atkinson Hyperlegible" panose="020B0604020202020204" charset="0"/>
              </a:rPr>
              <a:t>criteria</a:t>
            </a:r>
            <a:r>
              <a:rPr lang="fr-FR" sz="2800" dirty="0">
                <a:latin typeface="Atkinson Hyperlegible" panose="020B0604020202020204" charset="0"/>
              </a:rPr>
              <a:t> </a:t>
            </a:r>
          </a:p>
          <a:p>
            <a:pPr>
              <a:spcAft>
                <a:spcPts val="1800"/>
              </a:spcAft>
            </a:pPr>
            <a:r>
              <a:rPr lang="fr-FR" sz="2800" dirty="0">
                <a:latin typeface="Atkinson Hyperlegible" panose="020B0604020202020204" charset="0"/>
              </a:rPr>
              <a:t>Do </a:t>
            </a:r>
            <a:r>
              <a:rPr lang="fr-FR" sz="2800" dirty="0">
                <a:latin typeface="Atkinson Hyperlegible Bold" panose="020B0604020202020204" charset="0"/>
              </a:rPr>
              <a:t>not</a:t>
            </a:r>
            <a:r>
              <a:rPr lang="fr-FR" sz="2800" dirty="0">
                <a:latin typeface="Atkinson Hyperlegible" panose="020B0604020202020204" charset="0"/>
              </a:rPr>
              <a:t> </a:t>
            </a:r>
            <a:r>
              <a:rPr lang="fr-FR" sz="2800" dirty="0" err="1">
                <a:latin typeface="Atkinson Hyperlegible" panose="020B0604020202020204" charset="0"/>
              </a:rPr>
              <a:t>apply</a:t>
            </a:r>
            <a:r>
              <a:rPr lang="fr-FR" sz="2800" dirty="0">
                <a:latin typeface="Atkinson Hyperlegible" panose="020B0604020202020204" charset="0"/>
              </a:rPr>
              <a:t> any </a:t>
            </a:r>
            <a:r>
              <a:rPr lang="fr-FR" sz="2800" dirty="0" err="1">
                <a:latin typeface="Atkinson Hyperlegible" panose="020B0604020202020204" charset="0"/>
              </a:rPr>
              <a:t>additional</a:t>
            </a:r>
            <a:r>
              <a:rPr lang="fr-FR" sz="2800" dirty="0">
                <a:latin typeface="Atkinson Hyperlegible" panose="020B0604020202020204" charset="0"/>
              </a:rPr>
              <a:t> </a:t>
            </a:r>
            <a:r>
              <a:rPr lang="fr-FR" sz="2800" dirty="0" err="1">
                <a:latin typeface="Atkinson Hyperlegible" panose="020B0604020202020204" charset="0"/>
              </a:rPr>
              <a:t>criteria</a:t>
            </a:r>
            <a:r>
              <a:rPr lang="fr-FR" sz="2800" dirty="0">
                <a:latin typeface="Atkinson Hyperlegible" panose="020B0604020202020204" charset="0"/>
              </a:rPr>
              <a:t> (e.g., </a:t>
            </a:r>
            <a:r>
              <a:rPr lang="fr-FR" sz="2800" dirty="0" err="1">
                <a:latin typeface="Atkinson Hyperlegible" panose="020B0604020202020204" charset="0"/>
              </a:rPr>
              <a:t>age</a:t>
            </a:r>
            <a:r>
              <a:rPr lang="fr-FR" sz="2800" dirty="0">
                <a:latin typeface="Atkinson Hyperlegible" panose="020B0604020202020204" charset="0"/>
              </a:rPr>
              <a:t>, </a:t>
            </a:r>
            <a:r>
              <a:rPr lang="fr-FR" sz="2800" dirty="0" err="1">
                <a:latin typeface="Atkinson Hyperlegible" panose="020B0604020202020204" charset="0"/>
              </a:rPr>
              <a:t>severity</a:t>
            </a:r>
            <a:r>
              <a:rPr lang="fr-FR" sz="2800" dirty="0">
                <a:latin typeface="Atkinson Hyperlegible" panose="020B0604020202020204" charset="0"/>
              </a:rPr>
              <a:t>)</a:t>
            </a:r>
            <a:endParaRPr lang="en-US" dirty="0"/>
          </a:p>
        </p:txBody>
      </p:sp>
      <p:sp>
        <p:nvSpPr>
          <p:cNvPr id="9" name="TextBox 8">
            <a:extLst>
              <a:ext uri="{FF2B5EF4-FFF2-40B4-BE49-F238E27FC236}">
                <a16:creationId xmlns:a16="http://schemas.microsoft.com/office/drawing/2014/main" id="{922F4849-97FF-C68C-98D8-D4194C1F2050}"/>
              </a:ext>
            </a:extLst>
          </p:cNvPr>
          <p:cNvSpPr txBox="1"/>
          <p:nvPr/>
        </p:nvSpPr>
        <p:spPr>
          <a:xfrm>
            <a:off x="9261567" y="614225"/>
            <a:ext cx="9300896" cy="553998"/>
          </a:xfrm>
          <a:prstGeom prst="rect">
            <a:avLst/>
          </a:prstGeom>
          <a:noFill/>
        </p:spPr>
        <p:txBody>
          <a:bodyPr wrap="square" rtlCol="0">
            <a:spAutoFit/>
          </a:bodyPr>
          <a:lstStyle/>
          <a:p>
            <a:pPr algn="ctr"/>
            <a:r>
              <a:rPr lang="fr-FR"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If </a:t>
            </a:r>
            <a:r>
              <a:rPr lang="fr-FR" sz="30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RDTs</a:t>
            </a:r>
            <a:r>
              <a:rPr lang="fr-FR"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ARE available at </a:t>
            </a:r>
            <a:r>
              <a:rPr lang="fr-FR" sz="30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your</a:t>
            </a:r>
            <a:r>
              <a:rPr lang="fr-FR"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fr-FR" sz="30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facility</a:t>
            </a:r>
            <a:endParaRPr lang="en-US"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0" name="TextBox 19">
            <a:extLst>
              <a:ext uri="{FF2B5EF4-FFF2-40B4-BE49-F238E27FC236}">
                <a16:creationId xmlns:a16="http://schemas.microsoft.com/office/drawing/2014/main" id="{EE440680-85FC-0979-71AF-426A3D1E622F}"/>
              </a:ext>
            </a:extLst>
          </p:cNvPr>
          <p:cNvSpPr txBox="1"/>
          <p:nvPr/>
        </p:nvSpPr>
        <p:spPr>
          <a:xfrm>
            <a:off x="2957384" y="9293626"/>
            <a:ext cx="16154400" cy="523220"/>
          </a:xfrm>
          <a:prstGeom prst="rect">
            <a:avLst/>
          </a:prstGeom>
          <a:noFill/>
        </p:spPr>
        <p:txBody>
          <a:bodyPr wrap="square" rtlCol="0">
            <a:spAutoFit/>
          </a:bodyPr>
          <a:lstStyle/>
          <a:p>
            <a:pPr marL="457200" indent="-457200">
              <a:buClr>
                <a:srgbClr val="009999"/>
              </a:buClr>
              <a:buBlip>
                <a:blip r:embed="rId4"/>
              </a:buBlip>
            </a:pPr>
            <a:r>
              <a:rPr lang="pt-PT" sz="2800" dirty="0">
                <a:latin typeface="Atkinson Hyperlegible" panose="020B0604020202020204" charset="0"/>
              </a:rPr>
              <a:t>Follow the directions of your health authority for laboratory testing on (some) patients RDT+</a:t>
            </a:r>
            <a:endParaRPr lang="en-US" sz="2800" dirty="0">
              <a:latin typeface="Atkinson Hyperlegible" panose="020B0604020202020204" charset="0"/>
            </a:endParaRPr>
          </a:p>
        </p:txBody>
      </p:sp>
      <p:pic>
        <p:nvPicPr>
          <p:cNvPr id="25" name="Graphic 24" descr="Badge Tick1 with solid fill">
            <a:extLst>
              <a:ext uri="{FF2B5EF4-FFF2-40B4-BE49-F238E27FC236}">
                <a16:creationId xmlns:a16="http://schemas.microsoft.com/office/drawing/2014/main" id="{90F9B987-DFE6-5AB3-EA35-221ECFEF6D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6045" y="3984858"/>
            <a:ext cx="612648" cy="612648"/>
          </a:xfrm>
          <a:prstGeom prst="rect">
            <a:avLst/>
          </a:prstGeom>
        </p:spPr>
      </p:pic>
      <p:pic>
        <p:nvPicPr>
          <p:cNvPr id="27" name="Graphic 26" descr="Badge Cross with solid fill">
            <a:extLst>
              <a:ext uri="{FF2B5EF4-FFF2-40B4-BE49-F238E27FC236}">
                <a16:creationId xmlns:a16="http://schemas.microsoft.com/office/drawing/2014/main" id="{3982BAFC-8ED2-173A-C9FE-25D3F2F8FC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26045" y="4682505"/>
            <a:ext cx="609600" cy="609600"/>
          </a:xfrm>
          <a:prstGeom prst="rect">
            <a:avLst/>
          </a:prstGeom>
        </p:spPr>
      </p:pic>
      <p:sp>
        <p:nvSpPr>
          <p:cNvPr id="11" name="TextBox 10">
            <a:extLst>
              <a:ext uri="{FF2B5EF4-FFF2-40B4-BE49-F238E27FC236}">
                <a16:creationId xmlns:a16="http://schemas.microsoft.com/office/drawing/2014/main" id="{6354281C-454C-9B07-B9DA-DB4FC6AD3341}"/>
              </a:ext>
            </a:extLst>
          </p:cNvPr>
          <p:cNvSpPr txBox="1"/>
          <p:nvPr/>
        </p:nvSpPr>
        <p:spPr>
          <a:xfrm>
            <a:off x="3988744" y="7993139"/>
            <a:ext cx="12168939" cy="954107"/>
          </a:xfrm>
          <a:prstGeom prst="rect">
            <a:avLst/>
          </a:prstGeom>
          <a:noFill/>
        </p:spPr>
        <p:txBody>
          <a:bodyPr wrap="square">
            <a:spAutoFit/>
          </a:bodyPr>
          <a:lstStyle/>
          <a:p>
            <a:pPr marL="457200" indent="-457200">
              <a:buClr>
                <a:srgbClr val="009999"/>
              </a:buClr>
              <a:buFont typeface="Arial" panose="020B0604020202020204" pitchFamily="34" charset="0"/>
              <a:buChar char="•"/>
            </a:pPr>
            <a:r>
              <a:rPr lang="fr-FR" sz="2800" dirty="0">
                <a:latin typeface="Atkinson Hyperlegible"/>
              </a:rPr>
              <a:t>If </a:t>
            </a:r>
            <a:r>
              <a:rPr lang="fr-FR" sz="2800" dirty="0">
                <a:solidFill>
                  <a:prstClr val="black"/>
                </a:solidFill>
                <a:latin typeface="Atkinson Hyperlegible Bold" panose="020B0604020202020204" charset="0"/>
              </a:rPr>
              <a:t>no patient </a:t>
            </a:r>
            <a:r>
              <a:rPr lang="fr-FR" sz="2800" dirty="0">
                <a:latin typeface="Atkinson Hyperlegible"/>
              </a:rPr>
              <a:t>with suspected cholera is </a:t>
            </a:r>
            <a:r>
              <a:rPr lang="fr-FR" sz="2800" dirty="0" err="1">
                <a:latin typeface="Atkinson Hyperlegible"/>
              </a:rPr>
              <a:t>seen</a:t>
            </a:r>
            <a:r>
              <a:rPr lang="fr-FR" sz="2800" dirty="0">
                <a:latin typeface="Atkinson Hyperlegible"/>
              </a:rPr>
              <a:t> on a given </a:t>
            </a:r>
            <a:r>
              <a:rPr lang="fr-FR" sz="2800" dirty="0" err="1">
                <a:latin typeface="Atkinson Hyperlegible"/>
              </a:rPr>
              <a:t>day</a:t>
            </a:r>
            <a:r>
              <a:rPr lang="fr-FR" sz="2800" dirty="0">
                <a:latin typeface="Atkinson Hyperlegible"/>
              </a:rPr>
              <a:t>:</a:t>
            </a:r>
          </a:p>
          <a:p>
            <a:pPr marL="914400" lvl="1" indent="-457200">
              <a:buClr>
                <a:srgbClr val="009999"/>
              </a:buClr>
              <a:buFont typeface="Courier New" panose="02070309020205020404" pitchFamily="49" charset="0"/>
              <a:buChar char="o"/>
            </a:pPr>
            <a:r>
              <a:rPr lang="fr-FR" sz="2800" dirty="0">
                <a:solidFill>
                  <a:prstClr val="black"/>
                </a:solidFill>
                <a:latin typeface="Atkinson Hyperlegible Bold" panose="020B0604020202020204" charset="0"/>
              </a:rPr>
              <a:t>No test</a:t>
            </a:r>
            <a:endParaRPr lang="fr-FR" sz="2800" dirty="0">
              <a:latin typeface="Atkinson Hyperlegible" panose="020B0604020202020204" charset="0"/>
            </a:endParaRPr>
          </a:p>
        </p:txBody>
      </p:sp>
      <p:sp>
        <p:nvSpPr>
          <p:cNvPr id="15" name="TextBox 14">
            <a:extLst>
              <a:ext uri="{FF2B5EF4-FFF2-40B4-BE49-F238E27FC236}">
                <a16:creationId xmlns:a16="http://schemas.microsoft.com/office/drawing/2014/main" id="{28B7681A-A41F-F0FC-036D-B9036C4F6684}"/>
              </a:ext>
            </a:extLst>
          </p:cNvPr>
          <p:cNvSpPr txBox="1"/>
          <p:nvPr/>
        </p:nvSpPr>
        <p:spPr>
          <a:xfrm>
            <a:off x="3996850" y="6832073"/>
            <a:ext cx="1318260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If </a:t>
            </a:r>
            <a:r>
              <a:rPr kumimoji="0" lang="fr-FR"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less</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than</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3 patients </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with suspected cholera are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seen</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on a given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day</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a:t>
            </a:r>
          </a:p>
          <a:p>
            <a:pPr marL="914400" marR="0" lvl="1"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lang="fr-FR" sz="2800" dirty="0">
                <a:solidFill>
                  <a:prstClr val="black"/>
                </a:solidFill>
                <a:latin typeface="Atkinson Hyperlegible Bold" panose="020B0604020202020204" charset="0"/>
              </a:rPr>
              <a:t>Test all </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of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them</a:t>
            </a:r>
            <a:endParaRPr kumimoji="0" lang="fr-FR" sz="2800" b="0" i="0" u="none" strike="noStrike" kern="1200" cap="none" spc="0" normalizeH="0" baseline="0" noProof="0" dirty="0">
              <a:ln>
                <a:noFill/>
              </a:ln>
              <a:solidFill>
                <a:prstClr val="black"/>
              </a:solidFill>
              <a:effectLst/>
              <a:uLnTx/>
              <a:uFillTx/>
              <a:latin typeface="Atkinson Hyperlegible"/>
              <a:ea typeface="+mn-ea"/>
              <a:cs typeface="+mn-cs"/>
            </a:endParaRPr>
          </a:p>
        </p:txBody>
      </p:sp>
      <p:grpSp>
        <p:nvGrpSpPr>
          <p:cNvPr id="10" name="Group 9">
            <a:extLst>
              <a:ext uri="{FF2B5EF4-FFF2-40B4-BE49-F238E27FC236}">
                <a16:creationId xmlns:a16="http://schemas.microsoft.com/office/drawing/2014/main" id="{FAF70C83-43E3-1BA0-CDD8-32C888BD4177}"/>
              </a:ext>
            </a:extLst>
          </p:cNvPr>
          <p:cNvGrpSpPr/>
          <p:nvPr/>
        </p:nvGrpSpPr>
        <p:grpSpPr>
          <a:xfrm>
            <a:off x="-255556" y="5793490"/>
            <a:ext cx="18662085" cy="3879285"/>
            <a:chOff x="-374085" y="6213437"/>
            <a:chExt cx="18662085" cy="3879285"/>
          </a:xfrm>
        </p:grpSpPr>
        <p:sp>
          <p:nvSpPr>
            <p:cNvPr id="29" name="TextBox 28">
              <a:extLst>
                <a:ext uri="{FF2B5EF4-FFF2-40B4-BE49-F238E27FC236}">
                  <a16:creationId xmlns:a16="http://schemas.microsoft.com/office/drawing/2014/main" id="{0F35DE8E-41F3-2D67-AB96-B92034E1DAE5}"/>
                </a:ext>
              </a:extLst>
            </p:cNvPr>
            <p:cNvSpPr txBox="1"/>
            <p:nvPr/>
          </p:nvSpPr>
          <p:spPr>
            <a:xfrm>
              <a:off x="2971800" y="6299283"/>
              <a:ext cx="15316200" cy="553998"/>
            </a:xfrm>
            <a:prstGeom prst="rect">
              <a:avLst/>
            </a:prstGeom>
            <a:noFill/>
          </p:spPr>
          <p:txBody>
            <a:bodyPr wrap="square" lIns="91440" tIns="45720" rIns="91440" bIns="45720" anchor="t">
              <a:spAutoFit/>
            </a:bodyPr>
            <a:lstStyle/>
            <a:p>
              <a:pPr marL="457200" indent="-457200">
                <a:spcAft>
                  <a:spcPts val="1200"/>
                </a:spcAft>
                <a:buBlip>
                  <a:blip r:embed="rId4"/>
                </a:buBlip>
              </a:pP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Repeat</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this</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every</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day</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throughout</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the outbreak</a:t>
              </a:r>
              <a:endPar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6" name="Graphic 15" descr="Flip calendar with solid fill">
              <a:extLst>
                <a:ext uri="{FF2B5EF4-FFF2-40B4-BE49-F238E27FC236}">
                  <a16:creationId xmlns:a16="http://schemas.microsoft.com/office/drawing/2014/main" id="{13D67C47-8D7A-7D53-6CB3-A0BD1E2FF2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4085" y="6213437"/>
              <a:ext cx="3879285" cy="3879285"/>
            </a:xfrm>
            <a:prstGeom prst="rect">
              <a:avLst/>
            </a:prstGeom>
          </p:spPr>
        </p:pic>
        <p:sp>
          <p:nvSpPr>
            <p:cNvPr id="17" name="TextBox 16">
              <a:extLst>
                <a:ext uri="{FF2B5EF4-FFF2-40B4-BE49-F238E27FC236}">
                  <a16:creationId xmlns:a16="http://schemas.microsoft.com/office/drawing/2014/main" id="{C38C248C-6893-1048-58F9-C946D63F6276}"/>
                </a:ext>
              </a:extLst>
            </p:cNvPr>
            <p:cNvSpPr txBox="1"/>
            <p:nvPr/>
          </p:nvSpPr>
          <p:spPr>
            <a:xfrm>
              <a:off x="319717" y="8270874"/>
              <a:ext cx="2438400" cy="646331"/>
            </a:xfrm>
            <a:prstGeom prst="rect">
              <a:avLst/>
            </a:prstGeom>
            <a:noFill/>
          </p:spPr>
          <p:txBody>
            <a:bodyPr wrap="square" rtlCol="0">
              <a:spAutoFit/>
            </a:bodyPr>
            <a:lstStyle/>
            <a:p>
              <a:pPr algn="ctr"/>
              <a:r>
                <a:rPr lang="fr-FR" sz="3600" b="1" dirty="0">
                  <a:solidFill>
                    <a:srgbClr val="4DB1A9"/>
                  </a:solidFill>
                  <a:latin typeface="Cavolini" panose="03000502040302020204" pitchFamily="66" charset="0"/>
                  <a:cs typeface="Cavolini" panose="03000502040302020204" pitchFamily="66" charset="0"/>
                </a:rPr>
                <a:t>Day</a:t>
              </a:r>
              <a:endParaRPr lang="en-US" sz="3600" b="1" dirty="0">
                <a:solidFill>
                  <a:srgbClr val="4DB1A9"/>
                </a:solidFill>
                <a:latin typeface="Cavolini" panose="03000502040302020204" pitchFamily="66" charset="0"/>
                <a:cs typeface="Cavolini" panose="03000502040302020204" pitchFamily="66" charset="0"/>
              </a:endParaRPr>
            </a:p>
          </p:txBody>
        </p:sp>
      </p:grpSp>
      <p:sp>
        <p:nvSpPr>
          <p:cNvPr id="12" name="Slide Number Placeholder 11">
            <a:extLst>
              <a:ext uri="{FF2B5EF4-FFF2-40B4-BE49-F238E27FC236}">
                <a16:creationId xmlns:a16="http://schemas.microsoft.com/office/drawing/2014/main" id="{C6950557-26B6-AB56-18BF-364D8DD8B51B}"/>
              </a:ext>
            </a:extLst>
          </p:cNvPr>
          <p:cNvSpPr>
            <a:spLocks noGrp="1"/>
          </p:cNvSpPr>
          <p:nvPr>
            <p:ph type="sldNum" sz="quarter" idx="12"/>
          </p:nvPr>
        </p:nvSpPr>
        <p:spPr>
          <a:xfrm>
            <a:off x="15773400" y="9830625"/>
            <a:ext cx="2133600" cy="365125"/>
          </a:xfrm>
        </p:spPr>
        <p:txBody>
          <a:bodyPr/>
          <a:lstStyle/>
          <a:p>
            <a:fld id="{B6F15528-21DE-4FAA-801E-634DDDAF4B2B}"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75A7D3-BB8C-2172-8EE6-5A726B55ED3B}"/>
              </a:ext>
            </a:extLst>
          </p:cNvPr>
          <p:cNvPicPr>
            <a:picLocks noChangeAspect="1"/>
          </p:cNvPicPr>
          <p:nvPr/>
        </p:nvPicPr>
        <p:blipFill>
          <a:blip r:embed="rId3"/>
          <a:stretch>
            <a:fillRect/>
          </a:stretch>
        </p:blipFill>
        <p:spPr>
          <a:xfrm>
            <a:off x="9017959" y="-153571"/>
            <a:ext cx="9300896" cy="1825302"/>
          </a:xfrm>
          <a:prstGeom prst="rect">
            <a:avLst/>
          </a:prstGeom>
        </p:spPr>
      </p:pic>
      <p:grpSp>
        <p:nvGrpSpPr>
          <p:cNvPr id="4" name="Group 4"/>
          <p:cNvGrpSpPr/>
          <p:nvPr/>
        </p:nvGrpSpPr>
        <p:grpSpPr>
          <a:xfrm>
            <a:off x="-1108351" y="-1973441"/>
            <a:ext cx="10094486" cy="3426924"/>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42230" y="540073"/>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Testing</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without</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RDTs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Freeform 4">
            <a:extLst>
              <a:ext uri="{FF2B5EF4-FFF2-40B4-BE49-F238E27FC236}">
                <a16:creationId xmlns:a16="http://schemas.microsoft.com/office/drawing/2014/main" id="{A038D7F5-710F-BA5E-3082-41DF68B25D9F}"/>
              </a:ext>
            </a:extLst>
          </p:cNvPr>
          <p:cNvSpPr/>
          <p:nvPr/>
        </p:nvSpPr>
        <p:spPr>
          <a:xfrm>
            <a:off x="1216352" y="2425011"/>
            <a:ext cx="16215223" cy="129643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3204706" y="2577470"/>
            <a:ext cx="12238513" cy="1031051"/>
          </a:xfrm>
          <a:prstGeom prst="rect">
            <a:avLst/>
          </a:prstGeom>
          <a:noFill/>
        </p:spPr>
        <p:txBody>
          <a:bodyPr wrap="square" lIns="91440" tIns="45720" rIns="91440" bIns="45720" rtlCol="0" anchor="t">
            <a:spAutoFit/>
          </a:bodyPr>
          <a:lstStyle/>
          <a:p>
            <a:pPr algn="ctr">
              <a:spcAft>
                <a:spcPts val="600"/>
              </a:spcAft>
              <a:buClr>
                <a:srgbClr val="009999"/>
              </a:buClr>
            </a:pP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Each week, </a:t>
            </a: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collect and send samples for testing on the</a:t>
            </a:r>
          </a:p>
          <a:p>
            <a:pPr algn="ctr">
              <a:spcAft>
                <a:spcPts val="600"/>
              </a:spcAft>
              <a:buClr>
                <a:srgbClr val="009999"/>
              </a:buClr>
            </a:pP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a:t>
            </a: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first 3 patients with suspected cholera </a:t>
            </a: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seen at your facility </a:t>
            </a:r>
            <a:endPar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620FF412-C614-C762-0A06-856570EC1FC4}"/>
              </a:ext>
            </a:extLst>
          </p:cNvPr>
          <p:cNvSpPr txBox="1"/>
          <p:nvPr/>
        </p:nvSpPr>
        <p:spPr>
          <a:xfrm>
            <a:off x="9081608" y="564118"/>
            <a:ext cx="9300896" cy="553998"/>
          </a:xfrm>
          <a:prstGeom prst="rect">
            <a:avLst/>
          </a:prstGeom>
          <a:noFill/>
        </p:spPr>
        <p:txBody>
          <a:bodyPr wrap="square" rtlCol="0">
            <a:spAutoFit/>
          </a:bodyPr>
          <a:lstStyle/>
          <a:p>
            <a:pPr algn="ctr"/>
            <a:r>
              <a:rPr lang="fr-FR"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If </a:t>
            </a:r>
            <a:r>
              <a:rPr lang="fr-FR" sz="30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RDTs</a:t>
            </a:r>
            <a:r>
              <a:rPr lang="fr-FR"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are NOT available at </a:t>
            </a:r>
            <a:r>
              <a:rPr lang="fr-FR" sz="30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your</a:t>
            </a:r>
            <a:r>
              <a:rPr lang="fr-FR"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fr-FR" sz="30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facility</a:t>
            </a:r>
            <a:endParaRPr lang="en-US"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2" name="TextBox 11">
            <a:extLst>
              <a:ext uri="{FF2B5EF4-FFF2-40B4-BE49-F238E27FC236}">
                <a16:creationId xmlns:a16="http://schemas.microsoft.com/office/drawing/2014/main" id="{967D1158-BE18-18EA-E69C-B89DC236A5DF}"/>
              </a:ext>
            </a:extLst>
          </p:cNvPr>
          <p:cNvSpPr txBox="1"/>
          <p:nvPr/>
        </p:nvSpPr>
        <p:spPr>
          <a:xfrm>
            <a:off x="4446887" y="4252561"/>
            <a:ext cx="14498721" cy="1184940"/>
          </a:xfrm>
          <a:prstGeom prst="rect">
            <a:avLst/>
          </a:prstGeom>
          <a:noFill/>
        </p:spPr>
        <p:txBody>
          <a:bodyPr wrap="square" rtlCol="0">
            <a:spAutoFit/>
          </a:bodyPr>
          <a:lstStyle/>
          <a:p>
            <a:pPr>
              <a:spcAft>
                <a:spcPts val="1800"/>
              </a:spcAft>
            </a:pPr>
            <a:r>
              <a:rPr lang="fr-FR" sz="2800" dirty="0">
                <a:latin typeface="Atkinson Hyperlegible" panose="020B0604020202020204" charset="0"/>
              </a:rPr>
              <a:t>Case </a:t>
            </a:r>
            <a:r>
              <a:rPr lang="fr-FR" sz="2800" dirty="0" err="1">
                <a:latin typeface="Atkinson Hyperlegible" panose="020B0604020202020204" charset="0"/>
              </a:rPr>
              <a:t>definition</a:t>
            </a:r>
            <a:r>
              <a:rPr lang="fr-FR" sz="2800" dirty="0">
                <a:latin typeface="Atkinson Hyperlegible" panose="020B0604020202020204" charset="0"/>
              </a:rPr>
              <a:t> and time of </a:t>
            </a:r>
            <a:r>
              <a:rPr lang="fr-FR" sz="2800" dirty="0" err="1">
                <a:latin typeface="Atkinson Hyperlegible" panose="020B0604020202020204" charset="0"/>
              </a:rPr>
              <a:t>arrival</a:t>
            </a:r>
            <a:r>
              <a:rPr lang="fr-FR" sz="2800" dirty="0">
                <a:latin typeface="Atkinson Hyperlegible" panose="020B0604020202020204" charset="0"/>
              </a:rPr>
              <a:t> are the </a:t>
            </a:r>
            <a:r>
              <a:rPr lang="fr-FR" sz="2800" dirty="0" err="1">
                <a:latin typeface="Atkinson Hyperlegible Bold" panose="020B0604020202020204" charset="0"/>
              </a:rPr>
              <a:t>only</a:t>
            </a:r>
            <a:r>
              <a:rPr lang="fr-FR" sz="2800" dirty="0">
                <a:latin typeface="Atkinson Hyperlegible" panose="020B0604020202020204" charset="0"/>
              </a:rPr>
              <a:t> </a:t>
            </a:r>
            <a:r>
              <a:rPr lang="fr-FR" sz="2800" dirty="0" err="1">
                <a:latin typeface="Atkinson Hyperlegible" panose="020B0604020202020204" charset="0"/>
              </a:rPr>
              <a:t>criteria</a:t>
            </a:r>
            <a:endParaRPr lang="fr-FR" sz="2800" dirty="0">
              <a:latin typeface="Atkinson Hyperlegible" panose="020B0604020202020204" charset="0"/>
            </a:endParaRPr>
          </a:p>
          <a:p>
            <a:r>
              <a:rPr lang="fr-FR" sz="2800" dirty="0">
                <a:latin typeface="Atkinson Hyperlegible" panose="020B0604020202020204" charset="0"/>
              </a:rPr>
              <a:t>Do </a:t>
            </a:r>
            <a:r>
              <a:rPr lang="fr-FR" sz="2800" dirty="0">
                <a:latin typeface="Atkinson Hyperlegible Bold" panose="020B0604020202020204" charset="0"/>
              </a:rPr>
              <a:t>not</a:t>
            </a:r>
            <a:r>
              <a:rPr lang="fr-FR" sz="2800" dirty="0">
                <a:latin typeface="Atkinson Hyperlegible" panose="020B0604020202020204" charset="0"/>
              </a:rPr>
              <a:t> </a:t>
            </a:r>
            <a:r>
              <a:rPr lang="fr-FR" sz="2800" dirty="0" err="1">
                <a:latin typeface="Atkinson Hyperlegible" panose="020B0604020202020204" charset="0"/>
              </a:rPr>
              <a:t>apply</a:t>
            </a:r>
            <a:r>
              <a:rPr lang="fr-FR" sz="2800" dirty="0">
                <a:latin typeface="Atkinson Hyperlegible" panose="020B0604020202020204" charset="0"/>
              </a:rPr>
              <a:t> any </a:t>
            </a:r>
            <a:r>
              <a:rPr lang="fr-FR" sz="2800" dirty="0" err="1">
                <a:latin typeface="Atkinson Hyperlegible" panose="020B0604020202020204" charset="0"/>
              </a:rPr>
              <a:t>additional</a:t>
            </a:r>
            <a:r>
              <a:rPr lang="fr-FR" sz="2800" dirty="0">
                <a:latin typeface="Atkinson Hyperlegible" panose="020B0604020202020204" charset="0"/>
              </a:rPr>
              <a:t> </a:t>
            </a:r>
            <a:r>
              <a:rPr lang="fr-FR" sz="2800" dirty="0" err="1">
                <a:latin typeface="Atkinson Hyperlegible" panose="020B0604020202020204" charset="0"/>
              </a:rPr>
              <a:t>criteria</a:t>
            </a:r>
            <a:r>
              <a:rPr lang="fr-FR" sz="2800" dirty="0">
                <a:latin typeface="Atkinson Hyperlegible" panose="020B0604020202020204" charset="0"/>
              </a:rPr>
              <a:t> (e.g., </a:t>
            </a:r>
            <a:r>
              <a:rPr lang="fr-FR" sz="2800" dirty="0" err="1">
                <a:latin typeface="Atkinson Hyperlegible" panose="020B0604020202020204" charset="0"/>
              </a:rPr>
              <a:t>age</a:t>
            </a:r>
            <a:r>
              <a:rPr lang="fr-FR" sz="2800" dirty="0">
                <a:latin typeface="Atkinson Hyperlegible" panose="020B0604020202020204" charset="0"/>
              </a:rPr>
              <a:t>, </a:t>
            </a:r>
            <a:r>
              <a:rPr lang="fr-FR" sz="2800" dirty="0" err="1">
                <a:latin typeface="Atkinson Hyperlegible" panose="020B0604020202020204" charset="0"/>
              </a:rPr>
              <a:t>severity</a:t>
            </a:r>
            <a:r>
              <a:rPr lang="fr-FR" sz="2800" dirty="0">
                <a:latin typeface="Atkinson Hyperlegible" panose="020B0604020202020204" charset="0"/>
              </a:rPr>
              <a:t>)</a:t>
            </a:r>
            <a:endParaRPr lang="en-US" dirty="0"/>
          </a:p>
        </p:txBody>
      </p:sp>
      <p:pic>
        <p:nvPicPr>
          <p:cNvPr id="13" name="Graphic 12" descr="Badge Tick1 with solid fill">
            <a:extLst>
              <a:ext uri="{FF2B5EF4-FFF2-40B4-BE49-F238E27FC236}">
                <a16:creationId xmlns:a16="http://schemas.microsoft.com/office/drawing/2014/main" id="{37D9E78F-193F-141E-B126-BFC6DF397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3806" y="4147384"/>
            <a:ext cx="612648" cy="612648"/>
          </a:xfrm>
          <a:prstGeom prst="rect">
            <a:avLst/>
          </a:prstGeom>
        </p:spPr>
      </p:pic>
      <p:pic>
        <p:nvPicPr>
          <p:cNvPr id="14" name="Graphic 13" descr="Badge Cross with solid fill">
            <a:extLst>
              <a:ext uri="{FF2B5EF4-FFF2-40B4-BE49-F238E27FC236}">
                <a16:creationId xmlns:a16="http://schemas.microsoft.com/office/drawing/2014/main" id="{D1FCABAF-9BE6-4BCA-FB47-C81D15D83A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23806" y="4845031"/>
            <a:ext cx="609600" cy="609600"/>
          </a:xfrm>
          <a:prstGeom prst="rect">
            <a:avLst/>
          </a:prstGeom>
        </p:spPr>
      </p:pic>
      <p:grpSp>
        <p:nvGrpSpPr>
          <p:cNvPr id="9" name="Group 8">
            <a:extLst>
              <a:ext uri="{FF2B5EF4-FFF2-40B4-BE49-F238E27FC236}">
                <a16:creationId xmlns:a16="http://schemas.microsoft.com/office/drawing/2014/main" id="{54DB806B-4248-EFFF-D208-6C33400C2BDA}"/>
              </a:ext>
            </a:extLst>
          </p:cNvPr>
          <p:cNvGrpSpPr/>
          <p:nvPr/>
        </p:nvGrpSpPr>
        <p:grpSpPr>
          <a:xfrm>
            <a:off x="310218" y="5969416"/>
            <a:ext cx="18570383" cy="3879285"/>
            <a:chOff x="310218" y="5969416"/>
            <a:chExt cx="18570383" cy="3879285"/>
          </a:xfrm>
        </p:grpSpPr>
        <p:pic>
          <p:nvPicPr>
            <p:cNvPr id="10" name="Graphic 9" descr="Flip calendar with solid fill">
              <a:extLst>
                <a:ext uri="{FF2B5EF4-FFF2-40B4-BE49-F238E27FC236}">
                  <a16:creationId xmlns:a16="http://schemas.microsoft.com/office/drawing/2014/main" id="{B58ADCDE-444C-6BC9-AB07-07614E503F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0218" y="5969416"/>
              <a:ext cx="3879285" cy="3879285"/>
            </a:xfrm>
            <a:prstGeom prst="rect">
              <a:avLst/>
            </a:prstGeom>
          </p:spPr>
        </p:pic>
        <p:sp>
          <p:nvSpPr>
            <p:cNvPr id="11" name="TextBox 10">
              <a:extLst>
                <a:ext uri="{FF2B5EF4-FFF2-40B4-BE49-F238E27FC236}">
                  <a16:creationId xmlns:a16="http://schemas.microsoft.com/office/drawing/2014/main" id="{880DD6E9-1422-8D1C-BBFA-A0A7BCD22FBB}"/>
                </a:ext>
              </a:extLst>
            </p:cNvPr>
            <p:cNvSpPr txBox="1"/>
            <p:nvPr/>
          </p:nvSpPr>
          <p:spPr>
            <a:xfrm>
              <a:off x="1030660" y="8138750"/>
              <a:ext cx="2438400" cy="646331"/>
            </a:xfrm>
            <a:prstGeom prst="rect">
              <a:avLst/>
            </a:prstGeom>
            <a:noFill/>
          </p:spPr>
          <p:txBody>
            <a:bodyPr wrap="square" rtlCol="0">
              <a:spAutoFit/>
            </a:bodyPr>
            <a:lstStyle/>
            <a:p>
              <a:pPr algn="ctr"/>
              <a:r>
                <a:rPr lang="fr-FR" sz="3600" b="1" dirty="0">
                  <a:solidFill>
                    <a:srgbClr val="4DB1A9"/>
                  </a:solidFill>
                  <a:latin typeface="Cavolini" panose="03000502040302020204" pitchFamily="66" charset="0"/>
                  <a:cs typeface="Cavolini" panose="03000502040302020204" pitchFamily="66" charset="0"/>
                </a:rPr>
                <a:t>Week</a:t>
              </a:r>
              <a:endParaRPr lang="en-US" sz="3600" b="1" dirty="0">
                <a:solidFill>
                  <a:srgbClr val="4DB1A9"/>
                </a:solidFill>
                <a:latin typeface="Cavolini" panose="03000502040302020204" pitchFamily="66" charset="0"/>
                <a:cs typeface="Cavolini" panose="03000502040302020204" pitchFamily="66" charset="0"/>
              </a:endParaRPr>
            </a:p>
          </p:txBody>
        </p:sp>
        <p:sp>
          <p:nvSpPr>
            <p:cNvPr id="15" name="TextBox 14">
              <a:extLst>
                <a:ext uri="{FF2B5EF4-FFF2-40B4-BE49-F238E27FC236}">
                  <a16:creationId xmlns:a16="http://schemas.microsoft.com/office/drawing/2014/main" id="{2C160381-8270-51E5-30DF-03D45E63343E}"/>
                </a:ext>
              </a:extLst>
            </p:cNvPr>
            <p:cNvSpPr txBox="1"/>
            <p:nvPr/>
          </p:nvSpPr>
          <p:spPr>
            <a:xfrm>
              <a:off x="3564401" y="6206075"/>
              <a:ext cx="15316200" cy="553998"/>
            </a:xfrm>
            <a:prstGeom prst="rect">
              <a:avLst/>
            </a:prstGeom>
            <a:noFill/>
          </p:spPr>
          <p:txBody>
            <a:bodyPr wrap="square" lIns="91440" tIns="45720" rIns="91440" bIns="45720" anchor="t">
              <a:spAutoFit/>
            </a:bodyPr>
            <a:lstStyle/>
            <a:p>
              <a:pPr marL="457200" indent="-457200">
                <a:spcAft>
                  <a:spcPts val="1200"/>
                </a:spcAft>
                <a:buBlip>
                  <a:blip r:embed="rId10"/>
                </a:buBlip>
              </a:pP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Repeat</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this</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every</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week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throughout</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the outbreak</a:t>
              </a:r>
              <a:endPar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6" name="TextBox 15">
            <a:extLst>
              <a:ext uri="{FF2B5EF4-FFF2-40B4-BE49-F238E27FC236}">
                <a16:creationId xmlns:a16="http://schemas.microsoft.com/office/drawing/2014/main" id="{98C71881-A452-7FB5-9DCE-88CD9EF8546D}"/>
              </a:ext>
            </a:extLst>
          </p:cNvPr>
          <p:cNvSpPr txBox="1"/>
          <p:nvPr/>
        </p:nvSpPr>
        <p:spPr>
          <a:xfrm>
            <a:off x="3951261" y="6996732"/>
            <a:ext cx="1318260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If </a:t>
            </a:r>
            <a:r>
              <a:rPr kumimoji="0" lang="fr-FR"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less</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than</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3 patients </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with suspected cholera are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seen</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on a given </a:t>
            </a:r>
            <a:r>
              <a:rPr lang="fr-FR" sz="2800" dirty="0">
                <a:solidFill>
                  <a:prstClr val="black"/>
                </a:solidFill>
                <a:latin typeface="Atkinson Hyperlegible"/>
              </a:rPr>
              <a:t>week</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a:t>
            </a:r>
          </a:p>
          <a:p>
            <a:pPr marL="914400" marR="0" lvl="1"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lang="fr-FR" sz="2800" dirty="0" err="1">
                <a:solidFill>
                  <a:prstClr val="black"/>
                </a:solidFill>
                <a:latin typeface="Atkinson Hyperlegible Bold" panose="020B0604020202020204" charset="0"/>
              </a:rPr>
              <a:t>Collect</a:t>
            </a:r>
            <a:r>
              <a:rPr lang="fr-FR" sz="2800" dirty="0">
                <a:solidFill>
                  <a:prstClr val="black"/>
                </a:solidFill>
                <a:latin typeface="Atkinson Hyperlegible Bold" panose="020B0604020202020204" charset="0"/>
              </a:rPr>
              <a:t> samples on all </a:t>
            </a:r>
            <a:r>
              <a:rPr lang="fr-FR" sz="2800" dirty="0">
                <a:solidFill>
                  <a:prstClr val="black"/>
                </a:solidFill>
                <a:latin typeface="Atkinson Hyperlegible"/>
              </a:rPr>
              <a:t>of </a:t>
            </a:r>
            <a:r>
              <a:rPr lang="fr-FR" sz="2800" dirty="0" err="1">
                <a:solidFill>
                  <a:prstClr val="black"/>
                </a:solidFill>
                <a:latin typeface="Atkinson Hyperlegible"/>
              </a:rPr>
              <a:t>them</a:t>
            </a:r>
            <a:endParaRPr kumimoji="0" lang="fr-FR" sz="2800" b="0" i="0" u="none" strike="noStrike" kern="1200" cap="none" spc="0" normalizeH="0" baseline="0" noProof="0" dirty="0">
              <a:ln>
                <a:noFill/>
              </a:ln>
              <a:solidFill>
                <a:prstClr val="black"/>
              </a:solidFill>
              <a:effectLst/>
              <a:uLnTx/>
              <a:uFillTx/>
              <a:latin typeface="Atkinson Hyperlegible"/>
              <a:ea typeface="+mn-ea"/>
              <a:cs typeface="+mn-cs"/>
            </a:endParaRPr>
          </a:p>
        </p:txBody>
      </p:sp>
      <p:sp>
        <p:nvSpPr>
          <p:cNvPr id="17" name="TextBox 16">
            <a:extLst>
              <a:ext uri="{FF2B5EF4-FFF2-40B4-BE49-F238E27FC236}">
                <a16:creationId xmlns:a16="http://schemas.microsoft.com/office/drawing/2014/main" id="{D5F6F852-5635-E808-26C2-2F3D3B854A2B}"/>
              </a:ext>
            </a:extLst>
          </p:cNvPr>
          <p:cNvSpPr txBox="1"/>
          <p:nvPr/>
        </p:nvSpPr>
        <p:spPr>
          <a:xfrm>
            <a:off x="3869201" y="8282464"/>
            <a:ext cx="12168939" cy="954107"/>
          </a:xfrm>
          <a:prstGeom prst="rect">
            <a:avLst/>
          </a:prstGeom>
          <a:noFill/>
        </p:spPr>
        <p:txBody>
          <a:bodyPr wrap="square">
            <a:spAutoFit/>
          </a:bodyPr>
          <a:lstStyle/>
          <a:p>
            <a:pPr marL="457200" indent="-457200">
              <a:buClr>
                <a:srgbClr val="009999"/>
              </a:buClr>
              <a:buFont typeface="Arial" panose="020B0604020202020204" pitchFamily="34" charset="0"/>
              <a:buChar char="•"/>
            </a:pPr>
            <a:r>
              <a:rPr lang="fr-FR" sz="2800" dirty="0">
                <a:latin typeface="Atkinson Hyperlegible"/>
              </a:rPr>
              <a:t>If </a:t>
            </a:r>
            <a:r>
              <a:rPr lang="fr-FR" sz="2800" dirty="0">
                <a:solidFill>
                  <a:prstClr val="black"/>
                </a:solidFill>
                <a:latin typeface="Atkinson Hyperlegible Bold" panose="020B0604020202020204" charset="0"/>
              </a:rPr>
              <a:t>no patient </a:t>
            </a:r>
            <a:r>
              <a:rPr lang="fr-FR" sz="2800" dirty="0">
                <a:latin typeface="Atkinson Hyperlegible"/>
              </a:rPr>
              <a:t>with suspected cholera is </a:t>
            </a:r>
            <a:r>
              <a:rPr lang="fr-FR" sz="2800" dirty="0" err="1">
                <a:latin typeface="Atkinson Hyperlegible"/>
              </a:rPr>
              <a:t>seen</a:t>
            </a:r>
            <a:r>
              <a:rPr lang="fr-FR" sz="2800" dirty="0">
                <a:latin typeface="Atkinson Hyperlegible"/>
              </a:rPr>
              <a:t> on a given week:</a:t>
            </a:r>
          </a:p>
          <a:p>
            <a:pPr marL="914400" lvl="1" indent="-457200">
              <a:buClr>
                <a:srgbClr val="009999"/>
              </a:buClr>
              <a:buFont typeface="Courier New" panose="02070309020205020404" pitchFamily="49" charset="0"/>
              <a:buChar char="o"/>
            </a:pPr>
            <a:r>
              <a:rPr lang="fr-FR" sz="2800" dirty="0">
                <a:solidFill>
                  <a:prstClr val="black"/>
                </a:solidFill>
                <a:latin typeface="Atkinson Hyperlegible Bold" panose="020B0604020202020204" charset="0"/>
              </a:rPr>
              <a:t>Don’t </a:t>
            </a:r>
            <a:r>
              <a:rPr lang="fr-FR" sz="2800" dirty="0" err="1">
                <a:solidFill>
                  <a:prstClr val="black"/>
                </a:solidFill>
                <a:latin typeface="Atkinson Hyperlegible Bold" panose="020B0604020202020204" charset="0"/>
              </a:rPr>
              <a:t>collect</a:t>
            </a:r>
            <a:r>
              <a:rPr lang="fr-FR" sz="2800" dirty="0">
                <a:solidFill>
                  <a:prstClr val="black"/>
                </a:solidFill>
                <a:latin typeface="Atkinson Hyperlegible Bold" panose="020B0604020202020204" charset="0"/>
              </a:rPr>
              <a:t> samples </a:t>
            </a:r>
            <a:r>
              <a:rPr lang="fr-FR" sz="2800" dirty="0">
                <a:solidFill>
                  <a:prstClr val="black"/>
                </a:solidFill>
                <a:latin typeface="Atkinson Hyperlegible"/>
              </a:rPr>
              <a:t>for testing</a:t>
            </a:r>
          </a:p>
        </p:txBody>
      </p:sp>
      <p:sp>
        <p:nvSpPr>
          <p:cNvPr id="20" name="Slide Number Placeholder 19">
            <a:extLst>
              <a:ext uri="{FF2B5EF4-FFF2-40B4-BE49-F238E27FC236}">
                <a16:creationId xmlns:a16="http://schemas.microsoft.com/office/drawing/2014/main" id="{2A1A95A1-BF8F-1022-9A82-B0859C2D0464}"/>
              </a:ext>
            </a:extLst>
          </p:cNvPr>
          <p:cNvSpPr>
            <a:spLocks noGrp="1"/>
          </p:cNvSpPr>
          <p:nvPr>
            <p:ph type="sldNum" sz="quarter" idx="12"/>
          </p:nvPr>
        </p:nvSpPr>
        <p:spPr>
          <a:xfrm>
            <a:off x="15443219" y="9483576"/>
            <a:ext cx="2133600" cy="365125"/>
          </a:xfrm>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2177208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8DB907-C750-C414-472B-F1099EECD17F}"/>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4E11278F-B819-2C83-7668-25907C4D88B8}"/>
              </a:ext>
            </a:extLst>
          </p:cNvPr>
          <p:cNvSpPr txBox="1"/>
          <p:nvPr/>
        </p:nvSpPr>
        <p:spPr>
          <a:xfrm>
            <a:off x="14630400" y="9944100"/>
            <a:ext cx="3657600" cy="342900"/>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adapted from: </a:t>
            </a:r>
            <a:r>
              <a:rPr lang="en-US" sz="1600" b="0" i="0" dirty="0">
                <a:solidFill>
                  <a:schemeClr val="tx1">
                    <a:lumMod val="65000"/>
                    <a:lumOff val="35000"/>
                  </a:schemeClr>
                </a:solidFill>
                <a:effectLst/>
              </a:rPr>
              <a:t>WHO / </a:t>
            </a:r>
            <a:r>
              <a:rPr lang="en-US" sz="1600" b="0" i="0" dirty="0" err="1">
                <a:solidFill>
                  <a:schemeClr val="tx1">
                    <a:lumMod val="65000"/>
                    <a:lumOff val="35000"/>
                  </a:schemeClr>
                </a:solidFill>
                <a:effectLst/>
              </a:rPr>
              <a:t>Genna</a:t>
            </a:r>
            <a:r>
              <a:rPr lang="en-US" sz="1600" b="0" i="0" dirty="0">
                <a:solidFill>
                  <a:schemeClr val="tx1">
                    <a:lumMod val="65000"/>
                    <a:lumOff val="35000"/>
                  </a:schemeClr>
                </a:solidFill>
                <a:effectLst/>
              </a:rPr>
              <a:t> 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2" name="Rectangle: Diagonal Corners Rounded 1">
            <a:extLst>
              <a:ext uri="{FF2B5EF4-FFF2-40B4-BE49-F238E27FC236}">
                <a16:creationId xmlns:a16="http://schemas.microsoft.com/office/drawing/2014/main" id="{AC0F79AE-5859-6250-E02B-506F4E8A757A}"/>
              </a:ext>
            </a:extLst>
          </p:cNvPr>
          <p:cNvSpPr/>
          <p:nvPr/>
        </p:nvSpPr>
        <p:spPr>
          <a:xfrm>
            <a:off x="1" y="4457700"/>
            <a:ext cx="4571999" cy="1828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Reporting cholera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72077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1898658" y="2326105"/>
            <a:ext cx="14616537" cy="144265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661481" y="-1432485"/>
            <a:ext cx="9805481"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838200" y="485164"/>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Reporting cholera</a:t>
            </a:r>
          </a:p>
        </p:txBody>
      </p:sp>
      <p:sp>
        <p:nvSpPr>
          <p:cNvPr id="4" name="TextBox 3">
            <a:extLst>
              <a:ext uri="{FF2B5EF4-FFF2-40B4-BE49-F238E27FC236}">
                <a16:creationId xmlns:a16="http://schemas.microsoft.com/office/drawing/2014/main" id="{F522A0AB-A4F9-EDF3-1914-8768AC32BE4D}"/>
              </a:ext>
            </a:extLst>
          </p:cNvPr>
          <p:cNvSpPr txBox="1"/>
          <p:nvPr/>
        </p:nvSpPr>
        <p:spPr>
          <a:xfrm>
            <a:off x="2209800" y="7052101"/>
            <a:ext cx="15201528" cy="1031051"/>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6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If on a given week, no patient with suspected cholera was seen in your facility</a:t>
            </a:r>
          </a:p>
          <a:p>
            <a:pPr marL="914400" marR="0" lvl="1" indent="-457200" algn="l" defTabSz="1371600" rtl="0" eaLnBrk="1" fontAlgn="auto" latinLnBrk="0" hangingPunct="1">
              <a:lnSpc>
                <a:spcPct val="100000"/>
              </a:lnSpc>
              <a:spcBef>
                <a:spcPts val="0"/>
              </a:spcBef>
              <a:spcAft>
                <a:spcPts val="1800"/>
              </a:spcAft>
              <a:buClr>
                <a:srgbClr val="009999"/>
              </a:buClr>
              <a:buSzTx/>
              <a:buFont typeface="Courier New" panose="02070309020205020404" pitchFamily="49" charset="0"/>
              <a:buChar char="o"/>
              <a:tabLst/>
              <a:defRPr/>
            </a:pPr>
            <a:r>
              <a:rPr lang="en-US" sz="2800" noProof="0" dirty="0">
                <a:solidFill>
                  <a:prstClr val="black"/>
                </a:solidFill>
                <a:latin typeface="Atkinson Hyperlegible" panose="020B0604020202020204" charset="0"/>
                <a:sym typeface="Atkinson Hyperlegible Bold"/>
              </a:rPr>
              <a:t>Report 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he </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absence of cases</a:t>
            </a:r>
            <a:r>
              <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at the end of the week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sym typeface="Atkinson Hyperlegible Bold"/>
              </a:rPr>
              <a:t>zero reporting</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a:t>
            </a:r>
          </a:p>
        </p:txBody>
      </p:sp>
      <p:sp>
        <p:nvSpPr>
          <p:cNvPr id="18" name="TextBox 17">
            <a:extLst>
              <a:ext uri="{FF2B5EF4-FFF2-40B4-BE49-F238E27FC236}">
                <a16:creationId xmlns:a16="http://schemas.microsoft.com/office/drawing/2014/main" id="{D00F606A-BD11-087A-3229-5F38D4F589FD}"/>
              </a:ext>
            </a:extLst>
          </p:cNvPr>
          <p:cNvSpPr txBox="1"/>
          <p:nvPr/>
        </p:nvSpPr>
        <p:spPr>
          <a:xfrm>
            <a:off x="2179320" y="9555235"/>
            <a:ext cx="14734893" cy="523220"/>
          </a:xfrm>
          <a:prstGeom prst="rect">
            <a:avLst/>
          </a:prstGeom>
          <a:noFill/>
        </p:spPr>
        <p:txBody>
          <a:bodyPr wrap="square">
            <a:spAutoFit/>
          </a:bodyPr>
          <a:lstStyle/>
          <a:p>
            <a:pPr marL="457200" marR="0" lvl="0" indent="-457200" algn="l" defTabSz="1371600" rtl="0" eaLnBrk="1" fontAlgn="auto" latinLnBrk="0" hangingPunct="1">
              <a:lnSpc>
                <a:spcPct val="100000"/>
              </a:lnSpc>
              <a:spcBef>
                <a:spcPts val="0"/>
              </a:spcBef>
              <a:spcAft>
                <a:spcPts val="18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To report, use the channels &amp; mechanisms set at your facility (e.g., reporting focal point)</a:t>
            </a:r>
          </a:p>
        </p:txBody>
      </p:sp>
      <p:grpSp>
        <p:nvGrpSpPr>
          <p:cNvPr id="17" name="Group 16">
            <a:extLst>
              <a:ext uri="{FF2B5EF4-FFF2-40B4-BE49-F238E27FC236}">
                <a16:creationId xmlns:a16="http://schemas.microsoft.com/office/drawing/2014/main" id="{C9B43435-531A-D169-C55B-48A304D007D8}"/>
              </a:ext>
            </a:extLst>
          </p:cNvPr>
          <p:cNvGrpSpPr/>
          <p:nvPr/>
        </p:nvGrpSpPr>
        <p:grpSpPr>
          <a:xfrm>
            <a:off x="2743200" y="5731793"/>
            <a:ext cx="14924993" cy="993691"/>
            <a:chOff x="3541394" y="4130726"/>
            <a:chExt cx="14924993" cy="993691"/>
          </a:xfrm>
        </p:grpSpPr>
        <p:pic>
          <p:nvPicPr>
            <p:cNvPr id="20" name="Graphic 19" descr="Information with solid fill">
              <a:extLst>
                <a:ext uri="{FF2B5EF4-FFF2-40B4-BE49-F238E27FC236}">
                  <a16:creationId xmlns:a16="http://schemas.microsoft.com/office/drawing/2014/main" id="{E22F5CFD-32E5-9A6A-F130-E820405D9A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1394" y="4130726"/>
              <a:ext cx="1014393" cy="993691"/>
            </a:xfrm>
            <a:prstGeom prst="rect">
              <a:avLst/>
            </a:prstGeom>
          </p:spPr>
        </p:pic>
        <p:sp>
          <p:nvSpPr>
            <p:cNvPr id="21" name="TextBox 20">
              <a:extLst>
                <a:ext uri="{FF2B5EF4-FFF2-40B4-BE49-F238E27FC236}">
                  <a16:creationId xmlns:a16="http://schemas.microsoft.com/office/drawing/2014/main" id="{F3538683-C41C-9A30-10E5-B4FF55BC3C01}"/>
                </a:ext>
              </a:extLst>
            </p:cNvPr>
            <p:cNvSpPr txBox="1"/>
            <p:nvPr/>
          </p:nvSpPr>
          <p:spPr>
            <a:xfrm>
              <a:off x="4529861" y="4164207"/>
              <a:ext cx="139365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the standard information to be collected &amp; reported in Module 2</a:t>
              </a:r>
            </a:p>
          </p:txBody>
        </p:sp>
      </p:grpSp>
      <p:sp>
        <p:nvSpPr>
          <p:cNvPr id="12" name="TextBox 11">
            <a:extLst>
              <a:ext uri="{FF2B5EF4-FFF2-40B4-BE49-F238E27FC236}">
                <a16:creationId xmlns:a16="http://schemas.microsoft.com/office/drawing/2014/main" id="{C52F91CB-577C-927A-4D7E-E47A428B29C1}"/>
              </a:ext>
            </a:extLst>
          </p:cNvPr>
          <p:cNvSpPr txBox="1"/>
          <p:nvPr/>
        </p:nvSpPr>
        <p:spPr>
          <a:xfrm>
            <a:off x="2457456" y="2528838"/>
            <a:ext cx="13908182" cy="103105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Report s</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tandard</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information collected on all patients with suspected</a:t>
            </a:r>
          </a:p>
          <a:p>
            <a:pPr marL="0" marR="0" lvl="0" indent="0" algn="ctr" defTabSz="13716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cholera seen at your facility to the health authority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at the end of each week</a:t>
            </a:r>
          </a:p>
        </p:txBody>
      </p:sp>
      <p:grpSp>
        <p:nvGrpSpPr>
          <p:cNvPr id="16" name="Group 15">
            <a:extLst>
              <a:ext uri="{FF2B5EF4-FFF2-40B4-BE49-F238E27FC236}">
                <a16:creationId xmlns:a16="http://schemas.microsoft.com/office/drawing/2014/main" id="{26B15530-AA54-E5BA-C2C6-685666FAE794}"/>
              </a:ext>
            </a:extLst>
          </p:cNvPr>
          <p:cNvGrpSpPr/>
          <p:nvPr/>
        </p:nvGrpSpPr>
        <p:grpSpPr>
          <a:xfrm>
            <a:off x="2209800" y="4139423"/>
            <a:ext cx="13411200" cy="1585150"/>
            <a:chOff x="2339793" y="5273958"/>
            <a:chExt cx="12694014" cy="1585150"/>
          </a:xfrm>
        </p:grpSpPr>
        <p:pic>
          <p:nvPicPr>
            <p:cNvPr id="10" name="Picture 9">
              <a:extLst>
                <a:ext uri="{FF2B5EF4-FFF2-40B4-BE49-F238E27FC236}">
                  <a16:creationId xmlns:a16="http://schemas.microsoft.com/office/drawing/2014/main" id="{73AD45B1-8817-692E-07F3-10A6355D9DBE}"/>
                </a:ext>
              </a:extLst>
            </p:cNvPr>
            <p:cNvPicPr>
              <a:picLocks noChangeAspect="1"/>
            </p:cNvPicPr>
            <p:nvPr/>
          </p:nvPicPr>
          <p:blipFill>
            <a:blip r:embed="rId6"/>
            <a:stretch>
              <a:fillRect/>
            </a:stretch>
          </p:blipFill>
          <p:spPr>
            <a:xfrm>
              <a:off x="2339793" y="5273958"/>
              <a:ext cx="12694014" cy="1585150"/>
            </a:xfrm>
            <a:prstGeom prst="rect">
              <a:avLst/>
            </a:prstGeom>
          </p:spPr>
        </p:pic>
        <p:sp>
          <p:nvSpPr>
            <p:cNvPr id="13" name="TextBox 12">
              <a:extLst>
                <a:ext uri="{FF2B5EF4-FFF2-40B4-BE49-F238E27FC236}">
                  <a16:creationId xmlns:a16="http://schemas.microsoft.com/office/drawing/2014/main" id="{884CE0FA-441B-BDB0-50A1-B81F06EA9BE9}"/>
                </a:ext>
              </a:extLst>
            </p:cNvPr>
            <p:cNvSpPr txBox="1"/>
            <p:nvPr/>
          </p:nvSpPr>
          <p:spPr>
            <a:xfrm>
              <a:off x="3219450" y="5778024"/>
              <a:ext cx="109347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Essential to monitor the evolution of the outbreak</a:t>
              </a:r>
              <a:endParaRPr kumimoji="0" lang="fr-FR" sz="320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DEC59B7D-9B8E-FF96-F0B2-9D068B240584}"/>
              </a:ext>
            </a:extLst>
          </p:cNvPr>
          <p:cNvSpPr txBox="1"/>
          <p:nvPr/>
        </p:nvSpPr>
        <p:spPr>
          <a:xfrm>
            <a:off x="2209801" y="8322718"/>
            <a:ext cx="14704412" cy="1031051"/>
          </a:xfrm>
          <a:prstGeom prst="rect">
            <a:avLst/>
          </a:prstGeom>
          <a:noFill/>
        </p:spPr>
        <p:txBody>
          <a:bodyPr wrap="square">
            <a:spAutoFit/>
          </a:bodyPr>
          <a:lstStyle/>
          <a:p>
            <a:pPr marL="457200" marR="0" lvl="0" indent="-457200" algn="just" defTabSz="1371600" rtl="0" eaLnBrk="1" fontAlgn="auto" latinLnBrk="0" hangingPunct="1">
              <a:spcBef>
                <a:spcPts val="0"/>
              </a:spcBef>
              <a:spcAft>
                <a:spcPts val="600"/>
              </a:spcAft>
              <a:buClr>
                <a:srgbClr val="009999"/>
              </a:buClr>
              <a:buSzTx/>
              <a:buBlip>
                <a:blip r:embed="rId3"/>
              </a:buBlip>
              <a:tabLst/>
              <a:defRPr/>
            </a:pPr>
            <a:r>
              <a:rPr lang="en-US" sz="2800" dirty="0">
                <a:solidFill>
                  <a:prstClr val="black"/>
                </a:solidFill>
                <a:latin typeface="Atkinson Hyperlegible" panose="020B0604020202020204" charset="0"/>
                <a:sym typeface="Atkinson Hyperlegible Bold"/>
              </a:rPr>
              <a:t>At the beginning or towards the end of the outbreak</a:t>
            </a:r>
          </a:p>
          <a:p>
            <a:pPr marL="914400" lvl="1" indent="-457200" algn="just" defTabSz="1371600">
              <a:spcAft>
                <a:spcPts val="1800"/>
              </a:spcAft>
              <a:buClr>
                <a:srgbClr val="009999"/>
              </a:buClr>
              <a:buFont typeface="Courier New" panose="02070309020205020404" pitchFamily="49" charset="0"/>
              <a:buChar char="o"/>
              <a:defRPr/>
            </a:pPr>
            <a:r>
              <a:rPr lang="en-US" sz="2800" dirty="0">
                <a:solidFill>
                  <a:prstClr val="black"/>
                </a:solidFill>
                <a:latin typeface="Atkinson Hyperlegible" panose="020B0604020202020204" charset="0"/>
                <a:sym typeface="Atkinson Hyperlegible Bold"/>
              </a:rPr>
              <a:t>Your health authority may request more frequent reporting (e.g., daily)</a:t>
            </a:r>
            <a:endParaRPr lang="en-US" sz="2800" b="1" dirty="0">
              <a:solidFill>
                <a:srgbClr val="009999"/>
              </a:solidFill>
              <a:latin typeface="Atkinson Hyperlegible Bold" panose="020B0604020202020204" charset="0"/>
              <a:sym typeface="Atkinson Hyperlegible Bold"/>
            </a:endParaRPr>
          </a:p>
        </p:txBody>
      </p:sp>
      <p:sp>
        <p:nvSpPr>
          <p:cNvPr id="5" name="Slide Number Placeholder 4">
            <a:extLst>
              <a:ext uri="{FF2B5EF4-FFF2-40B4-BE49-F238E27FC236}">
                <a16:creationId xmlns:a16="http://schemas.microsoft.com/office/drawing/2014/main" id="{71451335-AF67-AE64-A5B9-45EF3449B47D}"/>
              </a:ext>
            </a:extLst>
          </p:cNvPr>
          <p:cNvSpPr>
            <a:spLocks noGrp="1"/>
          </p:cNvSpPr>
          <p:nvPr>
            <p:ph type="sldNum" sz="quarter" idx="7"/>
          </p:nvPr>
        </p:nvSpPr>
        <p:spPr>
          <a:xfrm>
            <a:off x="13362305" y="9616844"/>
            <a:ext cx="4206240" cy="184666"/>
          </a:xfrm>
        </p:spPr>
        <p:txBody>
          <a:bodyPr/>
          <a:lstStyle/>
          <a:p>
            <a:fld id="{B6F15528-21DE-4FAA-801E-634DDDAF4B2B}" type="slidenum">
              <a:rPr lang="en-US" sz="1200" smtClean="0"/>
              <a:t>15</a:t>
            </a:fld>
            <a:endParaRPr lang="en-US" sz="1200" dirty="0"/>
          </a:p>
        </p:txBody>
      </p:sp>
    </p:spTree>
    <p:extLst>
      <p:ext uri="{BB962C8B-B14F-4D97-AF65-F5344CB8AC3E}">
        <p14:creationId xmlns:p14="http://schemas.microsoft.com/office/powerpoint/2010/main" val="14130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599" y="-1432486"/>
            <a:ext cx="9753600" cy="2785897"/>
            <a:chOff x="0" y="0"/>
            <a:chExt cx="856633" cy="230048"/>
          </a:xfrm>
          <a:scene3d>
            <a:camera prst="orthographicFront">
              <a:rot lat="0" lon="0" rev="0"/>
            </a:camera>
            <a:lightRig rig="balanced" dir="t">
              <a:rot lat="0" lon="0" rev="8700000"/>
            </a:lightRig>
          </a:scene3d>
        </p:grpSpPr>
        <p:sp>
          <p:nvSpPr>
            <p:cNvPr id="5" name="Freeform 5"/>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41899" y="495300"/>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p>
        </p:txBody>
      </p:sp>
      <p:grpSp>
        <p:nvGrpSpPr>
          <p:cNvPr id="12" name="Group 11">
            <a:extLst>
              <a:ext uri="{FF2B5EF4-FFF2-40B4-BE49-F238E27FC236}">
                <a16:creationId xmlns:a16="http://schemas.microsoft.com/office/drawing/2014/main" id="{92AF4E0A-968E-51C0-9435-3C76E2738399}"/>
              </a:ext>
            </a:extLst>
          </p:cNvPr>
          <p:cNvGrpSpPr/>
          <p:nvPr/>
        </p:nvGrpSpPr>
        <p:grpSpPr>
          <a:xfrm>
            <a:off x="-609599" y="2757219"/>
            <a:ext cx="18440400" cy="5739081"/>
            <a:chOff x="-609599" y="2757219"/>
            <a:chExt cx="18440400" cy="6043881"/>
          </a:xfrm>
        </p:grpSpPr>
        <p:sp>
          <p:nvSpPr>
            <p:cNvPr id="11" name="Rectangle: Rounded Corners 10">
              <a:extLst>
                <a:ext uri="{FF2B5EF4-FFF2-40B4-BE49-F238E27FC236}">
                  <a16:creationId xmlns:a16="http://schemas.microsoft.com/office/drawing/2014/main" id="{BCA9ECF1-5D30-C075-7E33-C6535F603FFD}"/>
                </a:ext>
              </a:extLst>
            </p:cNvPr>
            <p:cNvSpPr/>
            <p:nvPr/>
          </p:nvSpPr>
          <p:spPr>
            <a:xfrm>
              <a:off x="-609599" y="2757219"/>
              <a:ext cx="18440400" cy="604388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6CEDCEC1-31E2-26F3-145D-A5346E3334F5}"/>
                </a:ext>
              </a:extLst>
            </p:cNvPr>
            <p:cNvSpPr/>
            <p:nvPr/>
          </p:nvSpPr>
          <p:spPr>
            <a:xfrm>
              <a:off x="-152400" y="2780005"/>
              <a:ext cx="889580" cy="602109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75AADF35-0C15-FB77-7B86-B7261849754E}"/>
              </a:ext>
            </a:extLst>
          </p:cNvPr>
          <p:cNvSpPr txBox="1"/>
          <p:nvPr/>
        </p:nvSpPr>
        <p:spPr>
          <a:xfrm>
            <a:off x="947264" y="3271033"/>
            <a:ext cx="16404202" cy="520912"/>
          </a:xfrm>
          <a:prstGeom prst="rect">
            <a:avLst/>
          </a:prstGeom>
        </p:spPr>
        <p:txBody>
          <a:bodyPr wrap="square" lIns="0" tIns="0" rIns="0" bIns="0" rtlCol="0" anchor="t">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ea typeface="+mn-ea"/>
                <a:cs typeface="+mn-cs"/>
                <a:sym typeface="Atkinson Hyperlegible Bold"/>
              </a:rPr>
              <a:t>In geographic areas where </a:t>
            </a:r>
            <a:r>
              <a:rPr lang="en-US" sz="2800" dirty="0">
                <a:solidFill>
                  <a:srgbClr val="009999"/>
                </a:solidFill>
                <a:latin typeface="Atkinson Hyperlegible Bold"/>
                <a:sym typeface="Atkinson Hyperlegible Bold"/>
              </a:rPr>
              <a:t>there is a cholera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outbreak</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ea typeface="+mn-ea"/>
                <a:cs typeface="+mn-cs"/>
                <a:sym typeface="Atkinson Hyperlegible Bold"/>
              </a:rPr>
              <a:t>, surveillance is to monitor the outbreak</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endParaRPr>
          </a:p>
        </p:txBody>
      </p:sp>
      <p:sp>
        <p:nvSpPr>
          <p:cNvPr id="8" name="TextBox 7">
            <a:extLst>
              <a:ext uri="{FF2B5EF4-FFF2-40B4-BE49-F238E27FC236}">
                <a16:creationId xmlns:a16="http://schemas.microsoft.com/office/drawing/2014/main" id="{D91EEA6A-5F0E-1352-B455-29135CB15AB5}"/>
              </a:ext>
            </a:extLst>
          </p:cNvPr>
          <p:cNvSpPr txBox="1"/>
          <p:nvPr/>
        </p:nvSpPr>
        <p:spPr>
          <a:xfrm>
            <a:off x="784701" y="3953155"/>
            <a:ext cx="16949473"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Patients with suspected cholera are </a:t>
            </a:r>
            <a:r>
              <a:rPr lang="en-US" sz="2800" dirty="0">
                <a:solidFill>
                  <a:srgbClr val="009999"/>
                </a:solidFill>
                <a:latin typeface="Atkinson Hyperlegible Bold"/>
                <a:sym typeface="Atkinson Hyperlegible Bold"/>
              </a:rPr>
              <a:t>any patients with AWD</a:t>
            </a:r>
            <a:r>
              <a:rPr lang="en-US" sz="2800" dirty="0">
                <a:solidFill>
                  <a:prstClr val="black">
                    <a:lumMod val="95000"/>
                    <a:lumOff val="5000"/>
                  </a:prstClr>
                </a:solidFill>
                <a:latin typeface="Atkinson Hyperlegible"/>
                <a:sym typeface="Atkinson Hyperlegible Bold"/>
              </a:rPr>
              <a: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(or who died from AWD)</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9" name="TextBox 8">
            <a:extLst>
              <a:ext uri="{FF2B5EF4-FFF2-40B4-BE49-F238E27FC236}">
                <a16:creationId xmlns:a16="http://schemas.microsoft.com/office/drawing/2014/main" id="{B863A170-E13B-7725-6CFB-B65B731169E7}"/>
              </a:ext>
            </a:extLst>
          </p:cNvPr>
          <p:cNvSpPr txBox="1"/>
          <p:nvPr/>
        </p:nvSpPr>
        <p:spPr>
          <a:xfrm>
            <a:off x="813727" y="6578547"/>
            <a:ext cx="17272082"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Standard information on all patients with suspected cholera is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reported </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weekly</a:t>
            </a:r>
            <a:endParaRPr kumimoji="0" lang="en-US" sz="2800" b="1" i="0" u="none" strike="noStrike" kern="1200" cap="none" spc="0" normalizeH="0" baseline="0" noProof="0" dirty="0">
              <a:ln>
                <a:noFill/>
              </a:ln>
              <a:solidFill>
                <a:srgbClr val="009999"/>
              </a:solidFill>
              <a:effectLst/>
              <a:uLnTx/>
              <a:uFillTx/>
              <a:latin typeface="Atkinson Hyperlegible Bold"/>
              <a:ea typeface="+mn-ea"/>
              <a:cs typeface="+mn-cs"/>
            </a:endParaRPr>
          </a:p>
        </p:txBody>
      </p:sp>
      <p:sp>
        <p:nvSpPr>
          <p:cNvPr id="10" name="TextBox 9">
            <a:extLst>
              <a:ext uri="{FF2B5EF4-FFF2-40B4-BE49-F238E27FC236}">
                <a16:creationId xmlns:a16="http://schemas.microsoft.com/office/drawing/2014/main" id="{70C1A020-5EAD-ED6A-B3B7-D417952B1314}"/>
              </a:ext>
            </a:extLst>
          </p:cNvPr>
          <p:cNvSpPr txBox="1"/>
          <p:nvPr/>
        </p:nvSpPr>
        <p:spPr>
          <a:xfrm>
            <a:off x="784701" y="7337529"/>
            <a:ext cx="17132092"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If no patient with suspected cholera was seen, this is also reported weekly</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16" name="TextBox 15">
            <a:extLst>
              <a:ext uri="{FF2B5EF4-FFF2-40B4-BE49-F238E27FC236}">
                <a16:creationId xmlns:a16="http://schemas.microsoft.com/office/drawing/2014/main" id="{090574E2-469C-C5B7-D971-613A9708D969}"/>
              </a:ext>
            </a:extLst>
          </p:cNvPr>
          <p:cNvSpPr txBox="1"/>
          <p:nvPr/>
        </p:nvSpPr>
        <p:spPr>
          <a:xfrm>
            <a:off x="788327" y="4717514"/>
            <a:ext cx="16525039" cy="1797415"/>
          </a:xfrm>
          <a:prstGeom prst="rect">
            <a:avLst/>
          </a:prstGeom>
          <a:noFill/>
        </p:spPr>
        <p:txBody>
          <a:bodyPr wrap="square">
            <a:spAutoFit/>
          </a:bodyPr>
          <a:lstStyle/>
          <a:p>
            <a:pPr marL="342900" marR="0" lvl="0" indent="-342900" algn="l" defTabSz="1371600" rtl="0" eaLnBrk="1" fontAlgn="auto" latinLnBrk="0" hangingPunct="1">
              <a:lnSpc>
                <a:spcPct val="130000"/>
              </a:lnSpc>
              <a:spcBef>
                <a:spcPts val="0"/>
              </a:spcBef>
              <a:spcAft>
                <a:spcPts val="600"/>
              </a:spcAft>
              <a:buClrTx/>
              <a:buSzTx/>
              <a:buFontTx/>
              <a:buBlip>
                <a:blip r:embed="rId3"/>
              </a:buBlip>
              <a:tabLst/>
              <a:defRPr/>
            </a:pPr>
            <a:r>
              <a:rPr lang="en-US" sz="2800" dirty="0">
                <a:solidFill>
                  <a:srgbClr val="009999"/>
                </a:solidFill>
                <a:latin typeface="Atkinson Hyperlegible Bold"/>
                <a:sym typeface="Atkinson Hyperlegible Bold"/>
              </a:rPr>
              <a:t>SOME</a:t>
            </a:r>
            <a:r>
              <a:rPr kumimoji="0" lang="en-US" sz="2800" b="0" i="0" u="none" strike="noStrike" kern="1200" cap="none" spc="0" normalizeH="0" baseline="0" noProof="0" dirty="0">
                <a:ln>
                  <a:noFill/>
                </a:ln>
                <a:solidFill>
                  <a:srgbClr val="008080"/>
                </a:solidFill>
                <a:effectLst/>
                <a:uLnTx/>
                <a:uFillTx/>
                <a:latin typeface="Atkinson Hyperlegible Bold"/>
                <a:ea typeface="+mn-ea"/>
                <a:cs typeface="+mn-cs"/>
                <a:sym typeface="Atkinson Hyperlegible Bold"/>
              </a:rPr>
              <a:t> </a:t>
            </a:r>
            <a:r>
              <a:rPr lang="en-US" sz="2800" dirty="0">
                <a:solidFill>
                  <a:prstClr val="black">
                    <a:lumMod val="95000"/>
                    <a:lumOff val="5000"/>
                  </a:prstClr>
                </a:solidFill>
                <a:latin typeface="Atkinson Hyperlegible"/>
                <a:sym typeface="Atkinson Hyperlegible Bold"/>
              </a:rPr>
              <a:t>of the patients with suspected cholera </a:t>
            </a:r>
            <a:r>
              <a:rPr lang="en-US" sz="2800" dirty="0">
                <a:solidFill>
                  <a:srgbClr val="009999"/>
                </a:solidFill>
                <a:latin typeface="Atkinson Hyperlegible Bold"/>
                <a:sym typeface="Atkinson Hyperlegible Bold"/>
              </a:rPr>
              <a:t>are tested</a:t>
            </a:r>
            <a:endParaRPr kumimoji="0" lang="en-US" sz="2800" b="0" i="0" u="none" strike="noStrike" kern="1200" cap="none" spc="0" normalizeH="0" baseline="0" noProof="0" dirty="0">
              <a:ln>
                <a:noFill/>
              </a:ln>
              <a:solidFill>
                <a:srgbClr val="008080"/>
              </a:solidFill>
              <a:effectLst/>
              <a:uLnTx/>
              <a:uFillTx/>
              <a:latin typeface="Atkinson Hyperlegible Bold"/>
              <a:ea typeface="+mn-ea"/>
              <a:cs typeface="+mn-cs"/>
            </a:endParaRPr>
          </a:p>
          <a:p>
            <a:pPr marL="914400" lvl="1" indent="-457200" defTabSz="1371600">
              <a:lnSpc>
                <a:spcPct val="130000"/>
              </a:lnSpc>
              <a:spcAft>
                <a:spcPts val="600"/>
              </a:spcAft>
              <a:buClr>
                <a:srgbClr val="4DB1A9"/>
              </a:buClr>
              <a:buFont typeface="Arial" panose="020B0604020202020204" pitchFamily="34" charset="0"/>
              <a:buChar char="•"/>
              <a:defRPr/>
            </a:pPr>
            <a:r>
              <a:rPr lang="en-US" sz="2800" dirty="0">
                <a:solidFill>
                  <a:prstClr val="black">
                    <a:lumMod val="95000"/>
                    <a:lumOff val="5000"/>
                  </a:prstClr>
                </a:solidFill>
                <a:latin typeface="Atkinson Hyperlegible Bold"/>
                <a:sym typeface="Atkinson Hyperlegible Bold"/>
              </a:rPr>
              <a:t>If </a:t>
            </a:r>
            <a:r>
              <a:rPr lang="en-US" sz="2800" dirty="0" err="1">
                <a:solidFill>
                  <a:prstClr val="black">
                    <a:lumMod val="95000"/>
                    <a:lumOff val="5000"/>
                  </a:prstClr>
                </a:solidFill>
                <a:latin typeface="Atkinson Hyperlegible Bold"/>
                <a:sym typeface="Atkinson Hyperlegible Bold"/>
              </a:rPr>
              <a:t>RDTs</a:t>
            </a:r>
            <a:r>
              <a:rPr lang="en-US" sz="2800" dirty="0">
                <a:solidFill>
                  <a:prstClr val="black">
                    <a:lumMod val="95000"/>
                    <a:lumOff val="5000"/>
                  </a:prstClr>
                </a:solidFill>
                <a:latin typeface="Atkinson Hyperlegible Bold"/>
                <a:sym typeface="Atkinson Hyperlegible Bold"/>
              </a:rPr>
              <a:t> are available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lang="en-US" sz="2800" dirty="0">
                <a:solidFill>
                  <a:srgbClr val="009999"/>
                </a:solidFill>
                <a:latin typeface="Atkinson Hyperlegible Bold"/>
                <a:sym typeface="Atkinson Hyperlegible Bold"/>
              </a:rPr>
              <a:t>first three patients </a:t>
            </a:r>
            <a:r>
              <a:rPr lang="en-US" sz="2800" dirty="0">
                <a:solidFill>
                  <a:prstClr val="black">
                    <a:lumMod val="95000"/>
                    <a:lumOff val="5000"/>
                  </a:prstClr>
                </a:solidFill>
                <a:latin typeface="Atkinson Hyperlegible"/>
                <a:sym typeface="Atkinson Hyperlegible Bold"/>
              </a:rPr>
              <a:t>with suspected cholera </a:t>
            </a:r>
            <a:r>
              <a:rPr lang="en-US" sz="2800" dirty="0">
                <a:solidFill>
                  <a:srgbClr val="009999"/>
                </a:solidFill>
                <a:latin typeface="Atkinson Hyperlegible Bold"/>
                <a:sym typeface="Atkinson Hyperlegible Bold"/>
              </a:rPr>
              <a:t>on each day</a:t>
            </a:r>
            <a:endParaRPr lang="en-US" sz="2800" dirty="0">
              <a:solidFill>
                <a:prstClr val="black">
                  <a:lumMod val="95000"/>
                  <a:lumOff val="5000"/>
                </a:prstClr>
              </a:solidFill>
              <a:latin typeface="Atkinson Hyperlegible"/>
              <a:sym typeface="Atkinson Hyperlegible Bold"/>
            </a:endParaRPr>
          </a:p>
          <a:p>
            <a:pPr marL="914400" lvl="1" indent="-457200" defTabSz="1371600">
              <a:spcAft>
                <a:spcPts val="1800"/>
              </a:spcAft>
              <a:buClr>
                <a:srgbClr val="4DB1A9"/>
              </a:buClr>
              <a:buFont typeface="Arial" panose="020B0604020202020204" pitchFamily="34" charset="0"/>
              <a:buChar char="•"/>
              <a:defRPr/>
            </a:pPr>
            <a:r>
              <a:rPr lang="en-US" sz="2800" dirty="0">
                <a:solidFill>
                  <a:prstClr val="black">
                    <a:lumMod val="95000"/>
                    <a:lumOff val="5000"/>
                  </a:prstClr>
                </a:solidFill>
                <a:latin typeface="Atkinson Hyperlegible Bold"/>
                <a:sym typeface="Atkinson Hyperlegible Bold"/>
              </a:rPr>
              <a:t>If </a:t>
            </a:r>
            <a:r>
              <a:rPr lang="en-US" sz="2800" dirty="0" err="1">
                <a:solidFill>
                  <a:prstClr val="black">
                    <a:lumMod val="95000"/>
                    <a:lumOff val="5000"/>
                  </a:prstClr>
                </a:solidFill>
                <a:latin typeface="Atkinson Hyperlegible Bold"/>
                <a:sym typeface="Atkinson Hyperlegible Bold"/>
              </a:rPr>
              <a:t>RDTs</a:t>
            </a:r>
            <a:r>
              <a:rPr lang="en-US" sz="2800" dirty="0">
                <a:solidFill>
                  <a:prstClr val="black">
                    <a:lumMod val="95000"/>
                    <a:lumOff val="5000"/>
                  </a:prstClr>
                </a:solidFill>
                <a:latin typeface="Atkinson Hyperlegible Bold"/>
                <a:sym typeface="Atkinson Hyperlegible Bold"/>
              </a:rPr>
              <a:t> are not available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lang="en-US" sz="2800" dirty="0">
                <a:solidFill>
                  <a:srgbClr val="009999"/>
                </a:solidFill>
                <a:latin typeface="Atkinson Hyperlegible Bold"/>
                <a:sym typeface="Atkinson Hyperlegible Bold"/>
              </a:rPr>
              <a:t>first three patients </a:t>
            </a:r>
            <a:r>
              <a:rPr lang="en-US" sz="2800" dirty="0">
                <a:solidFill>
                  <a:prstClr val="black">
                    <a:lumMod val="95000"/>
                    <a:lumOff val="5000"/>
                  </a:prstClr>
                </a:solidFill>
                <a:latin typeface="Atkinson Hyperlegible"/>
                <a:sym typeface="Atkinson Hyperlegible Bold"/>
              </a:rPr>
              <a:t>with suspected cholera </a:t>
            </a:r>
            <a:r>
              <a:rPr lang="en-US" sz="2800" dirty="0">
                <a:solidFill>
                  <a:srgbClr val="009999"/>
                </a:solidFill>
                <a:latin typeface="Atkinson Hyperlegible Bold"/>
                <a:sym typeface="Atkinson Hyperlegible Bold"/>
              </a:rPr>
              <a:t>on each week</a:t>
            </a:r>
            <a:endParaRPr lang="en-US" sz="2800" dirty="0">
              <a:solidFill>
                <a:srgbClr val="009999"/>
              </a:solidFill>
              <a:latin typeface="Atkinson Hyperlegible Bold"/>
            </a:endParaRPr>
          </a:p>
        </p:txBody>
      </p:sp>
      <p:sp>
        <p:nvSpPr>
          <p:cNvPr id="13" name="Slide Number Placeholder 12">
            <a:extLst>
              <a:ext uri="{FF2B5EF4-FFF2-40B4-BE49-F238E27FC236}">
                <a16:creationId xmlns:a16="http://schemas.microsoft.com/office/drawing/2014/main" id="{BCEB9A06-F8BE-7A4F-A145-62CDE18DDECD}"/>
              </a:ext>
            </a:extLst>
          </p:cNvPr>
          <p:cNvSpPr>
            <a:spLocks noGrp="1"/>
          </p:cNvSpPr>
          <p:nvPr>
            <p:ph type="sldNum" sz="quarter" idx="12"/>
          </p:nvPr>
        </p:nvSpPr>
        <p:spPr>
          <a:xfrm>
            <a:off x="15392400" y="9509673"/>
            <a:ext cx="2133600" cy="365125"/>
          </a:xfrm>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79125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704762" y="1399742"/>
            <a:ext cx="7455989" cy="7487515"/>
          </a:xfrm>
          <a:prstGeom prst="rect">
            <a:avLst/>
          </a:prstGeom>
        </p:spPr>
      </p:pic>
      <p:sp>
        <p:nvSpPr>
          <p:cNvPr id="3" name="Slide Number Placeholder 2">
            <a:extLst>
              <a:ext uri="{FF2B5EF4-FFF2-40B4-BE49-F238E27FC236}">
                <a16:creationId xmlns:a16="http://schemas.microsoft.com/office/drawing/2014/main" id="{618011B6-CFA9-1040-AB4D-8D902ED586C1}"/>
              </a:ext>
            </a:extLst>
          </p:cNvPr>
          <p:cNvSpPr>
            <a:spLocks noGrp="1"/>
          </p:cNvSpPr>
          <p:nvPr>
            <p:ph type="sldNum" sz="quarter" idx="12"/>
          </p:nvPr>
        </p:nvSpPr>
        <p:spPr>
          <a:xfrm>
            <a:off x="13487400" y="94107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17</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39302" y="-1050587"/>
            <a:ext cx="9883302"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232400" y="3187996"/>
            <a:ext cx="12217400" cy="351577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monitor a cholera outbreak, a patient with suspected cholera is any patient:</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fr-FR" sz="2600" kern="100" dirty="0" err="1">
                <a:solidFill>
                  <a:prstClr val="black"/>
                </a:solidFill>
                <a:latin typeface="Atkinson Hyperlegible" panose="020B0604020202020204" charset="0"/>
                <a:cs typeface="Arial" panose="020B0604020202020204" pitchFamily="34" charset="0"/>
              </a:rPr>
              <a:t>Aged</a:t>
            </a:r>
            <a:r>
              <a:rPr lang="fr-FR" sz="2600" kern="100" dirty="0">
                <a:solidFill>
                  <a:prstClr val="black"/>
                </a:solidFill>
                <a:latin typeface="Atkinson Hyperlegible" panose="020B0604020202020204" charset="0"/>
                <a:cs typeface="Arial" panose="020B0604020202020204" pitchFamily="34" charset="0"/>
              </a:rPr>
              <a:t> ≥ 2 years </a:t>
            </a:r>
            <a:r>
              <a:rPr lang="fr-FR" sz="2600" kern="100" dirty="0" err="1">
                <a:solidFill>
                  <a:prstClr val="black"/>
                </a:solidFill>
                <a:latin typeface="Atkinson Hyperlegible" panose="020B0604020202020204" charset="0"/>
                <a:cs typeface="Arial" panose="020B0604020202020204" pitchFamily="34" charset="0"/>
              </a:rPr>
              <a:t>old</a:t>
            </a:r>
            <a:r>
              <a:rPr lang="fr-FR" sz="2600" kern="100" dirty="0">
                <a:solidFill>
                  <a:prstClr val="black"/>
                </a:solidFill>
                <a:latin typeface="Atkinson Hyperlegible" panose="020B0604020202020204" charset="0"/>
                <a:cs typeface="Arial" panose="020B0604020202020204" pitchFamily="34" charset="0"/>
              </a:rPr>
              <a:t> with AWD</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prstClr val="black"/>
                </a:solidFill>
                <a:latin typeface="Atkinson Hyperlegible" panose="020B0604020202020204" charset="0"/>
                <a:cs typeface="Arial" panose="020B0604020202020204" pitchFamily="34" charset="0"/>
              </a:rPr>
              <a:t>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prstClr val="black"/>
                </a:solidFill>
                <a:latin typeface="Atkinson Hyperlegible" panose="020B0604020202020204" charset="0"/>
                <a:cs typeface="Arial" panose="020B0604020202020204" pitchFamily="34" charset="0"/>
              </a:rPr>
              <a:t>Aged ≥ 2 years old 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GB" sz="2600" kern="100" dirty="0">
                <a:solidFill>
                  <a:prstClr val="black"/>
                </a:solidFill>
                <a:latin typeface="Atkinson Hyperlegible" panose="020B0604020202020204" charset="0"/>
                <a:cs typeface="Arial" panose="020B0604020202020204" pitchFamily="34" charset="0"/>
              </a:rPr>
              <a:t>With AWD</a:t>
            </a: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22300" y="2923207"/>
            <a:ext cx="4610100" cy="4524375"/>
          </a:xfrm>
          <a:prstGeom prst="rect">
            <a:avLst/>
          </a:prstGeom>
        </p:spPr>
      </p:pic>
      <p:sp>
        <p:nvSpPr>
          <p:cNvPr id="8" name="Slide Number Placeholder 7">
            <a:extLst>
              <a:ext uri="{FF2B5EF4-FFF2-40B4-BE49-F238E27FC236}">
                <a16:creationId xmlns:a16="http://schemas.microsoft.com/office/drawing/2014/main" id="{C1952AC8-BB66-4E26-A028-5F9C8FD4F868}"/>
              </a:ext>
            </a:extLst>
          </p:cNvPr>
          <p:cNvSpPr>
            <a:spLocks noGrp="1"/>
          </p:cNvSpPr>
          <p:nvPr>
            <p:ph type="sldNum" sz="quarter" idx="12"/>
          </p:nvPr>
        </p:nvSpPr>
        <p:spPr>
          <a:xfrm>
            <a:off x="13335000" y="93345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7554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8757" y="-1050587"/>
            <a:ext cx="9902757"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tab pos="8967788" algn="l"/>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4" name="TextBox 3">
            <a:extLst>
              <a:ext uri="{FF2B5EF4-FFF2-40B4-BE49-F238E27FC236}">
                <a16:creationId xmlns:a16="http://schemas.microsoft.com/office/drawing/2014/main" id="{7DB1398C-1419-E3B7-992A-3C109E50E02C}"/>
              </a:ext>
            </a:extLst>
          </p:cNvPr>
          <p:cNvSpPr txBox="1"/>
          <p:nvPr/>
        </p:nvSpPr>
        <p:spPr>
          <a:xfrm>
            <a:off x="5429250" y="4078507"/>
            <a:ext cx="11791950" cy="3548664"/>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monitor a cholera outbreak, a patient with suspected cholera is any patient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fr-FR" sz="2600" kern="100" dirty="0" err="1">
                <a:solidFill>
                  <a:prstClr val="white">
                    <a:lumMod val="65000"/>
                  </a:prstClr>
                </a:solidFill>
                <a:latin typeface="Atkinson Hyperlegible" panose="020B0604020202020204" charset="0"/>
                <a:cs typeface="Arial" panose="020B0604020202020204" pitchFamily="34" charset="0"/>
              </a:rPr>
              <a:t>Aged</a:t>
            </a:r>
            <a:r>
              <a:rPr lang="fr-FR" sz="2600" kern="100" dirty="0">
                <a:solidFill>
                  <a:prstClr val="white">
                    <a:lumMod val="65000"/>
                  </a:prstClr>
                </a:solidFill>
                <a:latin typeface="Atkinson Hyperlegible" panose="020B0604020202020204" charset="0"/>
                <a:cs typeface="Arial" panose="020B0604020202020204" pitchFamily="34" charset="0"/>
              </a:rPr>
              <a:t> ≥ 2 years </a:t>
            </a:r>
            <a:r>
              <a:rPr lang="fr-FR" sz="2600" kern="100" dirty="0" err="1">
                <a:solidFill>
                  <a:prstClr val="white">
                    <a:lumMod val="65000"/>
                  </a:prstClr>
                </a:solidFill>
                <a:latin typeface="Atkinson Hyperlegible" panose="020B0604020202020204" charset="0"/>
                <a:cs typeface="Arial" panose="020B0604020202020204" pitchFamily="34" charset="0"/>
              </a:rPr>
              <a:t>old</a:t>
            </a:r>
            <a:r>
              <a:rPr lang="fr-FR" sz="2600" kern="100" dirty="0">
                <a:solidFill>
                  <a:prstClr val="white">
                    <a:lumMod val="65000"/>
                  </a:prstClr>
                </a:solidFill>
                <a:latin typeface="Atkinson Hyperlegible" panose="020B0604020202020204" charset="0"/>
                <a:cs typeface="Arial" panose="020B0604020202020204" pitchFamily="34" charset="0"/>
              </a:rPr>
              <a:t> with AWD</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prstClr val="white">
                    <a:lumMod val="65000"/>
                  </a:prstClr>
                </a:solidFill>
                <a:latin typeface="Atkinson Hyperlegible" panose="020B0604020202020204" charset="0"/>
                <a:cs typeface="Arial" panose="020B0604020202020204" pitchFamily="34" charset="0"/>
              </a:rPr>
              <a:t>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800" dirty="0">
                <a:solidFill>
                  <a:prstClr val="white">
                    <a:lumMod val="65000"/>
                  </a:prstClr>
                </a:solidFill>
                <a:latin typeface="Atkinson Hyperlegible" panose="020B0604020202020204" charset="0"/>
              </a:rPr>
              <a:t>Aged ≥ 2 years old 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GB" sz="2600" kern="100" dirty="0">
                <a:solidFill>
                  <a:srgbClr val="009999"/>
                </a:solidFill>
                <a:latin typeface="Atkinson Hyperlegible Bold" panose="020B0604020202020204" charset="0"/>
                <a:cs typeface="Arial" panose="020B0604020202020204" pitchFamily="34" charset="0"/>
              </a:rPr>
              <a:t>With AWD</a:t>
            </a:r>
          </a:p>
        </p:txBody>
      </p:sp>
      <p:sp>
        <p:nvSpPr>
          <p:cNvPr id="3" name="Slide Number Placeholder 2">
            <a:extLst>
              <a:ext uri="{FF2B5EF4-FFF2-40B4-BE49-F238E27FC236}">
                <a16:creationId xmlns:a16="http://schemas.microsoft.com/office/drawing/2014/main" id="{B4350008-1327-FF2A-7DE3-72CE6B74A3A0}"/>
              </a:ext>
            </a:extLst>
          </p:cNvPr>
          <p:cNvSpPr>
            <a:spLocks noGrp="1"/>
          </p:cNvSpPr>
          <p:nvPr>
            <p:ph type="sldNum" sz="quarter" idx="12"/>
          </p:nvPr>
        </p:nvSpPr>
        <p:spPr>
          <a:xfrm>
            <a:off x="13335000" y="94107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19</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AB2B5-352D-8050-E5FB-8D244A619195}"/>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716802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875506" y="3480420"/>
            <a:ext cx="11802894" cy="349954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monitor a cholera outbreak</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rPr>
              <a:t>:</a:t>
            </a:r>
          </a:p>
          <a:p>
            <a:pPr marL="457200" marR="0" lvl="1" indent="0" algn="l"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00" cap="none" spc="0" normalizeH="0" baseline="0" noProof="0" dirty="0">
                <a:ln>
                  <a:noFill/>
                </a:ln>
                <a:solidFill>
                  <a:srgbClr val="009999"/>
                </a:solidFill>
                <a:effectLst/>
                <a:uLnTx/>
                <a:uFillTx/>
                <a:latin typeface="Congenial" panose="02000503040000020004" pitchFamily="2" charset="0"/>
                <a:ea typeface="+mn-ea"/>
                <a:cs typeface="Arial" panose="020B0604020202020204" pitchFamily="34" charset="0"/>
              </a:rPr>
              <a:t>(Select all that </a:t>
            </a:r>
            <a:r>
              <a:rPr kumimoji="0" lang="fr-FR" sz="2800" b="0" i="0" u="none" strike="noStrike" kern="100" cap="none" spc="0" normalizeH="0" baseline="0" noProof="0" dirty="0" err="1">
                <a:ln>
                  <a:noFill/>
                </a:ln>
                <a:solidFill>
                  <a:srgbClr val="009999"/>
                </a:solidFill>
                <a:effectLst/>
                <a:uLnTx/>
                <a:uFillTx/>
                <a:latin typeface="Congenial" panose="02000503040000020004" pitchFamily="2" charset="0"/>
                <a:ea typeface="+mn-ea"/>
                <a:cs typeface="Arial" panose="020B0604020202020204" pitchFamily="34" charset="0"/>
              </a:rPr>
              <a:t>apply</a:t>
            </a:r>
            <a:r>
              <a:rPr kumimoji="0" lang="fr-FR" sz="2800" b="0" i="0" u="none" strike="noStrike" kern="100" cap="none" spc="0" normalizeH="0" baseline="0" noProof="0" dirty="0">
                <a:ln>
                  <a:noFill/>
                </a:ln>
                <a:solidFill>
                  <a:srgbClr val="009999"/>
                </a:solidFill>
                <a:effectLst/>
                <a:uLnTx/>
                <a:uFillTx/>
                <a:latin typeface="Congenial" panose="02000503040000020004" pitchFamily="2" charset="0"/>
                <a:ea typeface="+mn-ea"/>
                <a:cs typeface="Arial" panose="020B0604020202020204" pitchFamily="34" charset="0"/>
              </a:rPr>
              <a: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prstClr val="black">
                    <a:lumMod val="95000"/>
                    <a:lumOff val="5000"/>
                  </a:prstClr>
                </a:solidFill>
                <a:latin typeface="Atkinson Hyperlegible" panose="020B0604020202020204" charset="0"/>
                <a:cs typeface="Arial" panose="020B0604020202020204" pitchFamily="34" charset="0"/>
              </a:rPr>
              <a:t>Any patient with suspected cholera is reported daily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Any patient with suspected cholera is reported weekly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patient with suspected cholera is reported daily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patient with suspected cholera is reported weekly</a:t>
            </a: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09600" y="2943225"/>
            <a:ext cx="4610100" cy="4524375"/>
          </a:xfrm>
          <a:prstGeom prst="rect">
            <a:avLst/>
          </a:prstGeom>
        </p:spPr>
      </p:pic>
      <p:sp>
        <p:nvSpPr>
          <p:cNvPr id="3" name="Slide Number Placeholder 2">
            <a:extLst>
              <a:ext uri="{FF2B5EF4-FFF2-40B4-BE49-F238E27FC236}">
                <a16:creationId xmlns:a16="http://schemas.microsoft.com/office/drawing/2014/main" id="{F2B3A4F3-E5B1-2886-F84D-D3E2A79C20B5}"/>
              </a:ext>
            </a:extLst>
          </p:cNvPr>
          <p:cNvSpPr>
            <a:spLocks noGrp="1"/>
          </p:cNvSpPr>
          <p:nvPr>
            <p:ph type="sldNum" sz="quarter" idx="12"/>
          </p:nvPr>
        </p:nvSpPr>
        <p:spPr>
          <a:xfrm>
            <a:off x="13258800" y="9496017"/>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20</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0390" y="-1050587"/>
            <a:ext cx="984439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66156"/>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4" name="TextBox 3">
            <a:extLst>
              <a:ext uri="{FF2B5EF4-FFF2-40B4-BE49-F238E27FC236}">
                <a16:creationId xmlns:a16="http://schemas.microsoft.com/office/drawing/2014/main" id="{65880B4A-7806-6059-47FF-018F57BDD234}"/>
              </a:ext>
            </a:extLst>
          </p:cNvPr>
          <p:cNvSpPr txBox="1"/>
          <p:nvPr/>
        </p:nvSpPr>
        <p:spPr>
          <a:xfrm>
            <a:off x="5276850" y="4000500"/>
            <a:ext cx="12217941" cy="283782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monitor a cholera outbreak:</a:t>
            </a:r>
            <a:endParaRPr lang="fr-FR" sz="2600" b="1" kern="100" dirty="0">
              <a:solidFill>
                <a:prstClr val="white">
                  <a:lumMod val="65000"/>
                </a:prstClr>
              </a:solidFill>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prstClr val="white">
                    <a:lumMod val="65000"/>
                  </a:prstClr>
                </a:solidFill>
                <a:latin typeface="Atkinson Hyperlegible" panose="020B0604020202020204" charset="0"/>
                <a:cs typeface="Arial" panose="020B0604020202020204" pitchFamily="34" charset="0"/>
              </a:rPr>
              <a:t>Any patient with suspected cholera is reported daily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009999"/>
                </a:solidFill>
                <a:latin typeface="Atkinson Hyperlegible Bold" panose="020B0604020202020204" charset="0"/>
                <a:cs typeface="Arial" panose="020B0604020202020204" pitchFamily="34" charset="0"/>
              </a:rPr>
              <a:t>Any patient with suspected cholera is reported weekly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white">
                    <a:lumMod val="6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patient with suspected cholera is reported daily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Arial" panose="020B0604020202020204" pitchFamily="34" charset="0"/>
              </a:rPr>
              <a:t>The absence of patient with suspected cholera is reported weekly</a:t>
            </a:r>
          </a:p>
        </p:txBody>
      </p:sp>
      <p:sp>
        <p:nvSpPr>
          <p:cNvPr id="3" name="Slide Number Placeholder 2">
            <a:extLst>
              <a:ext uri="{FF2B5EF4-FFF2-40B4-BE49-F238E27FC236}">
                <a16:creationId xmlns:a16="http://schemas.microsoft.com/office/drawing/2014/main" id="{A1CCF289-552D-F087-1097-30496ADF13E7}"/>
              </a:ext>
            </a:extLst>
          </p:cNvPr>
          <p:cNvSpPr>
            <a:spLocks noGrp="1"/>
          </p:cNvSpPr>
          <p:nvPr>
            <p:ph type="sldNum" sz="quarter" idx="12"/>
          </p:nvPr>
        </p:nvSpPr>
        <p:spPr>
          <a:xfrm>
            <a:off x="13182600" y="9429128"/>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21</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38100" y="279425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572001" y="3771900"/>
            <a:ext cx="11582400" cy="293279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monitor a cholera outbreak, any patient with AWD is tested for cholera</a:t>
            </a:r>
            <a:r>
              <a:rPr kumimoji="0" lang="en-US" sz="2800" b="1" i="0" u="none" strike="noStrike" kern="100" cap="none" spc="0" normalizeH="0" baseline="0" noProof="0" dirty="0">
                <a:ln>
                  <a:noFill/>
                </a:ln>
                <a:solidFill>
                  <a:prstClr val="black"/>
                </a:solidFill>
                <a:effectLst/>
                <a:uLnTx/>
                <a:uFillTx/>
                <a:latin typeface="Congenial" panose="02000503040000020004" pitchFamily="2" charset="0"/>
                <a:ea typeface="Calibri" panose="020F0502020204030204" pitchFamily="34" charset="0"/>
                <a:cs typeface="Arial" panose="020B0604020202020204" pitchFamily="34" charset="0"/>
              </a:rPr>
              <a:t>:</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True</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False</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1841317-E3D9-4EAC-5FAD-4EFCE0F678AC}"/>
              </a:ext>
            </a:extLst>
          </p:cNvPr>
          <p:cNvSpPr>
            <a:spLocks noGrp="1"/>
          </p:cNvSpPr>
          <p:nvPr>
            <p:ph type="sldNum" sz="quarter" idx="12"/>
          </p:nvPr>
        </p:nvSpPr>
        <p:spPr>
          <a:xfrm>
            <a:off x="13258800" y="941706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70043" y="-1050587"/>
            <a:ext cx="1021404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96045" y="3178342"/>
            <a:ext cx="5276850" cy="4562475"/>
          </a:xfrm>
          <a:prstGeom prst="rect">
            <a:avLst/>
          </a:prstGeom>
        </p:spPr>
      </p:pic>
      <p:sp>
        <p:nvSpPr>
          <p:cNvPr id="4" name="TextBox 3">
            <a:extLst>
              <a:ext uri="{FF2B5EF4-FFF2-40B4-BE49-F238E27FC236}">
                <a16:creationId xmlns:a16="http://schemas.microsoft.com/office/drawing/2014/main" id="{E393C2B5-B2E9-2AFB-17E1-DE223C35F9A8}"/>
              </a:ext>
            </a:extLst>
          </p:cNvPr>
          <p:cNvSpPr txBox="1"/>
          <p:nvPr/>
        </p:nvSpPr>
        <p:spPr>
          <a:xfrm>
            <a:off x="4541521" y="4457700"/>
            <a:ext cx="12146280" cy="293279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monitor a cholera outbreak, any patient with AWD is tested for cholera</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a:t>
            </a:r>
            <a:endParaRPr kumimoji="0" lang="en-US" sz="26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white">
                    <a:lumMod val="65000"/>
                  </a:prstClr>
                </a:solidFill>
                <a:effectLst/>
                <a:uLnTx/>
                <a:uFillTx/>
                <a:latin typeface="Atkinson Hyperlegible" panose="020B0604020202020204" charset="0"/>
                <a:ea typeface="Calibri" panose="020F0502020204030204" pitchFamily="34" charset="0"/>
                <a:cs typeface="Arial" panose="020B0604020202020204" pitchFamily="34" charset="0"/>
              </a:rPr>
              <a:t>True</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False</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4A4B914-D87D-4C06-668B-F5622DC76589}"/>
              </a:ext>
            </a:extLst>
          </p:cNvPr>
          <p:cNvSpPr>
            <a:spLocks noGrp="1"/>
          </p:cNvSpPr>
          <p:nvPr>
            <p:ph type="sldNum" sz="quarter" idx="12"/>
          </p:nvPr>
        </p:nvSpPr>
        <p:spPr>
          <a:xfrm>
            <a:off x="13335000" y="9496017"/>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7E3E4E25-51D1-621C-73D9-5E1CB84E950D}"/>
              </a:ext>
            </a:extLst>
          </p:cNvPr>
          <p:cNvSpPr>
            <a:spLocks noGrp="1"/>
          </p:cNvSpPr>
          <p:nvPr>
            <p:ph type="sldNum" sz="quarter" idx="12"/>
          </p:nvPr>
        </p:nvSpPr>
        <p:spPr>
          <a:xfrm>
            <a:off x="133350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stretch>
            <a:fillRect/>
          </a:stretch>
        </p:blipFill>
        <p:spPr>
          <a:xfrm>
            <a:off x="1219200" y="2141016"/>
            <a:ext cx="15849600"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0" y="-1943100"/>
            <a:ext cx="9412738"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442810" y="570773"/>
            <a:ext cx="8432089" cy="602088"/>
          </a:xfrm>
          <a:prstGeom prst="rect">
            <a:avLst/>
          </a:prstGeom>
        </p:spPr>
        <p:txBody>
          <a:bodyPr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Get ready for this module</a:t>
            </a:r>
          </a:p>
        </p:txBody>
      </p:sp>
      <p:sp>
        <p:nvSpPr>
          <p:cNvPr id="21" name="TextBox 20">
            <a:extLst>
              <a:ext uri="{FF2B5EF4-FFF2-40B4-BE49-F238E27FC236}">
                <a16:creationId xmlns:a16="http://schemas.microsoft.com/office/drawing/2014/main" id="{F0819B31-1A4C-E4E2-2809-5FC874398A98}"/>
              </a:ext>
            </a:extLst>
          </p:cNvPr>
          <p:cNvSpPr txBox="1"/>
          <p:nvPr/>
        </p:nvSpPr>
        <p:spPr>
          <a:xfrm>
            <a:off x="1900906" y="2811848"/>
            <a:ext cx="14095661" cy="523220"/>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Before taking this module, make sure to complete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a:t>
            </a:r>
            <a:r>
              <a:rPr lang="en-US" sz="2800">
                <a:solidFill>
                  <a:srgbClr val="009999"/>
                </a:solidFill>
                <a:latin typeface="ADLaM Display" panose="02010000000000000000" pitchFamily="2" charset="0"/>
                <a:ea typeface="ADLaM Display" panose="02010000000000000000" pitchFamily="2" charset="0"/>
                <a:cs typeface="ADLaM Display" panose="02010000000000000000" pitchFamily="2" charset="0"/>
              </a:rPr>
              <a:t>Key</a:t>
            </a:r>
            <a:r>
              <a:rPr kumimoji="0" lang="en-US" sz="2800" i="0" u="none" strike="noStrike" kern="1200" cap="none" spc="0" normalizeH="0" baseline="0" noProof="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Principles’</a:t>
            </a:r>
            <a:endPar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Slide Number Placeholder 9">
            <a:extLst>
              <a:ext uri="{FF2B5EF4-FFF2-40B4-BE49-F238E27FC236}">
                <a16:creationId xmlns:a16="http://schemas.microsoft.com/office/drawing/2014/main" id="{73F5E0C7-E45D-4DDB-A82D-35DE6058F83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a:p>
        </p:txBody>
      </p:sp>
      <p:pic>
        <p:nvPicPr>
          <p:cNvPr id="2" name="Picture 1">
            <a:extLst>
              <a:ext uri="{FF2B5EF4-FFF2-40B4-BE49-F238E27FC236}">
                <a16:creationId xmlns:a16="http://schemas.microsoft.com/office/drawing/2014/main" id="{1A46A7BD-5CC8-80BA-8541-4D34FCAB7720}"/>
              </a:ext>
            </a:extLst>
          </p:cNvPr>
          <p:cNvPicPr>
            <a:picLocks noChangeAspect="1"/>
          </p:cNvPicPr>
          <p:nvPr/>
        </p:nvPicPr>
        <p:blipFill>
          <a:blip r:embed="rId4"/>
          <a:stretch>
            <a:fillRect/>
          </a:stretch>
        </p:blipFill>
        <p:spPr>
          <a:xfrm>
            <a:off x="4329879" y="4384531"/>
            <a:ext cx="10116722" cy="56906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7389264-E823-1906-2FCB-CD5340134316}"/>
              </a:ext>
            </a:extLst>
          </p:cNvPr>
          <p:cNvGrpSpPr/>
          <p:nvPr/>
        </p:nvGrpSpPr>
        <p:grpSpPr>
          <a:xfrm>
            <a:off x="1400045" y="3302000"/>
            <a:ext cx="15758680" cy="4673600"/>
            <a:chOff x="1400045" y="3302000"/>
            <a:chExt cx="15758680" cy="4673600"/>
          </a:xfrm>
        </p:grpSpPr>
        <p:sp>
          <p:nvSpPr>
            <p:cNvPr id="20" name="Rectangle 19">
              <a:extLst>
                <a:ext uri="{FF2B5EF4-FFF2-40B4-BE49-F238E27FC236}">
                  <a16:creationId xmlns:a16="http://schemas.microsoft.com/office/drawing/2014/main" id="{6BAB5282-636C-49C9-8906-400122A811EC}"/>
                </a:ext>
              </a:extLst>
            </p:cNvPr>
            <p:cNvSpPr/>
            <p:nvPr/>
          </p:nvSpPr>
          <p:spPr>
            <a:xfrm>
              <a:off x="2731509" y="3805022"/>
              <a:ext cx="12998465" cy="370586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400045" y="3302000"/>
              <a:ext cx="1443990" cy="4673600"/>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714735" y="3302000"/>
              <a:ext cx="1443990" cy="4673600"/>
            </a:xfrm>
            <a:prstGeom prst="rect">
              <a:avLst/>
            </a:prstGeom>
            <a:solidFill>
              <a:srgbClr val="4DB1A9"/>
            </a:solidFill>
            <a:ln>
              <a:solidFill>
                <a:srgbClr val="4DB1A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048000" y="4500026"/>
            <a:ext cx="12885939" cy="2277547"/>
          </a:xfrm>
          <a:prstGeom prst="rect">
            <a:avLst/>
          </a:prstGeom>
          <a:noFill/>
        </p:spPr>
        <p:txBody>
          <a:bodyPr wrap="square" lIns="91440" tIns="45720" rIns="91440" bIns="45720" rtlCol="0" anchor="t">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How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to implement surveillance to monitor an outbreak including</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 </a:t>
            </a:r>
          </a:p>
          <a:p>
            <a:pPr marL="1371600" marR="0" lvl="2"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How to identify </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patients with suspected cholera</a:t>
            </a:r>
          </a:p>
          <a:p>
            <a:pPr marL="1371600" marR="0" lvl="2"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Which patients with suspected cholera to </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test</a:t>
            </a:r>
            <a:endPar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endParaRPr>
          </a:p>
          <a:p>
            <a:pPr marL="1371600" marR="0" lvl="2"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How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often</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to </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report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patients with suspected cholera</a:t>
            </a:r>
          </a:p>
        </p:txBody>
      </p:sp>
      <p:grpSp>
        <p:nvGrpSpPr>
          <p:cNvPr id="3" name="Group 4">
            <a:extLst>
              <a:ext uri="{FF2B5EF4-FFF2-40B4-BE49-F238E27FC236}">
                <a16:creationId xmlns:a16="http://schemas.microsoft.com/office/drawing/2014/main" id="{09B59C51-85B6-4967-AE10-D41CA6F880F9}"/>
              </a:ext>
            </a:extLst>
          </p:cNvPr>
          <p:cNvGrpSpPr/>
          <p:nvPr/>
        </p:nvGrpSpPr>
        <p:grpSpPr>
          <a:xfrm>
            <a:off x="-705853" y="-1432486"/>
            <a:ext cx="984985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9F2A783-AA92-C169-915B-DEDD6B9A47B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34AA3B3-E41F-1884-BBF0-0C064937702E}"/>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4A4034B-0FC7-9205-3CB2-01411EE72F24}"/>
              </a:ext>
            </a:extLst>
          </p:cNvPr>
          <p:cNvSpPr txBox="1"/>
          <p:nvPr/>
        </p:nvSpPr>
        <p:spPr>
          <a:xfrm>
            <a:off x="838200" y="495300"/>
            <a:ext cx="1015345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2" name="Slide Number Placeholder 1">
            <a:extLst>
              <a:ext uri="{FF2B5EF4-FFF2-40B4-BE49-F238E27FC236}">
                <a16:creationId xmlns:a16="http://schemas.microsoft.com/office/drawing/2014/main" id="{9D717DB3-ED8F-7C56-421F-4E462E2B92E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collecting water&#10;&#10;Description automatically generated">
            <a:extLst>
              <a:ext uri="{FF2B5EF4-FFF2-40B4-BE49-F238E27FC236}">
                <a16:creationId xmlns:a16="http://schemas.microsoft.com/office/drawing/2014/main" id="{C0FEEBF4-5E01-483E-0CE8-5F618F139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F66217C6-1D3E-7C63-10D0-6B8CA54D5A9D}"/>
              </a:ext>
            </a:extLst>
          </p:cNvPr>
          <p:cNvSpPr txBox="1"/>
          <p:nvPr/>
        </p:nvSpPr>
        <p:spPr>
          <a:xfrm>
            <a:off x="14630400" y="9948446"/>
            <a:ext cx="36576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mj-lt"/>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mj-lt"/>
                <a:ea typeface="Atkinson Hyperlegible"/>
                <a:cs typeface="Atkinson Hyperlegible"/>
                <a:sym typeface="Atkinson Hyperlegible"/>
              </a:rPr>
              <a:t>WHO/Billy </a:t>
            </a:r>
            <a:r>
              <a:rPr lang="en-US" sz="1600" dirty="0" err="1">
                <a:solidFill>
                  <a:schemeClr val="tx1">
                    <a:lumMod val="65000"/>
                    <a:lumOff val="35000"/>
                  </a:schemeClr>
                </a:solidFill>
                <a:latin typeface="+mj-lt"/>
                <a:ea typeface="Atkinson Hyperlegible"/>
                <a:cs typeface="Atkinson Hyperlegible"/>
                <a:sym typeface="Atkinson Hyperlegible"/>
              </a:rPr>
              <a:t>Miaron</a:t>
            </a:r>
            <a:endParaRPr lang="en-US" sz="1600" dirty="0">
              <a:solidFill>
                <a:schemeClr val="tx1">
                  <a:lumMod val="65000"/>
                  <a:lumOff val="35000"/>
                </a:schemeClr>
              </a:solidFill>
              <a:latin typeface="+mj-lt"/>
              <a:ea typeface="Atkinson Hyperlegible"/>
              <a:cs typeface="Atkinson Hyperlegible"/>
              <a:sym typeface="Atkinson Hyperlegible"/>
            </a:endParaRPr>
          </a:p>
        </p:txBody>
      </p:sp>
      <p:sp>
        <p:nvSpPr>
          <p:cNvPr id="3" name="Rectangle: Diagonal Corners Rounded 2">
            <a:extLst>
              <a:ext uri="{FF2B5EF4-FFF2-40B4-BE49-F238E27FC236}">
                <a16:creationId xmlns:a16="http://schemas.microsoft.com/office/drawing/2014/main" id="{41F43962-D320-BE4C-3DF3-38DC6F8E07BA}"/>
              </a:ext>
            </a:extLst>
          </p:cNvPr>
          <p:cNvSpPr/>
          <p:nvPr/>
        </p:nvSpPr>
        <p:spPr>
          <a:xfrm>
            <a:off x="1" y="4457700"/>
            <a:ext cx="4572000" cy="1828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Background</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832211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men looking at their phones&#10;&#10;Description automatically generated">
            <a:extLst>
              <a:ext uri="{FF2B5EF4-FFF2-40B4-BE49-F238E27FC236}">
                <a16:creationId xmlns:a16="http://schemas.microsoft.com/office/drawing/2014/main" id="{6501C1F3-DFA1-2832-C4CF-3135FC430E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984" y="4183059"/>
            <a:ext cx="5828594" cy="4933292"/>
          </a:xfrm>
          <a:prstGeom prst="rect">
            <a:avLst/>
          </a:prstGeom>
        </p:spPr>
      </p:pic>
      <p:sp>
        <p:nvSpPr>
          <p:cNvPr id="13" name="Freeform 4">
            <a:extLst>
              <a:ext uri="{FF2B5EF4-FFF2-40B4-BE49-F238E27FC236}">
                <a16:creationId xmlns:a16="http://schemas.microsoft.com/office/drawing/2014/main" id="{3853562A-E3DD-C6F1-BA18-B383DBF789E2}"/>
              </a:ext>
            </a:extLst>
          </p:cNvPr>
          <p:cNvSpPr/>
          <p:nvPr/>
        </p:nvSpPr>
        <p:spPr>
          <a:xfrm>
            <a:off x="993862" y="2173555"/>
            <a:ext cx="15750600" cy="105904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2" name="Freeform 5">
            <a:extLst>
              <a:ext uri="{FF2B5EF4-FFF2-40B4-BE49-F238E27FC236}">
                <a16:creationId xmlns:a16="http://schemas.microsoft.com/office/drawing/2014/main" id="{85E21698-9035-49D0-1603-D74F25C6C1E9}"/>
              </a:ext>
            </a:extLst>
          </p:cNvPr>
          <p:cNvSpPr/>
          <p:nvPr/>
        </p:nvSpPr>
        <p:spPr>
          <a:xfrm>
            <a:off x="-726482" y="-1315532"/>
            <a:ext cx="12769616"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412970" y="502881"/>
            <a:ext cx="14691898"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urveillance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for outbreak monitoring</a:t>
            </a:r>
          </a:p>
        </p:txBody>
      </p:sp>
      <p:sp>
        <p:nvSpPr>
          <p:cNvPr id="8" name="TextBox 7">
            <a:extLst>
              <a:ext uri="{FF2B5EF4-FFF2-40B4-BE49-F238E27FC236}">
                <a16:creationId xmlns:a16="http://schemas.microsoft.com/office/drawing/2014/main" id="{EA9A8A0B-86E3-017A-F1C4-5C75A4AE14A5}"/>
              </a:ext>
            </a:extLst>
          </p:cNvPr>
          <p:cNvSpPr txBox="1"/>
          <p:nvPr/>
        </p:nvSpPr>
        <p:spPr>
          <a:xfrm>
            <a:off x="7393860" y="4035957"/>
            <a:ext cx="9622002"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Health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authorities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regularly</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update health care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workers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on the </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cholera situation in their </a:t>
            </a:r>
            <a:r>
              <a:rPr kumimoji="0" lang="fr-FR"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geographic</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area</a:t>
            </a:r>
          </a:p>
        </p:txBody>
      </p:sp>
      <p:grpSp>
        <p:nvGrpSpPr>
          <p:cNvPr id="5" name="Group 4">
            <a:extLst>
              <a:ext uri="{FF2B5EF4-FFF2-40B4-BE49-F238E27FC236}">
                <a16:creationId xmlns:a16="http://schemas.microsoft.com/office/drawing/2014/main" id="{9686F4EB-2FC0-0557-FF4B-AFBC947599B0}"/>
              </a:ext>
            </a:extLst>
          </p:cNvPr>
          <p:cNvGrpSpPr/>
          <p:nvPr/>
        </p:nvGrpSpPr>
        <p:grpSpPr>
          <a:xfrm>
            <a:off x="7393860" y="5743790"/>
            <a:ext cx="8215753" cy="1518516"/>
            <a:chOff x="7445270" y="5576427"/>
            <a:chExt cx="8215753" cy="1518516"/>
          </a:xfrm>
        </p:grpSpPr>
        <p:sp>
          <p:nvSpPr>
            <p:cNvPr id="14" name="TextBox 13">
              <a:extLst>
                <a:ext uri="{FF2B5EF4-FFF2-40B4-BE49-F238E27FC236}">
                  <a16:creationId xmlns:a16="http://schemas.microsoft.com/office/drawing/2014/main" id="{461A8778-64E7-1BD8-DA60-C0CAC068F149}"/>
                </a:ext>
              </a:extLst>
            </p:cNvPr>
            <p:cNvSpPr txBox="1"/>
            <p:nvPr/>
          </p:nvSpPr>
          <p:spPr>
            <a:xfrm>
              <a:off x="7445270" y="5576427"/>
              <a:ext cx="8215753"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Stay</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up-to-date</a:t>
              </a:r>
            </a:p>
          </p:txBody>
        </p:sp>
        <p:pic>
          <p:nvPicPr>
            <p:cNvPr id="16" name="Graphic 15" descr="Speaker phone with solid fill">
              <a:extLst>
                <a:ext uri="{FF2B5EF4-FFF2-40B4-BE49-F238E27FC236}">
                  <a16:creationId xmlns:a16="http://schemas.microsoft.com/office/drawing/2014/main" id="{41E45E71-EA41-6995-988D-EC9904DC08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4909" y="6080137"/>
              <a:ext cx="914400" cy="914400"/>
            </a:xfrm>
            <a:prstGeom prst="rect">
              <a:avLst/>
            </a:prstGeom>
          </p:spPr>
        </p:pic>
        <p:pic>
          <p:nvPicPr>
            <p:cNvPr id="18" name="Graphic 17" descr="Internet with solid fill">
              <a:extLst>
                <a:ext uri="{FF2B5EF4-FFF2-40B4-BE49-F238E27FC236}">
                  <a16:creationId xmlns:a16="http://schemas.microsoft.com/office/drawing/2014/main" id="{640072C7-3A09-F110-9485-071F64FF58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58661" y="6114597"/>
              <a:ext cx="914400" cy="914400"/>
            </a:xfrm>
            <a:prstGeom prst="rect">
              <a:avLst/>
            </a:prstGeom>
          </p:spPr>
        </p:pic>
        <p:pic>
          <p:nvPicPr>
            <p:cNvPr id="20" name="Graphic 19" descr="Smart Phone with solid fill">
              <a:extLst>
                <a:ext uri="{FF2B5EF4-FFF2-40B4-BE49-F238E27FC236}">
                  <a16:creationId xmlns:a16="http://schemas.microsoft.com/office/drawing/2014/main" id="{7E67AF0D-0658-C866-934F-3AA102CCBB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92414" y="6180543"/>
              <a:ext cx="702979" cy="702979"/>
            </a:xfrm>
            <a:prstGeom prst="rect">
              <a:avLst/>
            </a:prstGeom>
          </p:spPr>
        </p:pic>
        <p:pic>
          <p:nvPicPr>
            <p:cNvPr id="22" name="Graphic 21" descr="Email with solid fill">
              <a:extLst>
                <a:ext uri="{FF2B5EF4-FFF2-40B4-BE49-F238E27FC236}">
                  <a16:creationId xmlns:a16="http://schemas.microsoft.com/office/drawing/2014/main" id="{5A9490DF-54E2-8510-E4EE-4AEA78E3B1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52238" y="6202554"/>
              <a:ext cx="702979" cy="702979"/>
            </a:xfrm>
            <a:prstGeom prst="rect">
              <a:avLst/>
            </a:prstGeom>
          </p:spPr>
        </p:pic>
        <p:pic>
          <p:nvPicPr>
            <p:cNvPr id="24" name="Graphic 23" descr="Newspaper outline">
              <a:extLst>
                <a:ext uri="{FF2B5EF4-FFF2-40B4-BE49-F238E27FC236}">
                  <a16:creationId xmlns:a16="http://schemas.microsoft.com/office/drawing/2014/main" id="{72E29D26-9ACC-F19E-3E60-0773F5CD039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058375" y="6096391"/>
              <a:ext cx="914400" cy="914400"/>
            </a:xfrm>
            <a:prstGeom prst="rect">
              <a:avLst/>
            </a:prstGeom>
          </p:spPr>
        </p:pic>
        <p:pic>
          <p:nvPicPr>
            <p:cNvPr id="26" name="Graphic 25" descr="Online meeting with solid fill">
              <a:extLst>
                <a:ext uri="{FF2B5EF4-FFF2-40B4-BE49-F238E27FC236}">
                  <a16:creationId xmlns:a16="http://schemas.microsoft.com/office/drawing/2014/main" id="{BD49C237-1D3E-0E42-7CE0-2963F0F83C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082570" y="6074832"/>
              <a:ext cx="914400" cy="914400"/>
            </a:xfrm>
            <a:prstGeom prst="rect">
              <a:avLst/>
            </a:prstGeom>
          </p:spPr>
        </p:pic>
        <p:pic>
          <p:nvPicPr>
            <p:cNvPr id="28" name="Graphic 27" descr="Chat outline">
              <a:extLst>
                <a:ext uri="{FF2B5EF4-FFF2-40B4-BE49-F238E27FC236}">
                  <a16:creationId xmlns:a16="http://schemas.microsoft.com/office/drawing/2014/main" id="{3E667670-1E47-9BC3-2859-E4820E68E95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175228" y="6180543"/>
              <a:ext cx="914400" cy="914400"/>
            </a:xfrm>
            <a:prstGeom prst="rect">
              <a:avLst/>
            </a:prstGeom>
          </p:spPr>
        </p:pic>
      </p:grpSp>
      <p:sp>
        <p:nvSpPr>
          <p:cNvPr id="29" name="TextBox 28">
            <a:extLst>
              <a:ext uri="{FF2B5EF4-FFF2-40B4-BE49-F238E27FC236}">
                <a16:creationId xmlns:a16="http://schemas.microsoft.com/office/drawing/2014/main" id="{20330DDD-00B1-AF2A-70A9-68F8713782AE}"/>
              </a:ext>
            </a:extLst>
          </p:cNvPr>
          <p:cNvSpPr txBox="1"/>
          <p:nvPr/>
        </p:nvSpPr>
        <p:spPr>
          <a:xfrm>
            <a:off x="2937143" y="8777797"/>
            <a:ext cx="4020435"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WHO /  Francine </a:t>
            </a:r>
            <a:r>
              <a:rPr kumimoji="0" lang="en-GB" sz="1600" b="0" i="0" u="none" strike="noStrike" kern="1200" cap="none" spc="0" normalizeH="0" baseline="0" noProof="0" dirty="0" err="1">
                <a:ln>
                  <a:noFill/>
                </a:ln>
                <a:solidFill>
                  <a:schemeClr val="tx1">
                    <a:lumMod val="65000"/>
                    <a:lumOff val="35000"/>
                  </a:schemeClr>
                </a:solidFill>
                <a:effectLst/>
                <a:uLnTx/>
                <a:uFillTx/>
                <a:ea typeface="Calibri" panose="020F0502020204030204" pitchFamily="34" charset="0"/>
                <a:cs typeface="Arial" panose="020B0604020202020204" pitchFamily="34" charset="0"/>
              </a:rPr>
              <a:t>Tchouta</a:t>
            </a:r>
            <a:endPar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236C83CC-9189-9FC6-C168-F6E49C5A5A53}"/>
              </a:ext>
            </a:extLst>
          </p:cNvPr>
          <p:cNvSpPr txBox="1"/>
          <p:nvPr/>
        </p:nvSpPr>
        <p:spPr>
          <a:xfrm>
            <a:off x="944814" y="2485847"/>
            <a:ext cx="15798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When</a:t>
            </a:r>
            <a:r>
              <a:rPr kumimoji="0" lang="fr-FR"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there is a cholera </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outbreak </a:t>
            </a:r>
            <a:r>
              <a:rPr kumimoji="0" lang="fr-FR"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 a </a:t>
            </a:r>
            <a:r>
              <a:rPr kumimoji="0" lang="fr-FR"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geographic</a:t>
            </a:r>
            <a:r>
              <a:rPr kumimoji="0" lang="fr-FR"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area</a:t>
            </a:r>
          </a:p>
        </p:txBody>
      </p:sp>
      <p:sp>
        <p:nvSpPr>
          <p:cNvPr id="15" name="TextBox 14">
            <a:extLst>
              <a:ext uri="{FF2B5EF4-FFF2-40B4-BE49-F238E27FC236}">
                <a16:creationId xmlns:a16="http://schemas.microsoft.com/office/drawing/2014/main" id="{AD15AE23-FB8F-58FC-2C4A-5EBC39D1BAFB}"/>
              </a:ext>
            </a:extLst>
          </p:cNvPr>
          <p:cNvSpPr txBox="1"/>
          <p:nvPr/>
        </p:nvSpPr>
        <p:spPr>
          <a:xfrm>
            <a:off x="6505149" y="7506026"/>
            <a:ext cx="11106451" cy="1692771"/>
          </a:xfrm>
          <a:prstGeom prst="rect">
            <a:avLst/>
          </a:prstGeom>
          <a:noFill/>
        </p:spPr>
        <p:txBody>
          <a:bodyPr wrap="square">
            <a:spAutoFit/>
          </a:bodyPr>
          <a:lstStyle/>
          <a:p>
            <a:pPr marL="1371600" marR="0" lvl="2" indent="-457200" algn="l" defTabSz="914400" rtl="0" eaLnBrk="1" fontAlgn="auto" latinLnBrk="0" hangingPunct="1">
              <a:lnSpc>
                <a:spcPct val="100000"/>
              </a:lnSpc>
              <a:spcBef>
                <a:spcPts val="0"/>
              </a:spcBef>
              <a:spcAft>
                <a:spcPts val="1200"/>
              </a:spcAft>
              <a:buClr>
                <a:srgbClr val="008080"/>
              </a:buClr>
              <a:buSzTx/>
              <a:buFontTx/>
              <a:buBlip>
                <a:blip r:embed="rId4"/>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At any point in time, know:</a:t>
            </a:r>
          </a:p>
          <a:p>
            <a:pPr marL="1828800" lvl="3" indent="-457200">
              <a:spcAft>
                <a:spcPts val="1200"/>
              </a:spcAft>
              <a:buClr>
                <a:srgbClr val="008080"/>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sym typeface="Atkinson Hyperlegible Bold"/>
              </a:rPr>
              <a:t>The</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cholera situation in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your</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geographic</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area </a:t>
            </a:r>
          </a:p>
          <a:p>
            <a:pPr marL="1828800" lvl="3" indent="-457200">
              <a:spcAft>
                <a:spcPts val="1200"/>
              </a:spcAft>
              <a:buClr>
                <a:srgbClr val="008080"/>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sym typeface="Atkinson Hyperlegible Bold"/>
              </a:rPr>
              <a:t>W</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hether</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surveillance is to monitor a cholera outbreak</a:t>
            </a:r>
          </a:p>
        </p:txBody>
      </p:sp>
      <p:sp>
        <p:nvSpPr>
          <p:cNvPr id="17" name="Slide Number Placeholder 16">
            <a:extLst>
              <a:ext uri="{FF2B5EF4-FFF2-40B4-BE49-F238E27FC236}">
                <a16:creationId xmlns:a16="http://schemas.microsoft.com/office/drawing/2014/main" id="{988BD4B8-7211-547E-D594-6057812D65C1}"/>
              </a:ext>
            </a:extLst>
          </p:cNvPr>
          <p:cNvSpPr>
            <a:spLocks noGrp="1"/>
          </p:cNvSpPr>
          <p:nvPr>
            <p:ph type="sldNum" sz="quarter" idx="12"/>
          </p:nvPr>
        </p:nvSpPr>
        <p:spPr>
          <a:xfrm>
            <a:off x="15352226" y="9541306"/>
            <a:ext cx="2133600" cy="365125"/>
          </a:xfrm>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641172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B9BEC18C-25D4-4790-60E1-A04140C0F8E5}"/>
              </a:ext>
            </a:extLst>
          </p:cNvPr>
          <p:cNvSpPr/>
          <p:nvPr/>
        </p:nvSpPr>
        <p:spPr>
          <a:xfrm>
            <a:off x="1840012" y="2187083"/>
            <a:ext cx="14646442" cy="12311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grpSp>
        <p:nvGrpSpPr>
          <p:cNvPr id="5" name="Group 4">
            <a:extLst>
              <a:ext uri="{FF2B5EF4-FFF2-40B4-BE49-F238E27FC236}">
                <a16:creationId xmlns:a16="http://schemas.microsoft.com/office/drawing/2014/main" id="{02CC5ADF-3A2B-9C89-3459-2040EB8E0D19}"/>
              </a:ext>
            </a:extLst>
          </p:cNvPr>
          <p:cNvGrpSpPr/>
          <p:nvPr/>
        </p:nvGrpSpPr>
        <p:grpSpPr>
          <a:xfrm>
            <a:off x="-758756" y="-2009229"/>
            <a:ext cx="10060412" cy="3484665"/>
            <a:chOff x="-13120" y="-47625"/>
            <a:chExt cx="869753" cy="287749"/>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BC4881F3-5E65-0779-57AF-BAD7FC6242B8}"/>
                </a:ext>
              </a:extLst>
            </p:cNvPr>
            <p:cNvSpPr/>
            <p:nvPr/>
          </p:nvSpPr>
          <p:spPr>
            <a:xfrm>
              <a:off x="-13120" y="5058"/>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A46D24E3-58A0-5527-F1EC-3003D35C4297}"/>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590A2ED1-5F9A-D1C5-AD8C-30FD716AB742}"/>
              </a:ext>
            </a:extLst>
          </p:cNvPr>
          <p:cNvSpPr txBox="1"/>
          <p:nvPr/>
        </p:nvSpPr>
        <p:spPr>
          <a:xfrm>
            <a:off x="939668" y="490824"/>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objective</a:t>
            </a:r>
          </a:p>
        </p:txBody>
      </p:sp>
      <p:sp>
        <p:nvSpPr>
          <p:cNvPr id="14" name="TextBox 13">
            <a:extLst>
              <a:ext uri="{FF2B5EF4-FFF2-40B4-BE49-F238E27FC236}">
                <a16:creationId xmlns:a16="http://schemas.microsoft.com/office/drawing/2014/main" id="{3D56C8A3-F140-666D-0B85-942B9DF9C7C1}"/>
              </a:ext>
            </a:extLst>
          </p:cNvPr>
          <p:cNvSpPr txBox="1"/>
          <p:nvPr/>
        </p:nvSpPr>
        <p:spPr>
          <a:xfrm>
            <a:off x="1757645" y="8469080"/>
            <a:ext cx="9337065"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If the situation changes, surveillance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evolves</a:t>
            </a:r>
            <a:endPar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grpSp>
        <p:nvGrpSpPr>
          <p:cNvPr id="12" name="Group 11">
            <a:extLst>
              <a:ext uri="{FF2B5EF4-FFF2-40B4-BE49-F238E27FC236}">
                <a16:creationId xmlns:a16="http://schemas.microsoft.com/office/drawing/2014/main" id="{51520BAB-5C98-D9F9-D5A5-5E90AEBCF30F}"/>
              </a:ext>
            </a:extLst>
          </p:cNvPr>
          <p:cNvGrpSpPr/>
          <p:nvPr/>
        </p:nvGrpSpPr>
        <p:grpSpPr>
          <a:xfrm>
            <a:off x="10040481" y="7708136"/>
            <a:ext cx="6662973" cy="1231106"/>
            <a:chOff x="10040481" y="7708136"/>
            <a:chExt cx="6662973" cy="1231106"/>
          </a:xfrm>
        </p:grpSpPr>
        <p:pic>
          <p:nvPicPr>
            <p:cNvPr id="22" name="Graphic 21" descr="Information with solid fill">
              <a:extLst>
                <a:ext uri="{FF2B5EF4-FFF2-40B4-BE49-F238E27FC236}">
                  <a16:creationId xmlns:a16="http://schemas.microsoft.com/office/drawing/2014/main" id="{1E676C07-58BD-7604-DCCE-F237BC346D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0481" y="7915327"/>
              <a:ext cx="1014393" cy="993691"/>
            </a:xfrm>
            <a:prstGeom prst="rect">
              <a:avLst/>
            </a:prstGeom>
          </p:spPr>
        </p:pic>
        <p:sp>
          <p:nvSpPr>
            <p:cNvPr id="23" name="TextBox 22">
              <a:extLst>
                <a:ext uri="{FF2B5EF4-FFF2-40B4-BE49-F238E27FC236}">
                  <a16:creationId xmlns:a16="http://schemas.microsoft.com/office/drawing/2014/main" id="{211F1D41-A8AA-F888-C3AA-AEF6D42ADCFA}"/>
                </a:ext>
              </a:extLst>
            </p:cNvPr>
            <p:cNvSpPr txBox="1"/>
            <p:nvPr/>
          </p:nvSpPr>
          <p:spPr>
            <a:xfrm>
              <a:off x="10896600" y="7708136"/>
              <a:ext cx="5806854"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surveillance in other situations in Modules 3 &amp; 5</a:t>
              </a:r>
            </a:p>
          </p:txBody>
        </p:sp>
      </p:grpSp>
      <p:grpSp>
        <p:nvGrpSpPr>
          <p:cNvPr id="11" name="Group 10">
            <a:extLst>
              <a:ext uri="{FF2B5EF4-FFF2-40B4-BE49-F238E27FC236}">
                <a16:creationId xmlns:a16="http://schemas.microsoft.com/office/drawing/2014/main" id="{4CE98E84-B38A-7E65-EC2B-E5889F12BA9A}"/>
              </a:ext>
            </a:extLst>
          </p:cNvPr>
          <p:cNvGrpSpPr/>
          <p:nvPr/>
        </p:nvGrpSpPr>
        <p:grpSpPr>
          <a:xfrm>
            <a:off x="2133600" y="4200527"/>
            <a:ext cx="14020800" cy="2770190"/>
            <a:chOff x="2133600" y="4049141"/>
            <a:chExt cx="14020800" cy="2770190"/>
          </a:xfrm>
        </p:grpSpPr>
        <p:pic>
          <p:nvPicPr>
            <p:cNvPr id="2" name="Picture 1">
              <a:extLst>
                <a:ext uri="{FF2B5EF4-FFF2-40B4-BE49-F238E27FC236}">
                  <a16:creationId xmlns:a16="http://schemas.microsoft.com/office/drawing/2014/main" id="{764FF405-E273-EAC5-ACEA-A219DE090629}"/>
                </a:ext>
              </a:extLst>
            </p:cNvPr>
            <p:cNvPicPr>
              <a:picLocks noChangeAspect="1"/>
            </p:cNvPicPr>
            <p:nvPr/>
          </p:nvPicPr>
          <p:blipFill>
            <a:blip r:embed="rId6"/>
            <a:stretch>
              <a:fillRect/>
            </a:stretch>
          </p:blipFill>
          <p:spPr>
            <a:xfrm>
              <a:off x="2133600" y="4049141"/>
              <a:ext cx="14020800" cy="2770190"/>
            </a:xfrm>
            <a:prstGeom prst="rect">
              <a:avLst/>
            </a:prstGeom>
          </p:spPr>
        </p:pic>
        <p:sp>
          <p:nvSpPr>
            <p:cNvPr id="3" name="TextBox 2">
              <a:extLst>
                <a:ext uri="{FF2B5EF4-FFF2-40B4-BE49-F238E27FC236}">
                  <a16:creationId xmlns:a16="http://schemas.microsoft.com/office/drawing/2014/main" id="{D8EA2C48-C90D-5EA9-D70B-B378605CD69B}"/>
                </a:ext>
              </a:extLst>
            </p:cNvPr>
            <p:cNvSpPr txBox="1"/>
            <p:nvPr/>
          </p:nvSpPr>
          <p:spPr>
            <a:xfrm>
              <a:off x="3360703" y="4937946"/>
              <a:ext cx="11658600" cy="9925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2800" b="1" i="0" u="none" strike="noStrike" kern="1200" cap="none" spc="0" normalizeH="0" baseline="0" noProof="0" dirty="0" err="1">
                  <a:ln>
                    <a:noFill/>
                  </a:ln>
                  <a:solidFill>
                    <a:srgbClr val="4DB1A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Identify</a:t>
              </a:r>
              <a:r>
                <a:rPr kumimoji="0" lang="fr-FR" sz="2800" b="1" i="0" u="none" strike="noStrike" kern="1200" cap="none" spc="0" normalizeH="0" baseline="0" noProof="0" dirty="0">
                  <a:ln>
                    <a:noFill/>
                  </a:ln>
                  <a:solidFill>
                    <a:srgbClr val="4DB1A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 test, and report </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patients with suspected cholera </a:t>
              </a:r>
            </a:p>
            <a:p>
              <a:pPr marL="0" marR="0" lvl="0" indent="0" algn="ctr" defTabSz="914400" rtl="0" eaLnBrk="1" fontAlgn="auto" latinLnBrk="0" hangingPunct="1">
                <a:lnSpc>
                  <a:spcPct val="100000"/>
                </a:lnSpc>
                <a:spcBef>
                  <a:spcPts val="0"/>
                </a:spcBef>
                <a:spcAft>
                  <a:spcPts val="300"/>
                </a:spcAft>
                <a:buClrTx/>
                <a:buSzTx/>
                <a:buFontTx/>
                <a:buNone/>
                <a:tabLst/>
                <a:defRPr/>
              </a:pPr>
              <a:r>
                <a:rPr lang="fr-FR" sz="2800" b="1" dirty="0">
                  <a:solidFill>
                    <a:prstClr val="black">
                      <a:lumMod val="95000"/>
                      <a:lumOff val="5000"/>
                    </a:prstClr>
                  </a:solidFill>
                  <a:latin typeface="Cavolini" panose="03000502040302020204" pitchFamily="66" charset="0"/>
                  <a:ea typeface="ADLaM Display" panose="02010000000000000000" pitchFamily="2" charset="0"/>
                  <a:cs typeface="Cavolini" panose="03000502040302020204" pitchFamily="66" charset="0"/>
                  <a:sym typeface="Atkinson Hyperlegible Bold"/>
                </a:rPr>
                <a:t>i</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n </a:t>
              </a:r>
              <a:r>
                <a:rPr kumimoji="0" lang="fr-FR" sz="2800" b="1" i="0" u="none" strike="noStrike" kern="1200" cap="none" spc="0" normalizeH="0" baseline="0" noProof="0" dirty="0" err="1">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accor</a:t>
              </a:r>
              <a:r>
                <a:rPr lang="fr-FR" sz="2800" b="1" dirty="0">
                  <a:solidFill>
                    <a:prstClr val="black">
                      <a:lumMod val="95000"/>
                      <a:lumOff val="5000"/>
                    </a:prstClr>
                  </a:solidFill>
                  <a:latin typeface="Cavolini" panose="03000502040302020204" pitchFamily="66" charset="0"/>
                  <a:ea typeface="ADLaM Display" panose="02010000000000000000" pitchFamily="2" charset="0"/>
                  <a:cs typeface="Cavolini" panose="03000502040302020204" pitchFamily="66" charset="0"/>
                  <a:sym typeface="Atkinson Hyperlegible Bold"/>
                </a:rPr>
                <a:t>dance with </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the recommendations in </a:t>
              </a:r>
              <a:r>
                <a:rPr kumimoji="0" lang="fr-FR" sz="2800" b="1" i="0" u="none" strike="noStrike" kern="1200" cap="none" spc="0" normalizeH="0" baseline="0" noProof="0" dirty="0" err="1">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this</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 module </a:t>
              </a:r>
            </a:p>
          </p:txBody>
        </p:sp>
      </p:grpSp>
      <p:sp>
        <p:nvSpPr>
          <p:cNvPr id="9" name="TextBox 8">
            <a:extLst>
              <a:ext uri="{FF2B5EF4-FFF2-40B4-BE49-F238E27FC236}">
                <a16:creationId xmlns:a16="http://schemas.microsoft.com/office/drawing/2014/main" id="{5AEAF3C1-E06F-76BF-ED9E-F3D203CAD080}"/>
              </a:ext>
            </a:extLst>
          </p:cNvPr>
          <p:cNvSpPr txBox="1"/>
          <p:nvPr/>
        </p:nvSpPr>
        <p:spPr>
          <a:xfrm>
            <a:off x="1737473" y="7765043"/>
            <a:ext cx="8966332"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As long as there is an outbreak</a:t>
            </a:r>
            <a:endPar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4" name="TextBox 3">
            <a:extLst>
              <a:ext uri="{FF2B5EF4-FFF2-40B4-BE49-F238E27FC236}">
                <a16:creationId xmlns:a16="http://schemas.microsoft.com/office/drawing/2014/main" id="{5398C1D8-B02A-6DCA-D348-E40A4B089AAE}"/>
              </a:ext>
            </a:extLst>
          </p:cNvPr>
          <p:cNvSpPr txBox="1"/>
          <p:nvPr/>
        </p:nvSpPr>
        <p:spPr>
          <a:xfrm>
            <a:off x="3515140" y="2345087"/>
            <a:ext cx="11829821" cy="1031051"/>
          </a:xfrm>
          <a:prstGeom prst="rect">
            <a:avLst/>
          </a:prstGeom>
          <a:noFill/>
        </p:spPr>
        <p:txBody>
          <a:bodyPr wrap="square" rtlCol="0">
            <a:spAutoFit/>
          </a:bodyPr>
          <a:lstStyle/>
          <a:p>
            <a:pPr algn="ctr">
              <a:spcAft>
                <a:spcPts val="600"/>
              </a:spcAft>
              <a:defRPr/>
            </a:pP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Surveillance to monitor an outbreak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generates information to</a:t>
            </a:r>
          </a:p>
          <a:p>
            <a:pPr algn="ctr">
              <a:spcAft>
                <a:spcPts val="3000"/>
              </a:spcAf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guide multisectoral interventions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 end the outbreak</a:t>
            </a:r>
          </a:p>
        </p:txBody>
      </p:sp>
      <p:sp>
        <p:nvSpPr>
          <p:cNvPr id="13" name="Slide Number Placeholder 12">
            <a:extLst>
              <a:ext uri="{FF2B5EF4-FFF2-40B4-BE49-F238E27FC236}">
                <a16:creationId xmlns:a16="http://schemas.microsoft.com/office/drawing/2014/main" id="{F0113C40-95D6-2BEC-AEC4-04AE90C21445}"/>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a:p>
        </p:txBody>
      </p:sp>
    </p:spTree>
    <p:extLst>
      <p:ext uri="{BB962C8B-B14F-4D97-AF65-F5344CB8AC3E}">
        <p14:creationId xmlns:p14="http://schemas.microsoft.com/office/powerpoint/2010/main" val="365827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everal people sleeping in beds&#10;&#10;Description automatically generated">
            <a:extLst>
              <a:ext uri="{FF2B5EF4-FFF2-40B4-BE49-F238E27FC236}">
                <a16:creationId xmlns:a16="http://schemas.microsoft.com/office/drawing/2014/main" id="{620480A0-0398-8547-C758-2E7D84ED5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2" name="TextBox 1">
            <a:extLst>
              <a:ext uri="{FF2B5EF4-FFF2-40B4-BE49-F238E27FC236}">
                <a16:creationId xmlns:a16="http://schemas.microsoft.com/office/drawing/2014/main" id="{5E4F6252-F246-0F9C-2A5D-94C97D2DC00C}"/>
              </a:ext>
            </a:extLst>
          </p:cNvPr>
          <p:cNvSpPr txBox="1"/>
          <p:nvPr/>
        </p:nvSpPr>
        <p:spPr>
          <a:xfrm>
            <a:off x="14096999" y="9940827"/>
            <a:ext cx="4191001" cy="345530"/>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Photo adapted from: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WHO /Mark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Nieuwenhof</a:t>
            </a:r>
            <a:endParaRPr lang="en-US" sz="1600" dirty="0">
              <a:solidFill>
                <a:schemeClr val="tx1">
                  <a:lumMod val="65000"/>
                  <a:lumOff val="35000"/>
                </a:schemeClr>
              </a:solidFill>
              <a:latin typeface="Atkinson Hyperlegible"/>
              <a:ea typeface="Atkinson Hyperlegible"/>
              <a:cs typeface="Atkinson Hyperlegible"/>
              <a:sym typeface="Atkinson Hyperlegible"/>
            </a:endParaRPr>
          </a:p>
        </p:txBody>
      </p:sp>
      <p:sp>
        <p:nvSpPr>
          <p:cNvPr id="3" name="Rectangle: Diagonal Corners Rounded 2">
            <a:extLst>
              <a:ext uri="{FF2B5EF4-FFF2-40B4-BE49-F238E27FC236}">
                <a16:creationId xmlns:a16="http://schemas.microsoft.com/office/drawing/2014/main" id="{7E6761B2-94A2-8070-3E8E-982334FFDA04}"/>
              </a:ext>
            </a:extLst>
          </p:cNvPr>
          <p:cNvSpPr/>
          <p:nvPr/>
        </p:nvSpPr>
        <p:spPr>
          <a:xfrm>
            <a:off x="1" y="4457700"/>
            <a:ext cx="6400800" cy="1828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Patients with suspected cholera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102528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743200" y="2132343"/>
            <a:ext cx="12877800" cy="186815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849852"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914964" y="482192"/>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Case definition</a:t>
            </a:r>
          </a:p>
        </p:txBody>
      </p:sp>
      <p:sp>
        <p:nvSpPr>
          <p:cNvPr id="5" name="TextBox 4">
            <a:extLst>
              <a:ext uri="{FF2B5EF4-FFF2-40B4-BE49-F238E27FC236}">
                <a16:creationId xmlns:a16="http://schemas.microsoft.com/office/drawing/2014/main" id="{C52F91CB-577C-927A-4D7E-E47A428B29C1}"/>
              </a:ext>
            </a:extLst>
          </p:cNvPr>
          <p:cNvSpPr txBox="1"/>
          <p:nvPr/>
        </p:nvSpPr>
        <p:spPr>
          <a:xfrm>
            <a:off x="1786461" y="2512880"/>
            <a:ext cx="14724573" cy="1218795"/>
          </a:xfrm>
          <a:prstGeom prst="rect">
            <a:avLst/>
          </a:prstGeom>
          <a:noFill/>
        </p:spPr>
        <p:txBody>
          <a:bodyPr wrap="square">
            <a:spAutoFit/>
          </a:bodyPr>
          <a:lstStyle/>
          <a:p>
            <a:pPr marL="0" marR="0" lvl="0" indent="0" algn="ctr" defTabSz="1371600" rtl="0" eaLnBrk="1" fontAlgn="auto" latinLnBrk="0" hangingPunct="1">
              <a:lnSpc>
                <a:spcPct val="130000"/>
              </a:lnSpc>
              <a:spcBef>
                <a:spcPts val="0"/>
              </a:spcBef>
              <a:spcAft>
                <a:spcPts val="300"/>
              </a:spcAft>
              <a:buClrTx/>
              <a:buSzTx/>
              <a:buFontTx/>
              <a:buNone/>
              <a:tabLst/>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Patients </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with suspected cholera:</a:t>
            </a:r>
            <a:endPar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a:p>
            <a:pPr marL="457200" marR="0" lvl="0" indent="-457200" algn="ctr" defTabSz="1371600" rtl="0" eaLnBrk="1" fontAlgn="auto" latinLnBrk="0" hangingPunct="1">
              <a:lnSpc>
                <a:spcPct val="130000"/>
              </a:lnSpc>
              <a:spcBef>
                <a:spcPts val="0"/>
              </a:spcBef>
              <a:spcAft>
                <a:spcPts val="300"/>
              </a:spcAft>
              <a:buClrTx/>
              <a:buSzTx/>
              <a:buBlip>
                <a:blip r:embed="rId3"/>
              </a:buBlip>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ny</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patient with AWD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(or who died from AWD)</a:t>
            </a:r>
          </a:p>
        </p:txBody>
      </p:sp>
      <p:sp>
        <p:nvSpPr>
          <p:cNvPr id="15" name="TextBox 14">
            <a:extLst>
              <a:ext uri="{FF2B5EF4-FFF2-40B4-BE49-F238E27FC236}">
                <a16:creationId xmlns:a16="http://schemas.microsoft.com/office/drawing/2014/main" id="{D58ABEC6-6648-CD8D-03ED-1FD1582FA055}"/>
              </a:ext>
            </a:extLst>
          </p:cNvPr>
          <p:cNvSpPr txBox="1"/>
          <p:nvPr/>
        </p:nvSpPr>
        <p:spPr>
          <a:xfrm>
            <a:off x="2660331" y="8207550"/>
            <a:ext cx="15420329" cy="523220"/>
          </a:xfrm>
          <a:prstGeom prst="rect">
            <a:avLst/>
          </a:prstGeom>
          <a:noFill/>
        </p:spPr>
        <p:txBody>
          <a:bodyPr wrap="square" rtlCol="0">
            <a:spAutoFit/>
          </a:bodyPr>
          <a:lstStyle/>
          <a:p>
            <a:pPr marL="914400" lvl="1" indent="-457200">
              <a:spcAft>
                <a:spcPts val="1800"/>
              </a:spcAft>
              <a:buClr>
                <a:srgbClr val="009999"/>
              </a:buClr>
              <a:buBlip>
                <a:blip r:embed="rId4"/>
              </a:buBlip>
            </a:pPr>
            <a:r>
              <a:rPr lang="en-US" sz="2800" dirty="0">
                <a:solidFill>
                  <a:prstClr val="black">
                    <a:lumMod val="95000"/>
                    <a:lumOff val="5000"/>
                  </a:prstClr>
                </a:solidFill>
                <a:latin typeface="Atkinson Hyperlegible" panose="020B0604020202020204" charset="0"/>
              </a:rPr>
              <a:t>Comprehensive overview of the outbreak to effectively guide the response </a:t>
            </a:r>
            <a:endParaRPr lang="fr-FR" sz="2800" dirty="0">
              <a:solidFill>
                <a:prstClr val="black">
                  <a:lumMod val="95000"/>
                  <a:lumOff val="5000"/>
                </a:prstClr>
              </a:solidFill>
              <a:latin typeface="Atkinson Hyperlegible" panose="020B0604020202020204" charset="0"/>
            </a:endParaRPr>
          </a:p>
        </p:txBody>
      </p:sp>
      <p:grpSp>
        <p:nvGrpSpPr>
          <p:cNvPr id="9" name="Group 8">
            <a:extLst>
              <a:ext uri="{FF2B5EF4-FFF2-40B4-BE49-F238E27FC236}">
                <a16:creationId xmlns:a16="http://schemas.microsoft.com/office/drawing/2014/main" id="{B7668292-47CF-612E-08D8-EB3B9CB4D3B4}"/>
              </a:ext>
            </a:extLst>
          </p:cNvPr>
          <p:cNvGrpSpPr/>
          <p:nvPr/>
        </p:nvGrpSpPr>
        <p:grpSpPr>
          <a:xfrm>
            <a:off x="4700607" y="4550131"/>
            <a:ext cx="14950919" cy="993691"/>
            <a:chOff x="4916517" y="7037287"/>
            <a:chExt cx="14950919" cy="993691"/>
          </a:xfrm>
        </p:grpSpPr>
        <p:pic>
          <p:nvPicPr>
            <p:cNvPr id="10" name="Graphic 9" descr="Information with solid fill">
              <a:extLst>
                <a:ext uri="{FF2B5EF4-FFF2-40B4-BE49-F238E27FC236}">
                  <a16:creationId xmlns:a16="http://schemas.microsoft.com/office/drawing/2014/main" id="{3E56AAAF-80B6-A0BB-3484-D1DC507D37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6517" y="7037287"/>
              <a:ext cx="1014393" cy="993691"/>
            </a:xfrm>
            <a:prstGeom prst="rect">
              <a:avLst/>
            </a:prstGeom>
          </p:spPr>
        </p:pic>
        <p:sp>
          <p:nvSpPr>
            <p:cNvPr id="11" name="TextBox 10">
              <a:extLst>
                <a:ext uri="{FF2B5EF4-FFF2-40B4-BE49-F238E27FC236}">
                  <a16:creationId xmlns:a16="http://schemas.microsoft.com/office/drawing/2014/main" id="{DFEB851D-BCE5-AC0D-9177-88E4A5A31089}"/>
                </a:ext>
              </a:extLst>
            </p:cNvPr>
            <p:cNvSpPr txBox="1"/>
            <p:nvPr/>
          </p:nvSpPr>
          <p:spPr>
            <a:xfrm>
              <a:off x="5930910" y="7037287"/>
              <a:ext cx="1393652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how to recognize AWD in Module 2</a:t>
              </a:r>
            </a:p>
          </p:txBody>
        </p:sp>
      </p:grpSp>
      <p:grpSp>
        <p:nvGrpSpPr>
          <p:cNvPr id="12" name="Group 11">
            <a:extLst>
              <a:ext uri="{FF2B5EF4-FFF2-40B4-BE49-F238E27FC236}">
                <a16:creationId xmlns:a16="http://schemas.microsoft.com/office/drawing/2014/main" id="{7695352C-0429-1693-425C-DDB2586CC348}"/>
              </a:ext>
            </a:extLst>
          </p:cNvPr>
          <p:cNvGrpSpPr/>
          <p:nvPr/>
        </p:nvGrpSpPr>
        <p:grpSpPr>
          <a:xfrm>
            <a:off x="3962399" y="5844871"/>
            <a:ext cx="11132497" cy="1868157"/>
            <a:chOff x="3962399" y="5844871"/>
            <a:chExt cx="11132497" cy="1868157"/>
          </a:xfrm>
        </p:grpSpPr>
        <p:pic>
          <p:nvPicPr>
            <p:cNvPr id="4" name="Picture 3">
              <a:extLst>
                <a:ext uri="{FF2B5EF4-FFF2-40B4-BE49-F238E27FC236}">
                  <a16:creationId xmlns:a16="http://schemas.microsoft.com/office/drawing/2014/main" id="{1FB38124-44EA-84D2-2FD6-934A8D8DDD17}"/>
                </a:ext>
              </a:extLst>
            </p:cNvPr>
            <p:cNvPicPr>
              <a:picLocks noChangeAspect="1"/>
            </p:cNvPicPr>
            <p:nvPr/>
          </p:nvPicPr>
          <p:blipFill>
            <a:blip r:embed="rId7"/>
            <a:stretch>
              <a:fillRect/>
            </a:stretch>
          </p:blipFill>
          <p:spPr>
            <a:xfrm>
              <a:off x="3962399" y="5844871"/>
              <a:ext cx="10439401" cy="1868157"/>
            </a:xfrm>
            <a:prstGeom prst="rect">
              <a:avLst/>
            </a:prstGeom>
          </p:spPr>
        </p:pic>
        <p:sp>
          <p:nvSpPr>
            <p:cNvPr id="7" name="TextBox 6">
              <a:extLst>
                <a:ext uri="{FF2B5EF4-FFF2-40B4-BE49-F238E27FC236}">
                  <a16:creationId xmlns:a16="http://schemas.microsoft.com/office/drawing/2014/main" id="{439717BC-307A-A8AF-0CDB-CC08286F2AEE}"/>
                </a:ext>
              </a:extLst>
            </p:cNvPr>
            <p:cNvSpPr txBox="1"/>
            <p:nvPr/>
          </p:nvSpPr>
          <p:spPr>
            <a:xfrm>
              <a:off x="5722296" y="6517339"/>
              <a:ext cx="9372600" cy="523220"/>
            </a:xfrm>
            <a:prstGeom prst="rect">
              <a:avLst/>
            </a:prstGeom>
            <a:noFill/>
          </p:spPr>
          <p:txBody>
            <a:bodyPr wrap="square" rtlCol="0">
              <a:spAutoFit/>
            </a:bodyPr>
            <a:lstStyle/>
            <a:p>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NO criteria on age or severe dehydration</a:t>
              </a:r>
            </a:p>
          </p:txBody>
        </p:sp>
      </p:grpSp>
      <p:sp>
        <p:nvSpPr>
          <p:cNvPr id="13" name="Slide Number Placeholder 12">
            <a:extLst>
              <a:ext uri="{FF2B5EF4-FFF2-40B4-BE49-F238E27FC236}">
                <a16:creationId xmlns:a16="http://schemas.microsoft.com/office/drawing/2014/main" id="{E2A2432A-FBEF-034C-C064-C486400C2BB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9</a:t>
            </a:fld>
            <a:endParaRPr lang="en-US" sz="1200"/>
          </a:p>
        </p:txBody>
      </p:sp>
    </p:spTree>
    <p:extLst>
      <p:ext uri="{BB962C8B-B14F-4D97-AF65-F5344CB8AC3E}">
        <p14:creationId xmlns:p14="http://schemas.microsoft.com/office/powerpoint/2010/main" val="33675519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E2619BF8-C2A6-48AE-AAB8-32708FB1D8F5}">
  <ds:schemaRefs>
    <ds:schemaRef ds:uri="http://schemas.microsoft.com/sharepoint/v3/contenttype/forms"/>
  </ds:schemaRefs>
</ds:datastoreItem>
</file>

<file path=customXml/itemProps2.xml><?xml version="1.0" encoding="utf-8"?>
<ds:datastoreItem xmlns:ds="http://schemas.openxmlformats.org/officeDocument/2006/customXml" ds:itemID="{88481677-75E6-4E13-ABDA-2D6E80E928D8}"/>
</file>

<file path=customXml/itemProps3.xml><?xml version="1.0" encoding="utf-8"?>
<ds:datastoreItem xmlns:ds="http://schemas.openxmlformats.org/officeDocument/2006/customXml" ds:itemID="{1EC04DE7-8C39-4F61-93F7-DE9A1739AC19}">
  <ds:schemaRefs>
    <ds:schemaRef ds:uri="http://www.w3.org/XML/1998/namespace"/>
    <ds:schemaRef ds:uri="http://purl.org/dc/elements/1.1/"/>
    <ds:schemaRef ds:uri="http://schemas.microsoft.com/office/2006/metadata/properties"/>
    <ds:schemaRef ds:uri="http://schemas.openxmlformats.org/package/2006/metadata/core-properties"/>
    <ds:schemaRef ds:uri="3e8c1917-30ce-4059-b20f-d25788032734"/>
    <ds:schemaRef ds:uri="http://schemas.microsoft.com/office/2006/documentManagement/types"/>
    <ds:schemaRef ds:uri="http://purl.org/dc/dcmitype/"/>
    <ds:schemaRef ds:uri="http://purl.org/dc/terms/"/>
    <ds:schemaRef ds:uri="http://schemas.microsoft.com/office/infopath/2007/PartnerControls"/>
    <ds:schemaRef ds:uri="a4ccce07-d9df-40be-ba22-67d5c80ef237"/>
  </ds:schemaRefs>
</ds:datastoreItem>
</file>

<file path=docProps/app.xml><?xml version="1.0" encoding="utf-8"?>
<Properties xmlns="http://schemas.openxmlformats.org/officeDocument/2006/extended-properties" xmlns:vt="http://schemas.openxmlformats.org/officeDocument/2006/docPropsVTypes">
  <TotalTime>1399</TotalTime>
  <Words>2625</Words>
  <Application>Microsoft Office PowerPoint</Application>
  <PresentationFormat>Custom</PresentationFormat>
  <Paragraphs>230</Paragraphs>
  <Slides>24</Slides>
  <Notes>24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Cavolini</vt:lpstr>
      <vt:lpstr>Arial</vt:lpstr>
      <vt:lpstr>Atkinson Hyperlegible</vt:lpstr>
      <vt:lpstr>Congenial</vt:lpstr>
      <vt:lpstr>Courier New</vt:lpstr>
      <vt:lpstr>Aptos Display</vt:lpstr>
      <vt:lpstr>Calibri</vt:lpstr>
      <vt:lpstr>Atkinson Hyperlegible Bold</vt:lpstr>
      <vt:lpstr>ADLaM Display</vt:lpstr>
      <vt:lpstr>Aptos</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(Presentation)</dc:title>
  <dc:creator>DOMINGUEZ, Morgane</dc:creator>
  <cp:lastModifiedBy>DOMINGUEZ, Morgane</cp:lastModifiedBy>
  <cp:revision>55</cp:revision>
  <dcterms:created xsi:type="dcterms:W3CDTF">2006-08-16T00:00:00Z</dcterms:created>
  <dcterms:modified xsi:type="dcterms:W3CDTF">2025-02-15T19:47:51Z</dcterms:modified>
  <dc:identifier>DAGL3wzfyJQ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