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6" r:id="rId6"/>
  </p:sldMasterIdLst>
  <p:notesMasterIdLst>
    <p:notesMasterId r:id="rId29"/>
  </p:notesMasterIdLst>
  <p:sldIdLst>
    <p:sldId id="875" r:id="rId7"/>
    <p:sldId id="271" r:id="rId8"/>
    <p:sldId id="2147474636" r:id="rId9"/>
    <p:sldId id="852" r:id="rId10"/>
    <p:sldId id="853" r:id="rId11"/>
    <p:sldId id="858" r:id="rId12"/>
    <p:sldId id="870" r:id="rId13"/>
    <p:sldId id="854" r:id="rId14"/>
    <p:sldId id="867" r:id="rId15"/>
    <p:sldId id="856" r:id="rId16"/>
    <p:sldId id="270" r:id="rId17"/>
    <p:sldId id="857" r:id="rId18"/>
    <p:sldId id="869" r:id="rId19"/>
    <p:sldId id="848" r:id="rId20"/>
    <p:sldId id="2147474615" r:id="rId21"/>
    <p:sldId id="2147474717" r:id="rId22"/>
    <p:sldId id="2147474610" r:id="rId23"/>
    <p:sldId id="2147474611" r:id="rId24"/>
    <p:sldId id="2147474612" r:id="rId25"/>
    <p:sldId id="2147474613" r:id="rId26"/>
    <p:sldId id="2147474614" r:id="rId27"/>
    <p:sldId id="2147474632" r:id="rId28"/>
  </p:sldIdLst>
  <p:sldSz cx="18288000" cy="10287000"/>
  <p:notesSz cx="6858000" cy="9144000"/>
  <p:embeddedFontLst>
    <p:embeddedFont>
      <p:font typeface="ADLaM Display" panose="02010000000000000000" pitchFamily="2" charset="0"/>
      <p:regular r:id="rId30"/>
    </p:embeddedFont>
    <p:embeddedFont>
      <p:font typeface="Atkinson Hyperlegible" panose="020B0604020202020204" charset="0"/>
      <p:regular r:id="rId31"/>
    </p:embeddedFont>
    <p:embeddedFont>
      <p:font typeface="Atkinson Hyperlegible Bold" panose="020B0604020202020204" charset="0"/>
      <p:regular r:id="rId32"/>
    </p:embeddedFont>
    <p:embeddedFont>
      <p:font typeface="Cavolini" panose="03000502040302020204" pitchFamily="66" charset="0"/>
      <p:regular r:id="rId33"/>
      <p:bold r:id="rId34"/>
      <p:italic r:id="rId35"/>
      <p:boldItalic r:id="rId36"/>
    </p:embeddedFont>
    <p:embeddedFont>
      <p:font typeface="Congenial" panose="02000503040000020004" pitchFamily="2"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3E14C238-3407-E97D-EADE-ED75DDC8B04A}" name="DOMINGUEZ, Morgane" initials="MD" userId="S::mdominguez@who.int::d29c428e-ee62-4017-a838-521138d5b01c"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ECD5"/>
    <a:srgbClr val="009999"/>
    <a:srgbClr val="4DB1A9"/>
    <a:srgbClr val="FE8A53"/>
    <a:srgbClr val="008080"/>
    <a:srgbClr val="977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64948C-EAAC-48FC-BE4A-AA1420FF648C}" v="124" dt="2025-02-15T19:10:47.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23" autoAdjust="0"/>
  </p:normalViewPr>
  <p:slideViewPr>
    <p:cSldViewPr snapToGrid="0">
      <p:cViewPr varScale="1">
        <p:scale>
          <a:sx n="38" d="100"/>
          <a:sy n="38" d="100"/>
        </p:scale>
        <p:origin x="948" y="104"/>
      </p:cViewPr>
      <p:guideLst>
        <p:guide orient="horz" pos="237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7A64948C-EAAC-48FC-BE4A-AA1420FF648C}"/>
    <pc:docChg chg="undo redo custSel modSld">
      <pc:chgData name="DOMINGUEZ, Morgane" userId="d29c428e-ee62-4017-a838-521138d5b01c" providerId="ADAL" clId="{7A64948C-EAAC-48FC-BE4A-AA1420FF648C}" dt="2025-02-15T19:47:01.486" v="365" actId="20577"/>
      <pc:docMkLst>
        <pc:docMk/>
      </pc:docMkLst>
      <pc:sldChg chg="delSp modSp mod modTransition delAnim modAnim modNotesTx">
        <pc:chgData name="DOMINGUEZ, Morgane" userId="d29c428e-ee62-4017-a838-521138d5b01c" providerId="ADAL" clId="{7A64948C-EAAC-48FC-BE4A-AA1420FF648C}" dt="2025-02-13T11:48:22.900" v="300"/>
        <pc:sldMkLst>
          <pc:docMk/>
          <pc:sldMk cId="0" sldId="270"/>
        </pc:sldMkLst>
        <pc:spChg chg="mod">
          <ac:chgData name="DOMINGUEZ, Morgane" userId="d29c428e-ee62-4017-a838-521138d5b01c" providerId="ADAL" clId="{7A64948C-EAAC-48FC-BE4A-AA1420FF648C}" dt="2025-02-12T14:03:50.294" v="93" actId="1076"/>
          <ac:spMkLst>
            <pc:docMk/>
            <pc:sldMk cId="0" sldId="270"/>
            <ac:spMk id="15" creationId="{D5257AB5-308F-2D82-2EE0-453962B3B610}"/>
          </ac:spMkLst>
        </pc:spChg>
        <pc:picChg chg="del">
          <ac:chgData name="DOMINGUEZ, Morgane" userId="d29c428e-ee62-4017-a838-521138d5b01c" providerId="ADAL" clId="{7A64948C-EAAC-48FC-BE4A-AA1420FF648C}" dt="2025-02-12T13:57:50.562" v="10" actId="478"/>
          <ac:picMkLst>
            <pc:docMk/>
            <pc:sldMk cId="0" sldId="270"/>
            <ac:picMk id="2" creationId="{345EAFDB-EF54-1290-C0CF-88A19C0C41B3}"/>
          </ac:picMkLst>
        </pc:picChg>
      </pc:sldChg>
      <pc:sldChg chg="addSp delSp modSp mod modTransition delAnim modNotesTx">
        <pc:chgData name="DOMINGUEZ, Morgane" userId="d29c428e-ee62-4017-a838-521138d5b01c" providerId="ADAL" clId="{7A64948C-EAAC-48FC-BE4A-AA1420FF648C}" dt="2025-02-15T19:10:30.668" v="343"/>
        <pc:sldMkLst>
          <pc:docMk/>
          <pc:sldMk cId="4150616389" sldId="271"/>
        </pc:sldMkLst>
        <pc:spChg chg="del mod">
          <ac:chgData name="DOMINGUEZ, Morgane" userId="d29c428e-ee62-4017-a838-521138d5b01c" providerId="ADAL" clId="{7A64948C-EAAC-48FC-BE4A-AA1420FF648C}" dt="2025-02-13T11:20:52.545" v="170" actId="21"/>
          <ac:spMkLst>
            <pc:docMk/>
            <pc:sldMk cId="4150616389" sldId="271"/>
            <ac:spMk id="2" creationId="{4B04C27B-A7CE-093A-7678-41F813E562BD}"/>
          </ac:spMkLst>
        </pc:spChg>
        <pc:spChg chg="add del mod">
          <ac:chgData name="DOMINGUEZ, Morgane" userId="d29c428e-ee62-4017-a838-521138d5b01c" providerId="ADAL" clId="{7A64948C-EAAC-48FC-BE4A-AA1420FF648C}" dt="2025-02-15T19:10:07.992" v="339" actId="478"/>
          <ac:spMkLst>
            <pc:docMk/>
            <pc:sldMk cId="4150616389" sldId="271"/>
            <ac:spMk id="3" creationId="{E888DEE7-D160-AC47-DBE2-EA4FF36BEEED}"/>
          </ac:spMkLst>
        </pc:spChg>
        <pc:spChg chg="del">
          <ac:chgData name="DOMINGUEZ, Morgane" userId="d29c428e-ee62-4017-a838-521138d5b01c" providerId="ADAL" clId="{7A64948C-EAAC-48FC-BE4A-AA1420FF648C}" dt="2025-02-12T14:01:20.449" v="64" actId="478"/>
          <ac:spMkLst>
            <pc:docMk/>
            <pc:sldMk cId="4150616389" sldId="271"/>
            <ac:spMk id="6" creationId="{02FA76B1-2519-8DAD-4A48-BB88866F4AD4}"/>
          </ac:spMkLst>
        </pc:spChg>
        <pc:spChg chg="del">
          <ac:chgData name="DOMINGUEZ, Morgane" userId="d29c428e-ee62-4017-a838-521138d5b01c" providerId="ADAL" clId="{7A64948C-EAAC-48FC-BE4A-AA1420FF648C}" dt="2025-02-15T19:10:09.837" v="341" actId="478"/>
          <ac:spMkLst>
            <pc:docMk/>
            <pc:sldMk cId="4150616389" sldId="271"/>
            <ac:spMk id="16" creationId="{AAF3ADE4-B9D1-A21D-E276-E4E27DE2AB22}"/>
          </ac:spMkLst>
        </pc:spChg>
        <pc:picChg chg="add">
          <ac:chgData name="DOMINGUEZ, Morgane" userId="d29c428e-ee62-4017-a838-521138d5b01c" providerId="ADAL" clId="{7A64948C-EAAC-48FC-BE4A-AA1420FF648C}" dt="2025-02-15T19:10:30.668" v="343"/>
          <ac:picMkLst>
            <pc:docMk/>
            <pc:sldMk cId="4150616389" sldId="271"/>
            <ac:picMk id="2" creationId="{EE8B65C1-C895-ECB0-1550-DC31868A8EF9}"/>
          </ac:picMkLst>
        </pc:picChg>
        <pc:picChg chg="del">
          <ac:chgData name="DOMINGUEZ, Morgane" userId="d29c428e-ee62-4017-a838-521138d5b01c" providerId="ADAL" clId="{7A64948C-EAAC-48FC-BE4A-AA1420FF648C}" dt="2025-02-12T13:57:19.630" v="0" actId="478"/>
          <ac:picMkLst>
            <pc:docMk/>
            <pc:sldMk cId="4150616389" sldId="271"/>
            <ac:picMk id="3" creationId="{3B31BCE3-D1D3-0D08-274F-6D11EFF807AD}"/>
          </ac:picMkLst>
        </pc:picChg>
        <pc:picChg chg="del">
          <ac:chgData name="DOMINGUEZ, Morgane" userId="d29c428e-ee62-4017-a838-521138d5b01c" providerId="ADAL" clId="{7A64948C-EAAC-48FC-BE4A-AA1420FF648C}" dt="2025-02-12T14:01:17.571" v="63" actId="21"/>
          <ac:picMkLst>
            <pc:docMk/>
            <pc:sldMk cId="4150616389" sldId="271"/>
            <ac:picMk id="5" creationId="{4DF59BA7-AE49-736F-A873-EF0E6E5793EA}"/>
          </ac:picMkLst>
        </pc:picChg>
        <pc:picChg chg="add del mod ord">
          <ac:chgData name="DOMINGUEZ, Morgane" userId="d29c428e-ee62-4017-a838-521138d5b01c" providerId="ADAL" clId="{7A64948C-EAAC-48FC-BE4A-AA1420FF648C}" dt="2025-02-15T19:10:08.416" v="340" actId="478"/>
          <ac:picMkLst>
            <pc:docMk/>
            <pc:sldMk cId="4150616389" sldId="271"/>
            <ac:picMk id="7" creationId="{4DF59BA7-AE49-736F-A873-EF0E6E5793EA}"/>
          </ac:picMkLst>
        </pc:picChg>
      </pc:sldChg>
      <pc:sldChg chg="delSp modSp mod modTransition delAnim modAnim modNotesTx">
        <pc:chgData name="DOMINGUEZ, Morgane" userId="d29c428e-ee62-4017-a838-521138d5b01c" providerId="ADAL" clId="{7A64948C-EAAC-48FC-BE4A-AA1420FF648C}" dt="2025-02-13T11:50:05.986" v="337"/>
        <pc:sldMkLst>
          <pc:docMk/>
          <pc:sldMk cId="4132687697" sldId="848"/>
        </pc:sldMkLst>
        <pc:spChg chg="mod">
          <ac:chgData name="DOMINGUEZ, Morgane" userId="d29c428e-ee62-4017-a838-521138d5b01c" providerId="ADAL" clId="{7A64948C-EAAC-48FC-BE4A-AA1420FF648C}" dt="2025-02-12T14:04:20.242" v="99" actId="1076"/>
          <ac:spMkLst>
            <pc:docMk/>
            <pc:sldMk cId="4132687697" sldId="848"/>
            <ac:spMk id="14" creationId="{22C4F595-5680-8C7D-6328-0ACB4FD32ECD}"/>
          </ac:spMkLst>
        </pc:spChg>
        <pc:picChg chg="del">
          <ac:chgData name="DOMINGUEZ, Morgane" userId="d29c428e-ee62-4017-a838-521138d5b01c" providerId="ADAL" clId="{7A64948C-EAAC-48FC-BE4A-AA1420FF648C}" dt="2025-02-12T13:57:58.802" v="13" actId="478"/>
          <ac:picMkLst>
            <pc:docMk/>
            <pc:sldMk cId="4132687697" sldId="848"/>
            <ac:picMk id="3" creationId="{BEF2037E-D1A1-4543-2ADD-560BD80CB75C}"/>
          </ac:picMkLst>
        </pc:picChg>
      </pc:sldChg>
      <pc:sldChg chg="delSp modSp mod modTransition delAnim modAnim modNotesTx">
        <pc:chgData name="DOMINGUEZ, Morgane" userId="d29c428e-ee62-4017-a838-521138d5b01c" providerId="ADAL" clId="{7A64948C-EAAC-48FC-BE4A-AA1420FF648C}" dt="2025-02-13T11:47:24.085" v="278"/>
        <pc:sldMkLst>
          <pc:docMk/>
          <pc:sldMk cId="0" sldId="852"/>
        </pc:sldMkLst>
        <pc:spChg chg="mod">
          <ac:chgData name="DOMINGUEZ, Morgane" userId="d29c428e-ee62-4017-a838-521138d5b01c" providerId="ADAL" clId="{7A64948C-EAAC-48FC-BE4A-AA1420FF648C}" dt="2025-02-12T14:01:38.666" v="68" actId="255"/>
          <ac:spMkLst>
            <pc:docMk/>
            <pc:sldMk cId="0" sldId="852"/>
            <ac:spMk id="2" creationId="{06FF82CD-8527-0A5A-8314-78CBCB98925B}"/>
          </ac:spMkLst>
        </pc:spChg>
        <pc:picChg chg="del">
          <ac:chgData name="DOMINGUEZ, Morgane" userId="d29c428e-ee62-4017-a838-521138d5b01c" providerId="ADAL" clId="{7A64948C-EAAC-48FC-BE4A-AA1420FF648C}" dt="2025-02-12T13:57:29.582" v="3" actId="478"/>
          <ac:picMkLst>
            <pc:docMk/>
            <pc:sldMk cId="0" sldId="852"/>
            <ac:picMk id="8" creationId="{341C9AE2-EFCD-36E1-9444-470691A2301D}"/>
          </ac:picMkLst>
        </pc:picChg>
      </pc:sldChg>
      <pc:sldChg chg="addSp delSp modSp mod modTransition delAnim modNotesTx">
        <pc:chgData name="DOMINGUEZ, Morgane" userId="d29c428e-ee62-4017-a838-521138d5b01c" providerId="ADAL" clId="{7A64948C-EAAC-48FC-BE4A-AA1420FF648C}" dt="2025-02-15T19:11:01.330" v="347" actId="207"/>
        <pc:sldMkLst>
          <pc:docMk/>
          <pc:sldMk cId="3156844819" sldId="853"/>
        </pc:sldMkLst>
        <pc:spChg chg="del mod">
          <ac:chgData name="DOMINGUEZ, Morgane" userId="d29c428e-ee62-4017-a838-521138d5b01c" providerId="ADAL" clId="{7A64948C-EAAC-48FC-BE4A-AA1420FF648C}" dt="2025-02-13T11:21:20.209" v="187" actId="478"/>
          <ac:spMkLst>
            <pc:docMk/>
            <pc:sldMk cId="3156844819" sldId="853"/>
            <ac:spMk id="2" creationId="{789DD401-B13E-E583-5D31-DABB6BCDEB5B}"/>
          </ac:spMkLst>
        </pc:spChg>
        <pc:spChg chg="add mod">
          <ac:chgData name="DOMINGUEZ, Morgane" userId="d29c428e-ee62-4017-a838-521138d5b01c" providerId="ADAL" clId="{7A64948C-EAAC-48FC-BE4A-AA1420FF648C}" dt="2025-02-13T11:21:23.481" v="188" actId="14100"/>
          <ac:spMkLst>
            <pc:docMk/>
            <pc:sldMk cId="3156844819" sldId="853"/>
            <ac:spMk id="3" creationId="{5C5110E3-7D55-98E1-FA8E-45538A7F9545}"/>
          </ac:spMkLst>
        </pc:spChg>
        <pc:spChg chg="mod">
          <ac:chgData name="DOMINGUEZ, Morgane" userId="d29c428e-ee62-4017-a838-521138d5b01c" providerId="ADAL" clId="{7A64948C-EAAC-48FC-BE4A-AA1420FF648C}" dt="2025-02-15T19:11:01.330" v="347" actId="207"/>
          <ac:spMkLst>
            <pc:docMk/>
            <pc:sldMk cId="3156844819" sldId="853"/>
            <ac:spMk id="6" creationId="{F433E3D3-DE54-845C-B583-F3CEE9AC7977}"/>
          </ac:spMkLst>
        </pc:spChg>
        <pc:spChg chg="del">
          <ac:chgData name="DOMINGUEZ, Morgane" userId="d29c428e-ee62-4017-a838-521138d5b01c" providerId="ADAL" clId="{7A64948C-EAAC-48FC-BE4A-AA1420FF648C}" dt="2025-02-12T14:01:46.861" v="70" actId="478"/>
          <ac:spMkLst>
            <pc:docMk/>
            <pc:sldMk cId="3156844819" sldId="853"/>
            <ac:spMk id="8" creationId="{026A40D0-FDE2-A57A-8F43-685C07510BC4}"/>
          </ac:spMkLst>
        </pc:spChg>
        <pc:picChg chg="del">
          <ac:chgData name="DOMINGUEZ, Morgane" userId="d29c428e-ee62-4017-a838-521138d5b01c" providerId="ADAL" clId="{7A64948C-EAAC-48FC-BE4A-AA1420FF648C}" dt="2025-02-12T13:57:32.508" v="4" actId="478"/>
          <ac:picMkLst>
            <pc:docMk/>
            <pc:sldMk cId="3156844819" sldId="853"/>
            <ac:picMk id="3" creationId="{6624CB64-C817-0766-1B12-97ED4628A204}"/>
          </ac:picMkLst>
        </pc:picChg>
        <pc:picChg chg="del">
          <ac:chgData name="DOMINGUEZ, Morgane" userId="d29c428e-ee62-4017-a838-521138d5b01c" providerId="ADAL" clId="{7A64948C-EAAC-48FC-BE4A-AA1420FF648C}" dt="2025-02-12T14:01:43.670" v="69" actId="21"/>
          <ac:picMkLst>
            <pc:docMk/>
            <pc:sldMk cId="3156844819" sldId="853"/>
            <ac:picMk id="7" creationId="{C87214E0-AC03-195B-DF45-3BFFC9999762}"/>
          </ac:picMkLst>
        </pc:picChg>
        <pc:picChg chg="add mod ord">
          <ac:chgData name="DOMINGUEZ, Morgane" userId="d29c428e-ee62-4017-a838-521138d5b01c" providerId="ADAL" clId="{7A64948C-EAAC-48FC-BE4A-AA1420FF648C}" dt="2025-02-12T14:01:49.831" v="72" actId="167"/>
          <ac:picMkLst>
            <pc:docMk/>
            <pc:sldMk cId="3156844819" sldId="853"/>
            <ac:picMk id="9" creationId="{C87214E0-AC03-195B-DF45-3BFFC9999762}"/>
          </ac:picMkLst>
        </pc:picChg>
      </pc:sldChg>
      <pc:sldChg chg="addSp delSp modSp mod modTransition delAnim modNotesTx">
        <pc:chgData name="DOMINGUEZ, Morgane" userId="d29c428e-ee62-4017-a838-521138d5b01c" providerId="ADAL" clId="{7A64948C-EAAC-48FC-BE4A-AA1420FF648C}" dt="2025-02-15T19:11:17.327" v="351" actId="207"/>
        <pc:sldMkLst>
          <pc:docMk/>
          <pc:sldMk cId="392973011" sldId="854"/>
        </pc:sldMkLst>
        <pc:spChg chg="del mod">
          <ac:chgData name="DOMINGUEZ, Morgane" userId="d29c428e-ee62-4017-a838-521138d5b01c" providerId="ADAL" clId="{7A64948C-EAAC-48FC-BE4A-AA1420FF648C}" dt="2025-02-13T11:21:49.032" v="225" actId="21"/>
          <ac:spMkLst>
            <pc:docMk/>
            <pc:sldMk cId="392973011" sldId="854"/>
            <ac:spMk id="2" creationId="{8676AC75-39FF-3523-CC03-6FE59144F211}"/>
          </ac:spMkLst>
        </pc:spChg>
        <pc:spChg chg="add mod">
          <ac:chgData name="DOMINGUEZ, Morgane" userId="d29c428e-ee62-4017-a838-521138d5b01c" providerId="ADAL" clId="{7A64948C-EAAC-48FC-BE4A-AA1420FF648C}" dt="2025-02-13T11:21:46.691" v="224" actId="14100"/>
          <ac:spMkLst>
            <pc:docMk/>
            <pc:sldMk cId="392973011" sldId="854"/>
            <ac:spMk id="3" creationId="{B30CEF1D-7F21-586E-F08A-40F874417F19}"/>
          </ac:spMkLst>
        </pc:spChg>
        <pc:spChg chg="del">
          <ac:chgData name="DOMINGUEZ, Morgane" userId="d29c428e-ee62-4017-a838-521138d5b01c" providerId="ADAL" clId="{7A64948C-EAAC-48FC-BE4A-AA1420FF648C}" dt="2025-02-12T14:03:23.772" v="88" actId="478"/>
          <ac:spMkLst>
            <pc:docMk/>
            <pc:sldMk cId="392973011" sldId="854"/>
            <ac:spMk id="7" creationId="{4C7C8AFB-1C84-7243-621B-0676C6037A9B}"/>
          </ac:spMkLst>
        </pc:spChg>
        <pc:spChg chg="mod">
          <ac:chgData name="DOMINGUEZ, Morgane" userId="d29c428e-ee62-4017-a838-521138d5b01c" providerId="ADAL" clId="{7A64948C-EAAC-48FC-BE4A-AA1420FF648C}" dt="2025-02-15T19:11:17.327" v="351" actId="207"/>
          <ac:spMkLst>
            <pc:docMk/>
            <pc:sldMk cId="392973011" sldId="854"/>
            <ac:spMk id="8" creationId="{1982FF01-7DF3-285C-EF53-B1B5C467849D}"/>
          </ac:spMkLst>
        </pc:spChg>
        <pc:picChg chg="del">
          <ac:chgData name="DOMINGUEZ, Morgane" userId="d29c428e-ee62-4017-a838-521138d5b01c" providerId="ADAL" clId="{7A64948C-EAAC-48FC-BE4A-AA1420FF648C}" dt="2025-02-12T13:57:42.755" v="7" actId="478"/>
          <ac:picMkLst>
            <pc:docMk/>
            <pc:sldMk cId="392973011" sldId="854"/>
            <ac:picMk id="4" creationId="{3076568A-637B-8C30-46A3-B28D445D3F07}"/>
          </ac:picMkLst>
        </pc:picChg>
        <pc:picChg chg="del">
          <ac:chgData name="DOMINGUEZ, Morgane" userId="d29c428e-ee62-4017-a838-521138d5b01c" providerId="ADAL" clId="{7A64948C-EAAC-48FC-BE4A-AA1420FF648C}" dt="2025-02-12T14:03:20.206" v="87" actId="21"/>
          <ac:picMkLst>
            <pc:docMk/>
            <pc:sldMk cId="392973011" sldId="854"/>
            <ac:picMk id="6" creationId="{4CE6DA3B-2E0A-4CEE-FDE0-270666A1C740}"/>
          </ac:picMkLst>
        </pc:picChg>
        <pc:picChg chg="add mod ord">
          <ac:chgData name="DOMINGUEZ, Morgane" userId="d29c428e-ee62-4017-a838-521138d5b01c" providerId="ADAL" clId="{7A64948C-EAAC-48FC-BE4A-AA1420FF648C}" dt="2025-02-12T14:03:26.660" v="90" actId="167"/>
          <ac:picMkLst>
            <pc:docMk/>
            <pc:sldMk cId="392973011" sldId="854"/>
            <ac:picMk id="9" creationId="{4CE6DA3B-2E0A-4CEE-FDE0-270666A1C740}"/>
          </ac:picMkLst>
        </pc:picChg>
      </pc:sldChg>
      <pc:sldChg chg="addSp delSp modSp mod modTransition delAnim modNotesTx">
        <pc:chgData name="DOMINGUEZ, Morgane" userId="d29c428e-ee62-4017-a838-521138d5b01c" providerId="ADAL" clId="{7A64948C-EAAC-48FC-BE4A-AA1420FF648C}" dt="2025-02-15T19:11:25.866" v="353" actId="207"/>
        <pc:sldMkLst>
          <pc:docMk/>
          <pc:sldMk cId="1280359311" sldId="856"/>
        </pc:sldMkLst>
        <pc:spChg chg="del">
          <ac:chgData name="DOMINGUEZ, Morgane" userId="d29c428e-ee62-4017-a838-521138d5b01c" providerId="ADAL" clId="{7A64948C-EAAC-48FC-BE4A-AA1420FF648C}" dt="2025-02-13T11:21:59.778" v="226" actId="478"/>
          <ac:spMkLst>
            <pc:docMk/>
            <pc:sldMk cId="1280359311" sldId="856"/>
            <ac:spMk id="2" creationId="{3504CDE5-83D3-3D0C-3DD2-BC7CC42CAC46}"/>
          </ac:spMkLst>
        </pc:spChg>
        <pc:spChg chg="add mod">
          <ac:chgData name="DOMINGUEZ, Morgane" userId="d29c428e-ee62-4017-a838-521138d5b01c" providerId="ADAL" clId="{7A64948C-EAAC-48FC-BE4A-AA1420FF648C}" dt="2025-02-13T11:22:09.935" v="247" actId="14100"/>
          <ac:spMkLst>
            <pc:docMk/>
            <pc:sldMk cId="1280359311" sldId="856"/>
            <ac:spMk id="3" creationId="{6690BA33-D946-2598-6DE5-10C08CAD4644}"/>
          </ac:spMkLst>
        </pc:spChg>
        <pc:spChg chg="mod">
          <ac:chgData name="DOMINGUEZ, Morgane" userId="d29c428e-ee62-4017-a838-521138d5b01c" providerId="ADAL" clId="{7A64948C-EAAC-48FC-BE4A-AA1420FF648C}" dt="2025-02-15T19:11:25.866" v="353" actId="207"/>
          <ac:spMkLst>
            <pc:docMk/>
            <pc:sldMk cId="1280359311" sldId="856"/>
            <ac:spMk id="5" creationId="{1E5713DD-4A63-C0FC-6AAD-F038C81360AD}"/>
          </ac:spMkLst>
        </pc:spChg>
        <pc:spChg chg="del">
          <ac:chgData name="DOMINGUEZ, Morgane" userId="d29c428e-ee62-4017-a838-521138d5b01c" providerId="ADAL" clId="{7A64948C-EAAC-48FC-BE4A-AA1420FF648C}" dt="2025-02-12T14:03:42.964" v="92" actId="478"/>
          <ac:spMkLst>
            <pc:docMk/>
            <pc:sldMk cId="1280359311" sldId="856"/>
            <ac:spMk id="8" creationId="{D9F60A76-958C-4191-73F7-7E3142EE80FB}"/>
          </ac:spMkLst>
        </pc:spChg>
        <pc:picChg chg="del">
          <ac:chgData name="DOMINGUEZ, Morgane" userId="d29c428e-ee62-4017-a838-521138d5b01c" providerId="ADAL" clId="{7A64948C-EAAC-48FC-BE4A-AA1420FF648C}" dt="2025-02-12T13:57:48.034" v="9" actId="478"/>
          <ac:picMkLst>
            <pc:docMk/>
            <pc:sldMk cId="1280359311" sldId="856"/>
            <ac:picMk id="3" creationId="{56974B37-8D20-A76A-30EA-5CF166681D42}"/>
          </ac:picMkLst>
        </pc:picChg>
      </pc:sldChg>
      <pc:sldChg chg="addSp delSp modSp mod modTransition delAnim modNotesTx">
        <pc:chgData name="DOMINGUEZ, Morgane" userId="d29c428e-ee62-4017-a838-521138d5b01c" providerId="ADAL" clId="{7A64948C-EAAC-48FC-BE4A-AA1420FF648C}" dt="2025-02-15T19:11:33.971" v="355" actId="2711"/>
        <pc:sldMkLst>
          <pc:docMk/>
          <pc:sldMk cId="237413942" sldId="857"/>
        </pc:sldMkLst>
        <pc:spChg chg="add mod">
          <ac:chgData name="DOMINGUEZ, Morgane" userId="d29c428e-ee62-4017-a838-521138d5b01c" providerId="ADAL" clId="{7A64948C-EAAC-48FC-BE4A-AA1420FF648C}" dt="2025-02-13T11:22:27.248" v="259" actId="14100"/>
          <ac:spMkLst>
            <pc:docMk/>
            <pc:sldMk cId="237413942" sldId="857"/>
            <ac:spMk id="2" creationId="{A8BAE94A-8773-B366-F326-F7CF62D4521C}"/>
          </ac:spMkLst>
        </pc:spChg>
        <pc:spChg chg="del">
          <ac:chgData name="DOMINGUEZ, Morgane" userId="d29c428e-ee62-4017-a838-521138d5b01c" providerId="ADAL" clId="{7A64948C-EAAC-48FC-BE4A-AA1420FF648C}" dt="2025-02-13T11:22:18.525" v="248" actId="478"/>
          <ac:spMkLst>
            <pc:docMk/>
            <pc:sldMk cId="237413942" sldId="857"/>
            <ac:spMk id="3" creationId="{76D7AAD8-F55E-553F-A2EE-38C68F4B056B}"/>
          </ac:spMkLst>
        </pc:spChg>
        <pc:spChg chg="mod">
          <ac:chgData name="DOMINGUEZ, Morgane" userId="d29c428e-ee62-4017-a838-521138d5b01c" providerId="ADAL" clId="{7A64948C-EAAC-48FC-BE4A-AA1420FF648C}" dt="2025-02-15T19:11:33.971" v="355" actId="2711"/>
          <ac:spMkLst>
            <pc:docMk/>
            <pc:sldMk cId="237413942" sldId="857"/>
            <ac:spMk id="7" creationId="{4E11278F-B819-2C83-7668-25907C4D88B8}"/>
          </ac:spMkLst>
        </pc:spChg>
        <pc:spChg chg="del">
          <ac:chgData name="DOMINGUEZ, Morgane" userId="d29c428e-ee62-4017-a838-521138d5b01c" providerId="ADAL" clId="{7A64948C-EAAC-48FC-BE4A-AA1420FF648C}" dt="2025-02-12T14:03:59.636" v="95" actId="478"/>
          <ac:spMkLst>
            <pc:docMk/>
            <pc:sldMk cId="237413942" sldId="857"/>
            <ac:spMk id="8" creationId="{22C63B56-87F6-21A7-F4B8-E4B716A2200D}"/>
          </ac:spMkLst>
        </pc:spChg>
        <pc:picChg chg="del">
          <ac:chgData name="DOMINGUEZ, Morgane" userId="d29c428e-ee62-4017-a838-521138d5b01c" providerId="ADAL" clId="{7A64948C-EAAC-48FC-BE4A-AA1420FF648C}" dt="2025-02-12T13:57:53.223" v="11" actId="478"/>
          <ac:picMkLst>
            <pc:docMk/>
            <pc:sldMk cId="237413942" sldId="857"/>
            <ac:picMk id="2" creationId="{5037E849-A346-3774-652E-1ABEA16D2F9D}"/>
          </ac:picMkLst>
        </pc:picChg>
        <pc:picChg chg="del">
          <ac:chgData name="DOMINGUEZ, Morgane" userId="d29c428e-ee62-4017-a838-521138d5b01c" providerId="ADAL" clId="{7A64948C-EAAC-48FC-BE4A-AA1420FF648C}" dt="2025-02-12T14:03:55.512" v="94" actId="21"/>
          <ac:picMkLst>
            <pc:docMk/>
            <pc:sldMk cId="237413942" sldId="857"/>
            <ac:picMk id="6" creationId="{E6D6079C-76AF-63DF-3C67-197A816EDDDE}"/>
          </ac:picMkLst>
        </pc:picChg>
        <pc:picChg chg="add mod ord">
          <ac:chgData name="DOMINGUEZ, Morgane" userId="d29c428e-ee62-4017-a838-521138d5b01c" providerId="ADAL" clId="{7A64948C-EAAC-48FC-BE4A-AA1420FF648C}" dt="2025-02-12T14:04:02.996" v="97" actId="167"/>
          <ac:picMkLst>
            <pc:docMk/>
            <pc:sldMk cId="237413942" sldId="857"/>
            <ac:picMk id="9" creationId="{E6D6079C-76AF-63DF-3C67-197A816EDDDE}"/>
          </ac:picMkLst>
        </pc:picChg>
      </pc:sldChg>
      <pc:sldChg chg="addSp delSp modSp mod modTransition delAnim modAnim modNotesTx">
        <pc:chgData name="DOMINGUEZ, Morgane" userId="d29c428e-ee62-4017-a838-521138d5b01c" providerId="ADAL" clId="{7A64948C-EAAC-48FC-BE4A-AA1420FF648C}" dt="2025-02-15T19:11:09.847" v="349" actId="2711"/>
        <pc:sldMkLst>
          <pc:docMk/>
          <pc:sldMk cId="3962948601" sldId="858"/>
        </pc:sldMkLst>
        <pc:spChg chg="add del mod">
          <ac:chgData name="DOMINGUEZ, Morgane" userId="d29c428e-ee62-4017-a838-521138d5b01c" providerId="ADAL" clId="{7A64948C-EAAC-48FC-BE4A-AA1420FF648C}" dt="2025-02-12T14:02:44.865" v="82" actId="1076"/>
          <ac:spMkLst>
            <pc:docMk/>
            <pc:sldMk cId="3962948601" sldId="858"/>
            <ac:spMk id="17" creationId="{F5743799-804E-7699-BAF5-2BF93DAA1A5B}"/>
          </ac:spMkLst>
        </pc:spChg>
        <pc:spChg chg="mod">
          <ac:chgData name="DOMINGUEZ, Morgane" userId="d29c428e-ee62-4017-a838-521138d5b01c" providerId="ADAL" clId="{7A64948C-EAAC-48FC-BE4A-AA1420FF648C}" dt="2025-02-15T19:11:09.847" v="349" actId="2711"/>
          <ac:spMkLst>
            <pc:docMk/>
            <pc:sldMk cId="3962948601" sldId="858"/>
            <ac:spMk id="29" creationId="{20330DDD-00B1-AF2A-70A9-68F8713782AE}"/>
          </ac:spMkLst>
        </pc:spChg>
        <pc:grpChg chg="mod">
          <ac:chgData name="DOMINGUEZ, Morgane" userId="d29c428e-ee62-4017-a838-521138d5b01c" providerId="ADAL" clId="{7A64948C-EAAC-48FC-BE4A-AA1420FF648C}" dt="2025-02-12T14:02:49.723" v="83" actId="1076"/>
          <ac:grpSpMkLst>
            <pc:docMk/>
            <pc:sldMk cId="3962948601" sldId="858"/>
            <ac:grpSpMk id="4" creationId="{80F19B3E-8A92-A0EC-8C23-B1865D18AC3B}"/>
          </ac:grpSpMkLst>
        </pc:grpChg>
        <pc:picChg chg="del">
          <ac:chgData name="DOMINGUEZ, Morgane" userId="d29c428e-ee62-4017-a838-521138d5b01c" providerId="ADAL" clId="{7A64948C-EAAC-48FC-BE4A-AA1420FF648C}" dt="2025-02-12T13:57:35.714" v="5" actId="478"/>
          <ac:picMkLst>
            <pc:docMk/>
            <pc:sldMk cId="3962948601" sldId="858"/>
            <ac:picMk id="3" creationId="{737F561B-2508-A02F-C4DF-68C0DB8CBC65}"/>
          </ac:picMkLst>
        </pc:picChg>
        <pc:picChg chg="mod">
          <ac:chgData name="DOMINGUEZ, Morgane" userId="d29c428e-ee62-4017-a838-521138d5b01c" providerId="ADAL" clId="{7A64948C-EAAC-48FC-BE4A-AA1420FF648C}" dt="2025-02-12T14:02:03.920" v="74" actId="1076"/>
          <ac:picMkLst>
            <pc:docMk/>
            <pc:sldMk cId="3962948601" sldId="858"/>
            <ac:picMk id="11" creationId="{0896DF7D-4394-9DBB-36E4-C4953855BF04}"/>
          </ac:picMkLst>
        </pc:picChg>
      </pc:sldChg>
      <pc:sldChg chg="delSp modSp mod modTransition delAnim modAnim modNotesTx">
        <pc:chgData name="DOMINGUEZ, Morgane" userId="d29c428e-ee62-4017-a838-521138d5b01c" providerId="ADAL" clId="{7A64948C-EAAC-48FC-BE4A-AA1420FF648C}" dt="2025-02-13T11:48:06.606" v="294"/>
        <pc:sldMkLst>
          <pc:docMk/>
          <pc:sldMk cId="3143215384" sldId="867"/>
        </pc:sldMkLst>
        <pc:spChg chg="mod">
          <ac:chgData name="DOMINGUEZ, Morgane" userId="d29c428e-ee62-4017-a838-521138d5b01c" providerId="ADAL" clId="{7A64948C-EAAC-48FC-BE4A-AA1420FF648C}" dt="2025-02-12T14:03:35.624" v="91" actId="255"/>
          <ac:spMkLst>
            <pc:docMk/>
            <pc:sldMk cId="3143215384" sldId="867"/>
            <ac:spMk id="16" creationId="{7ADE3B34-DC92-44E2-11FD-EF5671F612F3}"/>
          </ac:spMkLst>
        </pc:spChg>
        <pc:picChg chg="del">
          <ac:chgData name="DOMINGUEZ, Morgane" userId="d29c428e-ee62-4017-a838-521138d5b01c" providerId="ADAL" clId="{7A64948C-EAAC-48FC-BE4A-AA1420FF648C}" dt="2025-02-12T13:57:45.544" v="8" actId="478"/>
          <ac:picMkLst>
            <pc:docMk/>
            <pc:sldMk cId="3143215384" sldId="867"/>
            <ac:picMk id="8" creationId="{09752103-85F7-AB96-B43B-5603A38AD5C9}"/>
          </ac:picMkLst>
        </pc:picChg>
      </pc:sldChg>
      <pc:sldChg chg="delSp modSp mod modTransition delAnim modAnim modNotesTx">
        <pc:chgData name="DOMINGUEZ, Morgane" userId="d29c428e-ee62-4017-a838-521138d5b01c" providerId="ADAL" clId="{7A64948C-EAAC-48FC-BE4A-AA1420FF648C}" dt="2025-02-13T11:48:39.135" v="307"/>
        <pc:sldMkLst>
          <pc:docMk/>
          <pc:sldMk cId="141301970" sldId="869"/>
        </pc:sldMkLst>
        <pc:spChg chg="mod">
          <ac:chgData name="DOMINGUEZ, Morgane" userId="d29c428e-ee62-4017-a838-521138d5b01c" providerId="ADAL" clId="{7A64948C-EAAC-48FC-BE4A-AA1420FF648C}" dt="2025-02-12T14:04:11.474" v="98" actId="255"/>
          <ac:spMkLst>
            <pc:docMk/>
            <pc:sldMk cId="141301970" sldId="869"/>
            <ac:spMk id="12" creationId="{9EC6EE9D-93FE-7767-A064-CFE727484870}"/>
          </ac:spMkLst>
        </pc:spChg>
        <pc:picChg chg="del">
          <ac:chgData name="DOMINGUEZ, Morgane" userId="d29c428e-ee62-4017-a838-521138d5b01c" providerId="ADAL" clId="{7A64948C-EAAC-48FC-BE4A-AA1420FF648C}" dt="2025-02-12T13:57:55.584" v="12" actId="478"/>
          <ac:picMkLst>
            <pc:docMk/>
            <pc:sldMk cId="141301970" sldId="869"/>
            <ac:picMk id="8" creationId="{9E632E04-8B22-CD71-803A-BA72A7C28DD5}"/>
          </ac:picMkLst>
        </pc:picChg>
      </pc:sldChg>
      <pc:sldChg chg="delSp modSp mod modTransition delAnim modAnim modNotesTx">
        <pc:chgData name="DOMINGUEZ, Morgane" userId="d29c428e-ee62-4017-a838-521138d5b01c" providerId="ADAL" clId="{7A64948C-EAAC-48FC-BE4A-AA1420FF648C}" dt="2025-02-13T11:47:52.252" v="288"/>
        <pc:sldMkLst>
          <pc:docMk/>
          <pc:sldMk cId="2187880157" sldId="870"/>
        </pc:sldMkLst>
        <pc:spChg chg="mod">
          <ac:chgData name="DOMINGUEZ, Morgane" userId="d29c428e-ee62-4017-a838-521138d5b01c" providerId="ADAL" clId="{7A64948C-EAAC-48FC-BE4A-AA1420FF648C}" dt="2025-02-12T14:03:12.089" v="86" actId="255"/>
          <ac:spMkLst>
            <pc:docMk/>
            <pc:sldMk cId="2187880157" sldId="870"/>
            <ac:spMk id="12" creationId="{9E3A9AF0-85D4-A56D-E62D-95B6DE6F4DA9}"/>
          </ac:spMkLst>
        </pc:spChg>
        <pc:picChg chg="del">
          <ac:chgData name="DOMINGUEZ, Morgane" userId="d29c428e-ee62-4017-a838-521138d5b01c" providerId="ADAL" clId="{7A64948C-EAAC-48FC-BE4A-AA1420FF648C}" dt="2025-02-12T13:57:39.626" v="6" actId="478"/>
          <ac:picMkLst>
            <pc:docMk/>
            <pc:sldMk cId="2187880157" sldId="870"/>
            <ac:picMk id="10" creationId="{8BD0581B-8C71-7681-E5B2-1162BE70269D}"/>
          </ac:picMkLst>
        </pc:picChg>
      </pc:sldChg>
      <pc:sldChg chg="addSp delSp modSp mod modTransition delAnim modNotesTx">
        <pc:chgData name="DOMINGUEZ, Morgane" userId="d29c428e-ee62-4017-a838-521138d5b01c" providerId="ADAL" clId="{7A64948C-EAAC-48FC-BE4A-AA1420FF648C}" dt="2025-02-15T19:10:20.640" v="342"/>
        <pc:sldMkLst>
          <pc:docMk/>
          <pc:sldMk cId="1939386297" sldId="875"/>
        </pc:sldMkLst>
        <pc:spChg chg="del">
          <ac:chgData name="DOMINGUEZ, Morgane" userId="d29c428e-ee62-4017-a838-521138d5b01c" providerId="ADAL" clId="{7A64948C-EAAC-48FC-BE4A-AA1420FF648C}" dt="2025-02-12T14:01:12.139" v="61" actId="478"/>
          <ac:spMkLst>
            <pc:docMk/>
            <pc:sldMk cId="1939386297" sldId="875"/>
            <ac:spMk id="5" creationId="{6A16FF2E-426C-09A5-806C-CFBCC6D3DB2E}"/>
          </ac:spMkLst>
        </pc:spChg>
        <pc:picChg chg="del">
          <ac:chgData name="DOMINGUEZ, Morgane" userId="d29c428e-ee62-4017-a838-521138d5b01c" providerId="ADAL" clId="{7A64948C-EAAC-48FC-BE4A-AA1420FF648C}" dt="2025-02-12T13:57:24.127" v="1" actId="478"/>
          <ac:picMkLst>
            <pc:docMk/>
            <pc:sldMk cId="1939386297" sldId="875"/>
            <ac:picMk id="2" creationId="{68C645AF-77A4-A28C-9180-95851FAA0105}"/>
          </ac:picMkLst>
        </pc:picChg>
        <pc:picChg chg="add">
          <ac:chgData name="DOMINGUEZ, Morgane" userId="d29c428e-ee62-4017-a838-521138d5b01c" providerId="ADAL" clId="{7A64948C-EAAC-48FC-BE4A-AA1420FF648C}" dt="2025-02-15T19:10:20.640" v="342"/>
          <ac:picMkLst>
            <pc:docMk/>
            <pc:sldMk cId="1939386297" sldId="875"/>
            <ac:picMk id="2" creationId="{82626DDF-D06B-CE88-B1E2-8E38B96AC5EC}"/>
          </ac:picMkLst>
        </pc:picChg>
        <pc:picChg chg="del">
          <ac:chgData name="DOMINGUEZ, Morgane" userId="d29c428e-ee62-4017-a838-521138d5b01c" providerId="ADAL" clId="{7A64948C-EAAC-48FC-BE4A-AA1420FF648C}" dt="2025-02-12T14:01:08.593" v="60" actId="21"/>
          <ac:picMkLst>
            <pc:docMk/>
            <pc:sldMk cId="1939386297" sldId="875"/>
            <ac:picMk id="4" creationId="{CDB879AF-EE16-E636-8E4F-5B3BF4436D87}"/>
          </ac:picMkLst>
        </pc:picChg>
        <pc:picChg chg="add del mod">
          <ac:chgData name="DOMINGUEZ, Morgane" userId="d29c428e-ee62-4017-a838-521138d5b01c" providerId="ADAL" clId="{7A64948C-EAAC-48FC-BE4A-AA1420FF648C}" dt="2025-02-15T19:10:05.965" v="338" actId="478"/>
          <ac:picMkLst>
            <pc:docMk/>
            <pc:sldMk cId="1939386297" sldId="875"/>
            <ac:picMk id="6" creationId="{CDB879AF-EE16-E636-8E4F-5B3BF4436D87}"/>
          </ac:picMkLst>
        </pc:picChg>
      </pc:sldChg>
      <pc:sldChg chg="delSp modSp mod modTransition delAnim modNotesTx">
        <pc:chgData name="DOMINGUEZ, Morgane" userId="d29c428e-ee62-4017-a838-521138d5b01c" providerId="ADAL" clId="{7A64948C-EAAC-48FC-BE4A-AA1420FF648C}" dt="2025-02-13T11:49:07.463" v="319"/>
        <pc:sldMkLst>
          <pc:docMk/>
          <pc:sldMk cId="2157614585" sldId="2147474610"/>
        </pc:sldMkLst>
        <pc:spChg chg="mod">
          <ac:chgData name="DOMINGUEZ, Morgane" userId="d29c428e-ee62-4017-a838-521138d5b01c" providerId="ADAL" clId="{7A64948C-EAAC-48FC-BE4A-AA1420FF648C}" dt="2025-02-12T14:05:10.147" v="108" actId="1076"/>
          <ac:spMkLst>
            <pc:docMk/>
            <pc:sldMk cId="2157614585" sldId="2147474610"/>
            <ac:spMk id="3" creationId="{4FAE3F0D-4B17-423C-3802-71671C860405}"/>
          </ac:spMkLst>
        </pc:spChg>
        <pc:picChg chg="del">
          <ac:chgData name="DOMINGUEZ, Morgane" userId="d29c428e-ee62-4017-a838-521138d5b01c" providerId="ADAL" clId="{7A64948C-EAAC-48FC-BE4A-AA1420FF648C}" dt="2025-02-12T13:58:13.400" v="18" actId="478"/>
          <ac:picMkLst>
            <pc:docMk/>
            <pc:sldMk cId="2157614585" sldId="2147474610"/>
            <ac:picMk id="2" creationId="{A9E710BB-AD33-A5D2-816F-750B2AF4716A}"/>
          </ac:picMkLst>
        </pc:picChg>
      </pc:sldChg>
      <pc:sldChg chg="delSp modSp mod modTransition delAnim modNotesTx">
        <pc:chgData name="DOMINGUEZ, Morgane" userId="d29c428e-ee62-4017-a838-521138d5b01c" providerId="ADAL" clId="{7A64948C-EAAC-48FC-BE4A-AA1420FF648C}" dt="2025-02-13T11:49:15.855" v="322"/>
        <pc:sldMkLst>
          <pc:docMk/>
          <pc:sldMk cId="1163143416" sldId="2147474611"/>
        </pc:sldMkLst>
        <pc:spChg chg="mod">
          <ac:chgData name="DOMINGUEZ, Morgane" userId="d29c428e-ee62-4017-a838-521138d5b01c" providerId="ADAL" clId="{7A64948C-EAAC-48FC-BE4A-AA1420FF648C}" dt="2025-02-12T14:05:20.850" v="111" actId="1076"/>
          <ac:spMkLst>
            <pc:docMk/>
            <pc:sldMk cId="1163143416" sldId="2147474611"/>
            <ac:spMk id="4" creationId="{BF95CC86-F7E9-FC99-5E1D-6C52748ACF32}"/>
          </ac:spMkLst>
        </pc:spChg>
        <pc:spChg chg="del">
          <ac:chgData name="DOMINGUEZ, Morgane" userId="d29c428e-ee62-4017-a838-521138d5b01c" providerId="ADAL" clId="{7A64948C-EAAC-48FC-BE4A-AA1420FF648C}" dt="2025-02-12T13:58:18.306" v="20" actId="478"/>
          <ac:spMkLst>
            <pc:docMk/>
            <pc:sldMk cId="1163143416" sldId="2147474611"/>
            <ac:spMk id="7" creationId="{6119AE8A-A450-A4E5-B472-A6FE802B6F21}"/>
          </ac:spMkLst>
        </pc:spChg>
        <pc:spChg chg="del">
          <ac:chgData name="DOMINGUEZ, Morgane" userId="d29c428e-ee62-4017-a838-521138d5b01c" providerId="ADAL" clId="{7A64948C-EAAC-48FC-BE4A-AA1420FF648C}" dt="2025-02-12T13:58:17.495" v="19" actId="478"/>
          <ac:spMkLst>
            <pc:docMk/>
            <pc:sldMk cId="1163143416" sldId="2147474611"/>
            <ac:spMk id="8" creationId="{ED4A8A0D-EE18-61CF-AC59-43A43B3182FA}"/>
          </ac:spMkLst>
        </pc:spChg>
        <pc:picChg chg="del">
          <ac:chgData name="DOMINGUEZ, Morgane" userId="d29c428e-ee62-4017-a838-521138d5b01c" providerId="ADAL" clId="{7A64948C-EAAC-48FC-BE4A-AA1420FF648C}" dt="2025-02-12T13:58:22.095" v="21" actId="478"/>
          <ac:picMkLst>
            <pc:docMk/>
            <pc:sldMk cId="1163143416" sldId="2147474611"/>
            <ac:picMk id="3" creationId="{D6DEABCE-4A98-9CAD-E8CF-2550A0F1E01E}"/>
          </ac:picMkLst>
        </pc:picChg>
      </pc:sldChg>
      <pc:sldChg chg="delSp modSp mod modTransition delAnim modNotesTx">
        <pc:chgData name="DOMINGUEZ, Morgane" userId="d29c428e-ee62-4017-a838-521138d5b01c" providerId="ADAL" clId="{7A64948C-EAAC-48FC-BE4A-AA1420FF648C}" dt="2025-02-13T11:49:20.623" v="325"/>
        <pc:sldMkLst>
          <pc:docMk/>
          <pc:sldMk cId="4230200921" sldId="2147474612"/>
        </pc:sldMkLst>
        <pc:spChg chg="mod">
          <ac:chgData name="DOMINGUEZ, Morgane" userId="d29c428e-ee62-4017-a838-521138d5b01c" providerId="ADAL" clId="{7A64948C-EAAC-48FC-BE4A-AA1420FF648C}" dt="2025-02-12T14:05:32.985" v="114" actId="1076"/>
          <ac:spMkLst>
            <pc:docMk/>
            <pc:sldMk cId="4230200921" sldId="2147474612"/>
            <ac:spMk id="3" creationId="{E804D7A4-41BE-8309-C6B9-16783B00E972}"/>
          </ac:spMkLst>
        </pc:spChg>
        <pc:picChg chg="del">
          <ac:chgData name="DOMINGUEZ, Morgane" userId="d29c428e-ee62-4017-a838-521138d5b01c" providerId="ADAL" clId="{7A64948C-EAAC-48FC-BE4A-AA1420FF648C}" dt="2025-02-12T13:58:24.544" v="22" actId="478"/>
          <ac:picMkLst>
            <pc:docMk/>
            <pc:sldMk cId="4230200921" sldId="2147474612"/>
            <ac:picMk id="2" creationId="{5BF62388-2D5E-6B95-27D0-D55BA569E049}"/>
          </ac:picMkLst>
        </pc:picChg>
      </pc:sldChg>
      <pc:sldChg chg="delSp modSp mod modTransition delAnim modNotesTx">
        <pc:chgData name="DOMINGUEZ, Morgane" userId="d29c428e-ee62-4017-a838-521138d5b01c" providerId="ADAL" clId="{7A64948C-EAAC-48FC-BE4A-AA1420FF648C}" dt="2025-02-13T11:49:28.430" v="329"/>
        <pc:sldMkLst>
          <pc:docMk/>
          <pc:sldMk cId="3750282615" sldId="2147474613"/>
        </pc:sldMkLst>
        <pc:spChg chg="mod">
          <ac:chgData name="DOMINGUEZ, Morgane" userId="d29c428e-ee62-4017-a838-521138d5b01c" providerId="ADAL" clId="{7A64948C-EAAC-48FC-BE4A-AA1420FF648C}" dt="2025-02-12T14:05:43.404" v="117" actId="1076"/>
          <ac:spMkLst>
            <pc:docMk/>
            <pc:sldMk cId="3750282615" sldId="2147474613"/>
            <ac:spMk id="6" creationId="{F3625599-8000-9521-D0F5-C698755905EB}"/>
          </ac:spMkLst>
        </pc:spChg>
        <pc:spChg chg="del">
          <ac:chgData name="DOMINGUEZ, Morgane" userId="d29c428e-ee62-4017-a838-521138d5b01c" providerId="ADAL" clId="{7A64948C-EAAC-48FC-BE4A-AA1420FF648C}" dt="2025-02-12T13:58:31.555" v="25" actId="478"/>
          <ac:spMkLst>
            <pc:docMk/>
            <pc:sldMk cId="3750282615" sldId="2147474613"/>
            <ac:spMk id="7" creationId="{626C2378-F2ED-280B-8591-50BA48C7BC8F}"/>
          </ac:spMkLst>
        </pc:spChg>
        <pc:spChg chg="del">
          <ac:chgData name="DOMINGUEZ, Morgane" userId="d29c428e-ee62-4017-a838-521138d5b01c" providerId="ADAL" clId="{7A64948C-EAAC-48FC-BE4A-AA1420FF648C}" dt="2025-02-12T13:58:30.756" v="24" actId="478"/>
          <ac:spMkLst>
            <pc:docMk/>
            <pc:sldMk cId="3750282615" sldId="2147474613"/>
            <ac:spMk id="8" creationId="{D5DADD7F-CB6A-19E4-B16C-F83DA021B3A1}"/>
          </ac:spMkLst>
        </pc:spChg>
        <pc:picChg chg="del">
          <ac:chgData name="DOMINGUEZ, Morgane" userId="d29c428e-ee62-4017-a838-521138d5b01c" providerId="ADAL" clId="{7A64948C-EAAC-48FC-BE4A-AA1420FF648C}" dt="2025-02-12T13:58:27.833" v="23" actId="478"/>
          <ac:picMkLst>
            <pc:docMk/>
            <pc:sldMk cId="3750282615" sldId="2147474613"/>
            <ac:picMk id="4" creationId="{37D9D9B8-E607-8A75-5106-0B9BEF36F369}"/>
          </ac:picMkLst>
        </pc:picChg>
      </pc:sldChg>
      <pc:sldChg chg="delSp modSp mod modTransition delAnim modNotesTx">
        <pc:chgData name="DOMINGUEZ, Morgane" userId="d29c428e-ee62-4017-a838-521138d5b01c" providerId="ADAL" clId="{7A64948C-EAAC-48FC-BE4A-AA1420FF648C}" dt="2025-02-13T11:49:34.002" v="332"/>
        <pc:sldMkLst>
          <pc:docMk/>
          <pc:sldMk cId="121190327" sldId="2147474614"/>
        </pc:sldMkLst>
        <pc:spChg chg="mod">
          <ac:chgData name="DOMINGUEZ, Morgane" userId="d29c428e-ee62-4017-a838-521138d5b01c" providerId="ADAL" clId="{7A64948C-EAAC-48FC-BE4A-AA1420FF648C}" dt="2025-02-12T14:51:44.736" v="146" actId="1076"/>
          <ac:spMkLst>
            <pc:docMk/>
            <pc:sldMk cId="121190327" sldId="2147474614"/>
            <ac:spMk id="3" creationId="{F0E3167A-A118-FBD8-6892-746679B8A307}"/>
          </ac:spMkLst>
        </pc:spChg>
        <pc:picChg chg="del">
          <ac:chgData name="DOMINGUEZ, Morgane" userId="d29c428e-ee62-4017-a838-521138d5b01c" providerId="ADAL" clId="{7A64948C-EAAC-48FC-BE4A-AA1420FF648C}" dt="2025-02-12T13:58:33.670" v="26" actId="478"/>
          <ac:picMkLst>
            <pc:docMk/>
            <pc:sldMk cId="121190327" sldId="2147474614"/>
            <ac:picMk id="2" creationId="{79B4C27B-034F-8B47-17D5-4ED215B21624}"/>
          </ac:picMkLst>
        </pc:picChg>
      </pc:sldChg>
      <pc:sldChg chg="delSp modSp mod modTransition delAnim modNotesTx">
        <pc:chgData name="DOMINGUEZ, Morgane" userId="d29c428e-ee62-4017-a838-521138d5b01c" providerId="ADAL" clId="{7A64948C-EAAC-48FC-BE4A-AA1420FF648C}" dt="2025-02-13T11:48:53.782" v="313"/>
        <pc:sldMkLst>
          <pc:docMk/>
          <pc:sldMk cId="4257536088" sldId="2147474615"/>
        </pc:sldMkLst>
        <pc:spChg chg="mod">
          <ac:chgData name="DOMINGUEZ, Morgane" userId="d29c428e-ee62-4017-a838-521138d5b01c" providerId="ADAL" clId="{7A64948C-EAAC-48FC-BE4A-AA1420FF648C}" dt="2025-02-12T14:04:48.393" v="102" actId="1076"/>
          <ac:spMkLst>
            <pc:docMk/>
            <pc:sldMk cId="4257536088" sldId="2147474615"/>
            <ac:spMk id="3" creationId="{9D220848-7598-63D8-EB52-26638F6916EF}"/>
          </ac:spMkLst>
        </pc:spChg>
        <pc:picChg chg="del">
          <ac:chgData name="DOMINGUEZ, Morgane" userId="d29c428e-ee62-4017-a838-521138d5b01c" providerId="ADAL" clId="{7A64948C-EAAC-48FC-BE4A-AA1420FF648C}" dt="2025-02-12T13:58:02.275" v="14" actId="478"/>
          <ac:picMkLst>
            <pc:docMk/>
            <pc:sldMk cId="4257536088" sldId="2147474615"/>
            <ac:picMk id="2" creationId="{7F07AF26-6D84-CE3C-E3BF-6D6FE96532E0}"/>
          </ac:picMkLst>
        </pc:picChg>
      </pc:sldChg>
      <pc:sldChg chg="delSp modSp mod modTransition delAnim modNotesTx">
        <pc:chgData name="DOMINGUEZ, Morgane" userId="d29c428e-ee62-4017-a838-521138d5b01c" providerId="ADAL" clId="{7A64948C-EAAC-48FC-BE4A-AA1420FF648C}" dt="2025-02-13T11:49:41.347" v="335"/>
        <pc:sldMkLst>
          <pc:docMk/>
          <pc:sldMk cId="2849894684" sldId="2147474632"/>
        </pc:sldMkLst>
        <pc:spChg chg="mod">
          <ac:chgData name="DOMINGUEZ, Morgane" userId="d29c428e-ee62-4017-a838-521138d5b01c" providerId="ADAL" clId="{7A64948C-EAAC-48FC-BE4A-AA1420FF648C}" dt="2025-02-12T14:06:02.843" v="122" actId="1076"/>
          <ac:spMkLst>
            <pc:docMk/>
            <pc:sldMk cId="2849894684" sldId="2147474632"/>
            <ac:spMk id="4" creationId="{1D39A283-C804-C71A-863E-81621326C187}"/>
          </ac:spMkLst>
        </pc:spChg>
        <pc:picChg chg="del">
          <ac:chgData name="DOMINGUEZ, Morgane" userId="d29c428e-ee62-4017-a838-521138d5b01c" providerId="ADAL" clId="{7A64948C-EAAC-48FC-BE4A-AA1420FF648C}" dt="2025-02-12T13:58:37.146" v="27" actId="478"/>
          <ac:picMkLst>
            <pc:docMk/>
            <pc:sldMk cId="2849894684" sldId="2147474632"/>
            <ac:picMk id="3" creationId="{8B0E2062-FFEF-5860-2DA8-A1571F9CEE17}"/>
          </ac:picMkLst>
        </pc:picChg>
      </pc:sldChg>
      <pc:sldChg chg="addSp delSp modSp mod modTransition delAnim modNotesTx">
        <pc:chgData name="DOMINGUEZ, Morgane" userId="d29c428e-ee62-4017-a838-521138d5b01c" providerId="ADAL" clId="{7A64948C-EAAC-48FC-BE4A-AA1420FF648C}" dt="2025-02-15T19:47:01.486" v="365" actId="20577"/>
        <pc:sldMkLst>
          <pc:docMk/>
          <pc:sldMk cId="0" sldId="2147474636"/>
        </pc:sldMkLst>
        <pc:spChg chg="mod">
          <ac:chgData name="DOMINGUEZ, Morgane" userId="d29c428e-ee62-4017-a838-521138d5b01c" providerId="ADAL" clId="{7A64948C-EAAC-48FC-BE4A-AA1420FF648C}" dt="2025-02-12T14:01:32.104" v="67" actId="255"/>
          <ac:spMkLst>
            <pc:docMk/>
            <pc:sldMk cId="0" sldId="2147474636"/>
            <ac:spMk id="11" creationId="{D073E661-0062-6110-7674-134EADE1057B}"/>
          </ac:spMkLst>
        </pc:spChg>
        <pc:spChg chg="mod">
          <ac:chgData name="DOMINGUEZ, Morgane" userId="d29c428e-ee62-4017-a838-521138d5b01c" providerId="ADAL" clId="{7A64948C-EAAC-48FC-BE4A-AA1420FF648C}" dt="2025-02-15T19:47:01.486" v="365" actId="20577"/>
          <ac:spMkLst>
            <pc:docMk/>
            <pc:sldMk cId="0" sldId="2147474636"/>
            <ac:spMk id="21" creationId="{F0819B31-1A4C-E4E2-2809-5FC874398A98}"/>
          </ac:spMkLst>
        </pc:spChg>
        <pc:picChg chg="add mod">
          <ac:chgData name="DOMINGUEZ, Morgane" userId="d29c428e-ee62-4017-a838-521138d5b01c" providerId="ADAL" clId="{7A64948C-EAAC-48FC-BE4A-AA1420FF648C}" dt="2025-02-15T19:10:47.796" v="345"/>
          <ac:picMkLst>
            <pc:docMk/>
            <pc:sldMk cId="0" sldId="2147474636"/>
            <ac:picMk id="2" creationId="{55B07CA3-ED95-386A-2028-FE24F1DFEFA1}"/>
          </ac:picMkLst>
        </pc:picChg>
        <pc:picChg chg="del">
          <ac:chgData name="DOMINGUEZ, Morgane" userId="d29c428e-ee62-4017-a838-521138d5b01c" providerId="ADAL" clId="{7A64948C-EAAC-48FC-BE4A-AA1420FF648C}" dt="2025-02-12T13:57:27.055" v="2" actId="478"/>
          <ac:picMkLst>
            <pc:docMk/>
            <pc:sldMk cId="0" sldId="2147474636"/>
            <ac:picMk id="7" creationId="{3338991B-B13B-0B3F-F7ED-59D1D75300E0}"/>
          </ac:picMkLst>
        </pc:picChg>
        <pc:picChg chg="del">
          <ac:chgData name="DOMINGUEZ, Morgane" userId="d29c428e-ee62-4017-a838-521138d5b01c" providerId="ADAL" clId="{7A64948C-EAAC-48FC-BE4A-AA1420FF648C}" dt="2025-02-15T19:10:47.051" v="344" actId="478"/>
          <ac:picMkLst>
            <pc:docMk/>
            <pc:sldMk cId="0" sldId="2147474636"/>
            <ac:picMk id="10" creationId="{CC0B6C25-BCAE-8408-E477-AB0A1A28AECC}"/>
          </ac:picMkLst>
        </pc:picChg>
      </pc:sldChg>
      <pc:sldChg chg="delSp modSp mod modTransition delAnim modNotesTx">
        <pc:chgData name="DOMINGUEZ, Morgane" userId="d29c428e-ee62-4017-a838-521138d5b01c" providerId="ADAL" clId="{7A64948C-EAAC-48FC-BE4A-AA1420FF648C}" dt="2025-02-13T11:49:01.401" v="316"/>
        <pc:sldMkLst>
          <pc:docMk/>
          <pc:sldMk cId="1197554615" sldId="2147474717"/>
        </pc:sldMkLst>
        <pc:spChg chg="mod">
          <ac:chgData name="DOMINGUEZ, Morgane" userId="d29c428e-ee62-4017-a838-521138d5b01c" providerId="ADAL" clId="{7A64948C-EAAC-48FC-BE4A-AA1420FF648C}" dt="2025-02-12T14:04:58.750" v="105" actId="1076"/>
          <ac:spMkLst>
            <pc:docMk/>
            <pc:sldMk cId="1197554615" sldId="2147474717"/>
            <ac:spMk id="4" creationId="{FB7EEFC2-9BE0-0103-624F-F97B34550E5D}"/>
          </ac:spMkLst>
        </pc:spChg>
        <pc:spChg chg="del">
          <ac:chgData name="DOMINGUEZ, Morgane" userId="d29c428e-ee62-4017-a838-521138d5b01c" providerId="ADAL" clId="{7A64948C-EAAC-48FC-BE4A-AA1420FF648C}" dt="2025-02-12T13:58:08.726" v="17" actId="478"/>
          <ac:spMkLst>
            <pc:docMk/>
            <pc:sldMk cId="1197554615" sldId="2147474717"/>
            <ac:spMk id="6" creationId="{E1A7CF08-0A7C-D0B9-5B3E-A174334086F6}"/>
          </ac:spMkLst>
        </pc:spChg>
        <pc:spChg chg="del">
          <ac:chgData name="DOMINGUEZ, Morgane" userId="d29c428e-ee62-4017-a838-521138d5b01c" providerId="ADAL" clId="{7A64948C-EAAC-48FC-BE4A-AA1420FF648C}" dt="2025-02-12T13:58:07.933" v="16" actId="478"/>
          <ac:spMkLst>
            <pc:docMk/>
            <pc:sldMk cId="1197554615" sldId="2147474717"/>
            <ac:spMk id="7" creationId="{0AC013EE-08FE-BC79-AEEB-6A78ED76F4FA}"/>
          </ac:spMkLst>
        </pc:spChg>
        <pc:picChg chg="del">
          <ac:chgData name="DOMINGUEZ, Morgane" userId="d29c428e-ee62-4017-a838-521138d5b01c" providerId="ADAL" clId="{7A64948C-EAAC-48FC-BE4A-AA1420FF648C}" dt="2025-02-12T13:58:04.863" v="15" actId="478"/>
          <ac:picMkLst>
            <pc:docMk/>
            <pc:sldMk cId="1197554615" sldId="2147474717"/>
            <ac:picMk id="2" creationId="{FB97CE57-485D-8CD9-4001-CC5E6A4B204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F2997-1055-44E6-8B5B-283B363BEA22}"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A00B9-BBF6-4225-B608-C5A8F76254F8}" type="slidenum">
              <a:rPr lang="en-US" smtClean="0"/>
              <a:t>‹#›</a:t>
            </a:fld>
            <a:endParaRPr lang="en-US"/>
          </a:p>
        </p:txBody>
      </p:sp>
    </p:spTree>
    <p:extLst>
      <p:ext uri="{BB962C8B-B14F-4D97-AF65-F5344CB8AC3E}">
        <p14:creationId xmlns:p14="http://schemas.microsoft.com/office/powerpoint/2010/main" val="97243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3 of the GTFCC online course on cholera surveillance for health care workers.</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a:t>
            </a:fld>
            <a:endParaRPr lang="en-US"/>
          </a:p>
        </p:txBody>
      </p:sp>
    </p:spTree>
    <p:extLst>
      <p:ext uri="{BB962C8B-B14F-4D97-AF65-F5344CB8AC3E}">
        <p14:creationId xmlns:p14="http://schemas.microsoft.com/office/powerpoint/2010/main" val="1213949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the testing of patients with suspected cholera when surveillance is for the early detection of a cholera outbreak.</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10</a:t>
            </a:fld>
            <a:endParaRPr lang="en-US"/>
          </a:p>
        </p:txBody>
      </p:sp>
    </p:spTree>
    <p:extLst>
      <p:ext uri="{BB962C8B-B14F-4D97-AF65-F5344CB8AC3E}">
        <p14:creationId xmlns:p14="http://schemas.microsoft.com/office/powerpoint/2010/main" val="898900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Importantly, when surveillance is for the early detection of a cholera outbreak, all patients who meet the definition of a suspected cholera case are tested for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Testing all patients with suspected cholera is critical to determine whether or not cholera is circulating.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available at your facility, use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triage samples for laboratory testing.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Test all patients who meet the definition of a suspected cholera case with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result is negative, cholera is ruled out.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result is positive, collect samples and send them to a laboratory for confirmatory testing by culture or PCR.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not available at your facility, collect samples from all patients who meet the definition of a suspected cholera case and send the samples to a laboratory for confirmatory testing.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let’s look into the reporting of patients with suspected cholera.</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12</a:t>
            </a:fld>
            <a:endParaRPr lang="en-US"/>
          </a:p>
        </p:txBody>
      </p:sp>
    </p:spTree>
    <p:extLst>
      <p:ext uri="{BB962C8B-B14F-4D97-AF65-F5344CB8AC3E}">
        <p14:creationId xmlns:p14="http://schemas.microsoft.com/office/powerpoint/2010/main" val="3056767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patient who meets the definition of a suspected cholera case is seen at your facility, collect standard information on this patient and report this information to your health authority within a day.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Reporting any patient with suspected cholera within a day is essential in order not to delay the detection of a potential outbreak. Time is key for early detection.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are unsure about the standard information that should be collected on patients with suspected cholera, we invite you to go back to Module 2.</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on a given week, no patient meeting the definition of a suspected cholera case was seen in your facility, report the absence of cases to your health authority at the end of the week. This is zero reporting.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report patients with suspected cholera to your health authority, use the reporting channels and mechanisms in place at your facility. For example, there may be a reporting focal point.</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13</a:t>
            </a:fld>
            <a:endParaRPr lang="en-US"/>
          </a:p>
        </p:txBody>
      </p:sp>
    </p:spTree>
    <p:extLst>
      <p:ext uri="{BB962C8B-B14F-4D97-AF65-F5344CB8AC3E}">
        <p14:creationId xmlns:p14="http://schemas.microsoft.com/office/powerpoint/2010/main" val="295196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local geographic areas where there is no cholera outbreak, surveillance aims to detect any cholera outbreak early so that it can be responded to rapidly.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surveillance is for the early detection of a cholera outbreak, any patient aged 2 years or older with AWD and severe dehydration or who died from AWD is a suspected cholera case.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patients meeting the definition of a suspected cholera case are tested for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standard information is collected on all patients meeting the definition of a suspected cholera case; this information is reported within 24 hours.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no patient with suspected cholera was seen at a facility, this is reported on a weekly basis.</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14</a:t>
            </a:fld>
            <a:endParaRPr lang="en-US"/>
          </a:p>
        </p:txBody>
      </p:sp>
    </p:spTree>
    <p:extLst>
      <p:ext uri="{BB962C8B-B14F-4D97-AF65-F5344CB8AC3E}">
        <p14:creationId xmlns:p14="http://schemas.microsoft.com/office/powerpoint/2010/main" val="16722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For the early detection of a cholera outbreak, a patient with suspected cholera is any patient:</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Aged 2 years old or older with Acute Watery Diarrhoea (AWD)</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AWD and severe dehydration</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Aged 2 years old or older with AWD and severe dehydration</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AWD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140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c. When surveillance is for early detection, criteria on age and dehydration level apply to identify patients with suspected cholera. Patients with suspected cholera are those aged 2 years old or older with AWD and severe dehydration.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Select all that apply. For the early detection of a cholera outbreak:</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Any patient with suspected cholera is reported daily</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Any patient with suspected cholera is reported weekly</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patient with suspected cholera is reported daily</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patient with suspected cholera is reported weekly</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a and d. When surveillance is for early detection, any patient meeting the definition of a suspected cholera case is reported daily and the absence of patients meeting the definition of a suspected cholera case is reported weekly.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dive into how to implement surveillance for the early detection of cholera outbreaks.</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2</a:t>
            </a:fld>
            <a:endParaRPr lang="en-US"/>
          </a:p>
        </p:txBody>
      </p:sp>
    </p:spTree>
    <p:extLst>
      <p:ext uri="{BB962C8B-B14F-4D97-AF65-F5344CB8AC3E}">
        <p14:creationId xmlns:p14="http://schemas.microsoft.com/office/powerpoint/2010/main" val="926759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For the early detection of a cholera outbreak, any patient with AWD is tested for cholera. Is this a) true or b) false?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this is false. When surveillance is for early detection, any patient meeting the definition of a suspected cholera case is tested for cholera. However, this is not any patient with AWD since, in addition to AWD, criteria on age and dehydration level also apply.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22</a:t>
            </a:fld>
            <a:endParaRPr lang="en-US"/>
          </a:p>
        </p:txBody>
      </p:sp>
    </p:spTree>
    <p:extLst>
      <p:ext uri="{BB962C8B-B14F-4D97-AF65-F5344CB8AC3E}">
        <p14:creationId xmlns:p14="http://schemas.microsoft.com/office/powerpoint/2010/main" val="286858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While this module focuses on the specificities of cholera surveillance for the early detection of outbreaks, general principles for health care workers to implement cholera surveillance addressed in Module 2 also apply - these principles always apply. Therefore, if you have not yet already done so, we encourage you to take module 2 of this course before taking this module.</a:t>
            </a:r>
          </a:p>
        </p:txBody>
      </p:sp>
      <p:sp>
        <p:nvSpPr>
          <p:cNvPr id="4" name="Slide Number Placeholder 3"/>
          <p:cNvSpPr>
            <a:spLocks noGrp="1"/>
          </p:cNvSpPr>
          <p:nvPr>
            <p:ph type="sldNum" sz="quarter" idx="5"/>
          </p:nvPr>
        </p:nvSpPr>
        <p:spPr/>
        <p:txBody>
          <a:bodyPr/>
          <a:lstStyle/>
          <a:p>
            <a:fld id="{B70A00B9-BBF6-4225-B608-C5A8F76254F8}" type="slidenum">
              <a:rPr lang="en-US" smtClean="0"/>
              <a:t>3</a:t>
            </a:fld>
            <a:endParaRPr lang="en-US"/>
          </a:p>
        </p:txBody>
      </p:sp>
    </p:spTree>
    <p:extLst>
      <p:ext uri="{BB962C8B-B14F-4D97-AF65-F5344CB8AC3E}">
        <p14:creationId xmlns:p14="http://schemas.microsoft.com/office/powerpoint/2010/main" val="3510080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know how to implement surveillance for the early detection of a cholera outbreak including:</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to identify patients with suspected cholera;</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Which patients with suspected cholera to test;</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how often to report patients with suspected cholera.</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4</a:t>
            </a:fld>
            <a:endParaRPr lang="en-US"/>
          </a:p>
        </p:txBody>
      </p:sp>
    </p:spTree>
    <p:extLst>
      <p:ext uri="{BB962C8B-B14F-4D97-AF65-F5344CB8AC3E}">
        <p14:creationId xmlns:p14="http://schemas.microsoft.com/office/powerpoint/2010/main" val="270042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start with a refresher on cholera surveillance for the early detection of an outbreak.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5</a:t>
            </a:fld>
            <a:endParaRPr lang="en-US"/>
          </a:p>
        </p:txBody>
      </p:sp>
    </p:spTree>
    <p:extLst>
      <p:ext uri="{BB962C8B-B14F-4D97-AF65-F5344CB8AC3E}">
        <p14:creationId xmlns:p14="http://schemas.microsoft.com/office/powerpoint/2010/main" val="1638201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is implemented for the early detection of a cholera outbreak when there is no ongoing cholera outbreak in a local geographic area.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regularly share information and updates on the local cholera situation.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Make sure to stay up-to-date, that way at any point in time you will know the cholera situation in your local geographic area and know whether you should implement cholera surveillance for early detection.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Implementing surveillance for the early detection of a cholera outbreak aims to permit the rapid implementation of response measures in order to reduce the spread of the outbreak and limit the number of cholera cases and deaths.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implement cholera surveillance for early detection, identify, test, and report any patient with suspected cholera in accordance with  the recommendations of this module.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applies as long as no cholera outbreak is detected in your local geographic area. If an outbreak is detected in your geographic area, how to implement cholera surveillance evolves. We invite you to learn more about this in Modules 4 and 5.</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7</a:t>
            </a:fld>
            <a:endParaRPr lang="en-US"/>
          </a:p>
        </p:txBody>
      </p:sp>
    </p:spTree>
    <p:extLst>
      <p:ext uri="{BB962C8B-B14F-4D97-AF65-F5344CB8AC3E}">
        <p14:creationId xmlns:p14="http://schemas.microsoft.com/office/powerpoint/2010/main" val="1144828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see how to identify patients with suspected cholera when surveillance is for early detection.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A00B9-BBF6-4225-B608-C5A8F7625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164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surveillance is implemented for early detection, a suspected cholera case is any patient aged 2 years or older who has acute watery diarrhoea (AWD) and severe dehydration or any patient aged 2 years or older who died from AWD.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are unsure about how to identify AWD or severe dehydration, we encourage you to go back to module 2.</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Various diseases can cause AWD, especially in young children. That is why, in addition to AWD, criteria on age and dehydration apply. It is more likely that patients with AWD who meet these criteria do have cholera. Therefore, applying criteria on age and severe dehydration level avoids triggering frequent false alarms for cholera. This makes the early detection system more efficient.</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9</a:t>
            </a:fld>
            <a:endParaRPr lang="en-US"/>
          </a:p>
        </p:txBody>
      </p:sp>
    </p:spTree>
    <p:extLst>
      <p:ext uri="{BB962C8B-B14F-4D97-AF65-F5344CB8AC3E}">
        <p14:creationId xmlns:p14="http://schemas.microsoft.com/office/powerpoint/2010/main" val="3018459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19C1CA-90B7-48AF-A927-077107F163E2}"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EC6CB-6446-47C9-8DFE-D81BAED2DD0D}"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96DFF-B9E7-4ECD-B332-8FB5F8EFB618}"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1514F66-C250-4250-848D-8CF084DFD617}" type="datetime1">
              <a:rPr lang="en-GB" smtClean="0"/>
              <a:t>15/02/2025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2377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A034144-6ED5-4046-8492-2EB298B0E2A4}" type="datetime1">
              <a:rPr lang="en-GB" smtClean="0"/>
              <a:t>15/02/2025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40033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033376B-FB72-45CC-B540-7A1E23C2122B}" type="datetime1">
              <a:rPr lang="en-GB" smtClean="0"/>
              <a:t>15/02/2025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199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9AFAA51-DFDD-4E4A-9254-099D01CFD2D8}" type="datetime1">
              <a:rPr lang="en-GB" smtClean="0"/>
              <a:t>15/02/2025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681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0324799-2B9D-4204-9D3D-7095652E3320}" type="datetime1">
              <a:rPr lang="en-GB" smtClean="0"/>
              <a:t>15/02/2025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3062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EB51EE51-02F9-44D2-8034-B33D68F80FE4}" type="datetime1">
              <a:rPr lang="en-GB" smtClean="0"/>
              <a:t>15/02/2025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58133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0EB724D-E9AE-4108-A473-3BA244097166}"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258580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05CF21E-AE1E-4C80-8AA6-B99C38D9DFDE}"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11553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405643-9064-4854-B5BD-16F2EA301237}"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7FFF393-D982-4AC9-A8AD-686EF67D782D}"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435079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0CFCA35-B611-4B54-A07F-86A112200C23}"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87589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6110970-3509-4A95-8886-665231A40361}"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41514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984E861-F3C6-4ADE-950F-A471960F315F}"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458290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66C1EDF-AEA2-407C-BD0B-040AE4AA0F70}"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43667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51D51AD2-2350-477A-ABBF-91550D7BC5C0}" type="datetime1">
              <a:rPr lang="en-GB" smtClean="0"/>
              <a:t>15/02/2025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08842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395AE8E8-DF4F-488E-ACC5-EEB7EE8F6FD3}" type="datetime1">
              <a:rPr lang="en-GB" smtClean="0"/>
              <a:t>15/02/2025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91435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1CE4B390-9DA4-42B7-99B1-7E4FBD0093D5}" type="datetime1">
              <a:rPr lang="en-GB" smtClean="0"/>
              <a:t>15/02/2025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555429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3234E8E4-760A-47D2-836C-340FAC840B55}" type="datetime1">
              <a:rPr lang="en-GB" smtClean="0"/>
              <a:t>15/02/2025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07602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ED3671BE-B895-45F8-A1CF-25579CFB2867}" type="datetime1">
              <a:rPr lang="en-GB" smtClean="0"/>
              <a:t>15/02/2025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67637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A3A9B2-5FA7-4881-8FAA-F45B8B6AFBBC}"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73F6069C-8F4D-4C21-AE5B-D09D741527A2}" type="datetime1">
              <a:rPr lang="en-GB" smtClean="0"/>
              <a:t>15/02/2025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588514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87B57E2F-9B05-4857-9D9D-C6E5A928B2AA}" type="datetime1">
              <a:rPr lang="en-GB" smtClean="0"/>
              <a:t>15/02/2025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94423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05E89F69-ADB2-4AE1-9254-20350932D170}" type="datetime1">
              <a:rPr lang="en-GB" smtClean="0"/>
              <a:t>15/02/2025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885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B625074D-4DF6-4144-B9CC-122C71724CFE}" type="datetime1">
              <a:rPr lang="en-GB" smtClean="0"/>
              <a:t>15/02/2025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71498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0B53F5-0EC0-4825-91A1-3C0E46024FEC}"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F11109-DBDC-4AB2-A31C-9DF068C9F2FC}" type="datetime1">
              <a:rPr lang="en-GB" smtClean="0"/>
              <a:t>15/02/2025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4CFEAF-38C6-4B46-B9DC-D156E00A2C17}" type="datetime1">
              <a:rPr lang="en-GB" smtClean="0"/>
              <a:t>15/02/2025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3615C-6ACF-4AF0-B1BE-18A7CC5D1CEE}" type="datetime1">
              <a:rPr lang="en-GB" smtClean="0"/>
              <a:t>15/02/2025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4B4637-D721-4619-8F19-A95B32DAFBD4}"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BD9BE-77AE-4C3D-AA99-8ABE6C1F3211}"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3F378-4526-471F-8008-70E99438F912}" type="datetime1">
              <a:rPr lang="en-GB" smtClean="0"/>
              <a:t>15/02/2025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768E7E6F-4E70-4470-9B90-AFE28D614DE4}" type="datetime1">
              <a:rPr lang="en-GB" smtClean="0"/>
              <a:t>15/02/2025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96596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A0F7C3E5-9DBC-4C2B-8FD1-B4514B2B2DA0}" type="datetime1">
              <a:rPr lang="en-GB" smtClean="0"/>
              <a:t>15/02/2025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240493740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626DDF-D06B-CE88-B1E2-8E38B96AC5EC}"/>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939386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lab coats&#10;&#10;Description automatically generated">
            <a:extLst>
              <a:ext uri="{FF2B5EF4-FFF2-40B4-BE49-F238E27FC236}">
                <a16:creationId xmlns:a16="http://schemas.microsoft.com/office/drawing/2014/main" id="{28667611-60B8-D33C-3197-56D6CAFD9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1E5713DD-4A63-C0FC-6AAD-F038C81360AD}"/>
              </a:ext>
            </a:extLst>
          </p:cNvPr>
          <p:cNvSpPr txBox="1"/>
          <p:nvPr/>
        </p:nvSpPr>
        <p:spPr>
          <a:xfrm>
            <a:off x="14310361" y="9948446"/>
            <a:ext cx="397764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ea typeface="Atkinson Hyperlegible"/>
                <a:cs typeface="Atkinson Hyperlegible"/>
                <a:sym typeface="Atkinson Hyperlegible"/>
              </a:rPr>
              <a:t>WHO/Fid Thompson</a:t>
            </a:r>
          </a:p>
        </p:txBody>
      </p:sp>
      <p:sp>
        <p:nvSpPr>
          <p:cNvPr id="3" name="Rectangle: Diagonal Corners Rounded 2">
            <a:extLst>
              <a:ext uri="{FF2B5EF4-FFF2-40B4-BE49-F238E27FC236}">
                <a16:creationId xmlns:a16="http://schemas.microsoft.com/office/drawing/2014/main" id="{6690BA33-D946-2598-6DE5-10C08CAD4644}"/>
              </a:ext>
            </a:extLst>
          </p:cNvPr>
          <p:cNvSpPr/>
          <p:nvPr/>
        </p:nvSpPr>
        <p:spPr>
          <a:xfrm>
            <a:off x="-1" y="4358216"/>
            <a:ext cx="4572001" cy="1570567"/>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Testing for cholera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280359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9847" y="-2009228"/>
            <a:ext cx="9863847"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777374" y="471540"/>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Testing for early detection</a:t>
            </a:r>
          </a:p>
        </p:txBody>
      </p:sp>
      <p:sp>
        <p:nvSpPr>
          <p:cNvPr id="18" name="Freeform 4">
            <a:extLst>
              <a:ext uri="{FF2B5EF4-FFF2-40B4-BE49-F238E27FC236}">
                <a16:creationId xmlns:a16="http://schemas.microsoft.com/office/drawing/2014/main" id="{A038D7F5-710F-BA5E-3082-41DF68B25D9F}"/>
              </a:ext>
            </a:extLst>
          </p:cNvPr>
          <p:cNvSpPr/>
          <p:nvPr/>
        </p:nvSpPr>
        <p:spPr>
          <a:xfrm>
            <a:off x="588924" y="2267908"/>
            <a:ext cx="17233855" cy="125641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588924" y="2429690"/>
            <a:ext cx="17110152" cy="103105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All patients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with suspected cholera are tested</a:t>
            </a:r>
          </a:p>
          <a:p>
            <a:pPr lvl="1" algn="ctr">
              <a:defRPr/>
            </a:pP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Critical to </a:t>
            </a:r>
            <a:r>
              <a:rPr lang="fr-FR"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determine</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whether</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or not cholera is </a:t>
            </a:r>
            <a:r>
              <a:rPr lang="fr-FR"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circulating</a:t>
            </a:r>
            <a:endPar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Rectangle 7">
            <a:extLst>
              <a:ext uri="{FF2B5EF4-FFF2-40B4-BE49-F238E27FC236}">
                <a16:creationId xmlns:a16="http://schemas.microsoft.com/office/drawing/2014/main" id="{D5CD4B8F-B664-4C63-D629-0B51B3A35905}"/>
              </a:ext>
            </a:extLst>
          </p:cNvPr>
          <p:cNvSpPr/>
          <p:nvPr/>
        </p:nvSpPr>
        <p:spPr>
          <a:xfrm>
            <a:off x="588924" y="4191147"/>
            <a:ext cx="8376738"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ADLaM Display" panose="02010000000000000000" pitchFamily="2" charset="0"/>
                <a:ea typeface="ADLaM Display" panose="02010000000000000000" pitchFamily="2" charset="0"/>
                <a:cs typeface="ADLaM Display" panose="02010000000000000000" pitchFamily="2" charset="0"/>
              </a:rPr>
              <a:t>If </a:t>
            </a:r>
            <a:r>
              <a:rPr lang="fr-FR" sz="3200" dirty="0" err="1">
                <a:latin typeface="ADLaM Display" panose="02010000000000000000" pitchFamily="2" charset="0"/>
                <a:ea typeface="ADLaM Display" panose="02010000000000000000" pitchFamily="2" charset="0"/>
                <a:cs typeface="ADLaM Display" panose="02010000000000000000" pitchFamily="2" charset="0"/>
              </a:rPr>
              <a:t>RDTs</a:t>
            </a:r>
            <a:r>
              <a:rPr lang="fr-FR" sz="3200" dirty="0">
                <a:latin typeface="ADLaM Display" panose="02010000000000000000" pitchFamily="2" charset="0"/>
                <a:ea typeface="ADLaM Display" panose="02010000000000000000" pitchFamily="2" charset="0"/>
                <a:cs typeface="ADLaM Display" panose="02010000000000000000" pitchFamily="2" charset="0"/>
              </a:rPr>
              <a:t> are available</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AD2012F2-F2ED-DBE0-29C3-2EB8AF9806DE}"/>
              </a:ext>
            </a:extLst>
          </p:cNvPr>
          <p:cNvSpPr txBox="1"/>
          <p:nvPr/>
        </p:nvSpPr>
        <p:spPr>
          <a:xfrm>
            <a:off x="240761" y="5802024"/>
            <a:ext cx="9616749" cy="523220"/>
          </a:xfrm>
          <a:prstGeom prst="rect">
            <a:avLst/>
          </a:prstGeom>
          <a:noFill/>
        </p:spPr>
        <p:txBody>
          <a:bodyPr wrap="square" rtlCol="0">
            <a:spAutoFit/>
          </a:bodyPr>
          <a:lstStyle/>
          <a:p>
            <a:pPr marL="285750" indent="-285750">
              <a:buBlip>
                <a:blip r:embed="rId3"/>
              </a:buBlip>
            </a:pPr>
            <a:r>
              <a:rPr lang="fr-FR" sz="2800" dirty="0" err="1">
                <a:latin typeface="Atkinson Hyperlegible" panose="020B0604020202020204" charset="0"/>
              </a:rPr>
              <a:t>RDTs</a:t>
            </a:r>
            <a:r>
              <a:rPr lang="fr-FR" sz="2800" dirty="0">
                <a:latin typeface="Atkinson Hyperlegible" panose="020B0604020202020204" charset="0"/>
              </a:rPr>
              <a:t> are </a:t>
            </a:r>
            <a:r>
              <a:rPr lang="fr-FR" sz="2800" dirty="0" err="1">
                <a:latin typeface="Atkinson Hyperlegible" panose="020B0604020202020204" charset="0"/>
              </a:rPr>
              <a:t>used</a:t>
            </a:r>
            <a:r>
              <a:rPr lang="fr-FR" sz="2800" dirty="0">
                <a:latin typeface="Atkinson Hyperlegible" panose="020B0604020202020204" charset="0"/>
              </a:rPr>
              <a:t> to </a:t>
            </a:r>
            <a:r>
              <a:rPr lang="fr-FR" sz="2800" dirty="0">
                <a:latin typeface="Atkinson Hyperlegible Bold" panose="020B0604020202020204" charset="0"/>
              </a:rPr>
              <a:t>triage </a:t>
            </a:r>
            <a:r>
              <a:rPr lang="fr-FR" sz="2800" dirty="0">
                <a:latin typeface="Atkinson Hyperlegible" panose="020B0604020202020204" charset="0"/>
              </a:rPr>
              <a:t>samples for laboratory testing</a:t>
            </a:r>
            <a:endParaRPr lang="en-US" sz="2800" dirty="0">
              <a:latin typeface="Atkinson Hyperlegible" panose="020B0604020202020204" charset="0"/>
            </a:endParaRPr>
          </a:p>
        </p:txBody>
      </p:sp>
      <p:sp>
        <p:nvSpPr>
          <p:cNvPr id="12" name="Rectangle 11">
            <a:extLst>
              <a:ext uri="{FF2B5EF4-FFF2-40B4-BE49-F238E27FC236}">
                <a16:creationId xmlns:a16="http://schemas.microsoft.com/office/drawing/2014/main" id="{8B6984DB-B129-E826-740B-70B7421DDCBF}"/>
              </a:ext>
            </a:extLst>
          </p:cNvPr>
          <p:cNvSpPr/>
          <p:nvPr/>
        </p:nvSpPr>
        <p:spPr>
          <a:xfrm>
            <a:off x="9857510" y="4160666"/>
            <a:ext cx="8099751"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ADLaM Display" panose="02010000000000000000" pitchFamily="2" charset="0"/>
                <a:ea typeface="ADLaM Display" panose="02010000000000000000" pitchFamily="2" charset="0"/>
                <a:cs typeface="ADLaM Display" panose="02010000000000000000" pitchFamily="2" charset="0"/>
              </a:rPr>
              <a:t>If </a:t>
            </a:r>
            <a:r>
              <a:rPr lang="fr-FR" sz="3200" dirty="0" err="1">
                <a:latin typeface="ADLaM Display" panose="02010000000000000000" pitchFamily="2" charset="0"/>
                <a:ea typeface="ADLaM Display" panose="02010000000000000000" pitchFamily="2" charset="0"/>
                <a:cs typeface="ADLaM Display" panose="02010000000000000000" pitchFamily="2" charset="0"/>
              </a:rPr>
              <a:t>RDTs</a:t>
            </a:r>
            <a:r>
              <a:rPr lang="fr-FR" sz="3200" dirty="0">
                <a:latin typeface="ADLaM Display" panose="02010000000000000000" pitchFamily="2" charset="0"/>
                <a:ea typeface="ADLaM Display" panose="02010000000000000000" pitchFamily="2" charset="0"/>
                <a:cs typeface="ADLaM Display" panose="02010000000000000000" pitchFamily="2" charset="0"/>
              </a:rPr>
              <a:t> are NOT available</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3" name="Group 2">
            <a:extLst>
              <a:ext uri="{FF2B5EF4-FFF2-40B4-BE49-F238E27FC236}">
                <a16:creationId xmlns:a16="http://schemas.microsoft.com/office/drawing/2014/main" id="{6546C303-1640-2B3D-7C35-2D1AC1AA4A3D}"/>
              </a:ext>
            </a:extLst>
          </p:cNvPr>
          <p:cNvGrpSpPr/>
          <p:nvPr/>
        </p:nvGrpSpPr>
        <p:grpSpPr>
          <a:xfrm>
            <a:off x="588924" y="6883813"/>
            <a:ext cx="8376738" cy="2714269"/>
            <a:chOff x="588924" y="6883813"/>
            <a:chExt cx="8376738" cy="2714269"/>
          </a:xfrm>
        </p:grpSpPr>
        <p:sp>
          <p:nvSpPr>
            <p:cNvPr id="13" name="TextBox 12">
              <a:extLst>
                <a:ext uri="{FF2B5EF4-FFF2-40B4-BE49-F238E27FC236}">
                  <a16:creationId xmlns:a16="http://schemas.microsoft.com/office/drawing/2014/main" id="{043D1A58-0541-63B6-5731-B163394FDB9B}"/>
                </a:ext>
              </a:extLst>
            </p:cNvPr>
            <p:cNvSpPr txBox="1"/>
            <p:nvPr/>
          </p:nvSpPr>
          <p:spPr>
            <a:xfrm>
              <a:off x="719643" y="7285874"/>
              <a:ext cx="8115300" cy="2046714"/>
            </a:xfrm>
            <a:prstGeom prst="rect">
              <a:avLst/>
            </a:prstGeom>
            <a:noFill/>
          </p:spPr>
          <p:txBody>
            <a:bodyPr wrap="square" rtlCol="0">
              <a:spAutoFit/>
            </a:bodyPr>
            <a:lstStyle/>
            <a:p>
              <a:pPr marL="91440" indent="-91440">
                <a:spcAft>
                  <a:spcPts val="1800"/>
                </a:spcAft>
                <a:buClr>
                  <a:srgbClr val="009999"/>
                </a:buClr>
                <a:buFont typeface="Arial" panose="020B0604020202020204" pitchFamily="34" charset="0"/>
                <a:buChar char="•"/>
              </a:pPr>
              <a:r>
                <a:rPr lang="fr-FR" sz="2800" dirty="0">
                  <a:solidFill>
                    <a:srgbClr val="009999"/>
                  </a:solidFill>
                  <a:latin typeface="Atkinson Hyperlegible Bold" panose="020B0604020202020204" charset="0"/>
                </a:rPr>
                <a:t>ALL patients </a:t>
              </a:r>
              <a:r>
                <a:rPr lang="fr-FR" sz="2800" dirty="0">
                  <a:latin typeface="Atkinson Hyperlegible" panose="020B0604020202020204" charset="0"/>
                </a:rPr>
                <a:t>with suspected cholera are </a:t>
              </a:r>
              <a:r>
                <a:rPr lang="fr-FR" sz="2800" dirty="0">
                  <a:solidFill>
                    <a:srgbClr val="009999"/>
                  </a:solidFill>
                  <a:latin typeface="Atkinson Hyperlegible Bold" panose="020B0604020202020204" charset="0"/>
                </a:rPr>
                <a:t>tested by </a:t>
              </a:r>
              <a:r>
                <a:rPr lang="fr-FR" sz="2800" dirty="0" err="1">
                  <a:solidFill>
                    <a:srgbClr val="009999"/>
                  </a:solidFill>
                  <a:latin typeface="Atkinson Hyperlegible Bold" panose="020B0604020202020204" charset="0"/>
                </a:rPr>
                <a:t>RDT</a:t>
              </a:r>
              <a:endParaRPr lang="fr-FR" sz="2800" dirty="0">
                <a:solidFill>
                  <a:srgbClr val="009999"/>
                </a:solidFill>
                <a:latin typeface="Atkinson Hyperlegible Bold" panose="020B0604020202020204" charset="0"/>
              </a:endParaRPr>
            </a:p>
            <a:p>
              <a:pPr marL="91440" indent="-91440">
                <a:buClr>
                  <a:srgbClr val="009999"/>
                </a:buClr>
                <a:buFont typeface="Arial" panose="020B0604020202020204" pitchFamily="34" charset="0"/>
                <a:buChar char="•"/>
              </a:pPr>
              <a:r>
                <a:rPr lang="fr-FR" sz="2800" dirty="0">
                  <a:latin typeface="Atkinson Hyperlegible" panose="020B0604020202020204" charset="0"/>
                </a:rPr>
                <a:t>Samples from </a:t>
              </a:r>
              <a:r>
                <a:rPr lang="fr-FR" sz="2800" dirty="0">
                  <a:solidFill>
                    <a:srgbClr val="009999"/>
                  </a:solidFill>
                  <a:latin typeface="Atkinson Hyperlegible Bold" panose="020B0604020202020204" charset="0"/>
                </a:rPr>
                <a:t>ALL patients with </a:t>
              </a:r>
              <a:r>
                <a:rPr lang="fr-FR" sz="2800" dirty="0" err="1">
                  <a:solidFill>
                    <a:srgbClr val="009999"/>
                  </a:solidFill>
                  <a:latin typeface="Atkinson Hyperlegible Bold" panose="020B0604020202020204" charset="0"/>
                </a:rPr>
                <a:t>RDT</a:t>
              </a:r>
              <a:r>
                <a:rPr lang="fr-FR" sz="2800" dirty="0">
                  <a:solidFill>
                    <a:srgbClr val="009999"/>
                  </a:solidFill>
                  <a:latin typeface="Atkinson Hyperlegible Bold" panose="020B0604020202020204" charset="0"/>
                </a:rPr>
                <a:t>+ </a:t>
              </a:r>
              <a:r>
                <a:rPr lang="fr-FR" sz="2800" dirty="0" err="1">
                  <a:solidFill>
                    <a:srgbClr val="009999"/>
                  </a:solidFill>
                  <a:latin typeface="Atkinson Hyperlegible Bold" panose="020B0604020202020204" charset="0"/>
                </a:rPr>
                <a:t>results</a:t>
              </a:r>
              <a:r>
                <a:rPr lang="fr-FR" sz="2800" dirty="0">
                  <a:solidFill>
                    <a:srgbClr val="009999"/>
                  </a:solidFill>
                  <a:latin typeface="Atkinson Hyperlegible Bold" panose="020B0604020202020204" charset="0"/>
                </a:rPr>
                <a:t> </a:t>
              </a:r>
              <a:r>
                <a:rPr lang="fr-FR" sz="2800" dirty="0">
                  <a:latin typeface="Atkinson Hyperlegible" panose="020B0604020202020204" charset="0"/>
                </a:rPr>
                <a:t>are sent to a laboratory for </a:t>
              </a:r>
              <a:r>
                <a:rPr lang="fr-FR" sz="2800" dirty="0" err="1">
                  <a:solidFill>
                    <a:srgbClr val="009999"/>
                  </a:solidFill>
                  <a:latin typeface="Atkinson Hyperlegible Bold" panose="020B0604020202020204" charset="0"/>
                </a:rPr>
                <a:t>confirmatory</a:t>
              </a:r>
              <a:r>
                <a:rPr lang="fr-FR" sz="2800" dirty="0">
                  <a:solidFill>
                    <a:srgbClr val="009999"/>
                  </a:solidFill>
                  <a:latin typeface="Atkinson Hyperlegible Bold" panose="020B0604020202020204" charset="0"/>
                </a:rPr>
                <a:t> testing </a:t>
              </a:r>
              <a:endParaRPr lang="en-US" sz="2800" dirty="0">
                <a:solidFill>
                  <a:srgbClr val="009999"/>
                </a:solidFill>
                <a:latin typeface="Atkinson Hyperlegible Bold" panose="020B0604020202020204" charset="0"/>
              </a:endParaRPr>
            </a:p>
          </p:txBody>
        </p:sp>
        <p:sp>
          <p:nvSpPr>
            <p:cNvPr id="17" name="Rectangle: Rounded Corners 16">
              <a:extLst>
                <a:ext uri="{FF2B5EF4-FFF2-40B4-BE49-F238E27FC236}">
                  <a16:creationId xmlns:a16="http://schemas.microsoft.com/office/drawing/2014/main" id="{0A06B6AD-E244-8224-C9D2-5E227FEB09C7}"/>
                </a:ext>
              </a:extLst>
            </p:cNvPr>
            <p:cNvSpPr/>
            <p:nvPr/>
          </p:nvSpPr>
          <p:spPr>
            <a:xfrm>
              <a:off x="588924" y="6883813"/>
              <a:ext cx="8376738" cy="2714269"/>
            </a:xfrm>
            <a:custGeom>
              <a:avLst/>
              <a:gdLst>
                <a:gd name="connsiteX0" fmla="*/ 0 w 8376738"/>
                <a:gd name="connsiteY0" fmla="*/ 452387 h 2714269"/>
                <a:gd name="connsiteX1" fmla="*/ 452387 w 8376738"/>
                <a:gd name="connsiteY1" fmla="*/ 0 h 2714269"/>
                <a:gd name="connsiteX2" fmla="*/ 7924351 w 8376738"/>
                <a:gd name="connsiteY2" fmla="*/ 0 h 2714269"/>
                <a:gd name="connsiteX3" fmla="*/ 8376738 w 8376738"/>
                <a:gd name="connsiteY3" fmla="*/ 452387 h 2714269"/>
                <a:gd name="connsiteX4" fmla="*/ 8376738 w 8376738"/>
                <a:gd name="connsiteY4" fmla="*/ 2261882 h 2714269"/>
                <a:gd name="connsiteX5" fmla="*/ 7924351 w 8376738"/>
                <a:gd name="connsiteY5" fmla="*/ 2714269 h 2714269"/>
                <a:gd name="connsiteX6" fmla="*/ 452387 w 8376738"/>
                <a:gd name="connsiteY6" fmla="*/ 2714269 h 2714269"/>
                <a:gd name="connsiteX7" fmla="*/ 0 w 8376738"/>
                <a:gd name="connsiteY7" fmla="*/ 2261882 h 2714269"/>
                <a:gd name="connsiteX8" fmla="*/ 0 w 8376738"/>
                <a:gd name="connsiteY8" fmla="*/ 452387 h 271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738" h="2714269" extrusionOk="0">
                  <a:moveTo>
                    <a:pt x="0" y="452387"/>
                  </a:moveTo>
                  <a:cubicBezTo>
                    <a:pt x="-32552" y="213377"/>
                    <a:pt x="223753" y="44044"/>
                    <a:pt x="452387" y="0"/>
                  </a:cubicBezTo>
                  <a:cubicBezTo>
                    <a:pt x="3087218" y="137057"/>
                    <a:pt x="6223275" y="-36145"/>
                    <a:pt x="7924351" y="0"/>
                  </a:cubicBezTo>
                  <a:cubicBezTo>
                    <a:pt x="8184535" y="23877"/>
                    <a:pt x="8349515" y="200145"/>
                    <a:pt x="8376738" y="452387"/>
                  </a:cubicBezTo>
                  <a:cubicBezTo>
                    <a:pt x="8221198" y="1116303"/>
                    <a:pt x="8392652" y="1376259"/>
                    <a:pt x="8376738" y="2261882"/>
                  </a:cubicBezTo>
                  <a:cubicBezTo>
                    <a:pt x="8381827" y="2502788"/>
                    <a:pt x="8210061" y="2689014"/>
                    <a:pt x="7924351" y="2714269"/>
                  </a:cubicBezTo>
                  <a:cubicBezTo>
                    <a:pt x="6231952" y="2547133"/>
                    <a:pt x="3304277" y="2798956"/>
                    <a:pt x="452387" y="2714269"/>
                  </a:cubicBezTo>
                  <a:cubicBezTo>
                    <a:pt x="186390" y="2690590"/>
                    <a:pt x="2881" y="2550359"/>
                    <a:pt x="0" y="2261882"/>
                  </a:cubicBezTo>
                  <a:cubicBezTo>
                    <a:pt x="-10346" y="1908115"/>
                    <a:pt x="-125059" y="834621"/>
                    <a:pt x="0" y="452387"/>
                  </a:cubicBezTo>
                  <a:close/>
                </a:path>
              </a:pathLst>
            </a:custGeom>
            <a:noFill/>
            <a:ln w="76200">
              <a:solidFill>
                <a:srgbClr val="4DB1A9"/>
              </a:solidFill>
              <a:extLst>
                <a:ext uri="{C807C97D-BFC1-408E-A445-0C87EB9F89A2}">
                  <ask:lineSketchStyleProps xmlns:ask="http://schemas.microsoft.com/office/drawing/2018/sketchyshapes" sd="367826097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2E31FCAC-15A7-2871-88C2-A9649E4A18C2}"/>
              </a:ext>
            </a:extLst>
          </p:cNvPr>
          <p:cNvGrpSpPr/>
          <p:nvPr/>
        </p:nvGrpSpPr>
        <p:grpSpPr>
          <a:xfrm>
            <a:off x="9853972" y="5802024"/>
            <a:ext cx="8434028" cy="3796058"/>
            <a:chOff x="9853972" y="5802024"/>
            <a:chExt cx="8434028" cy="3796058"/>
          </a:xfrm>
        </p:grpSpPr>
        <p:sp>
          <p:nvSpPr>
            <p:cNvPr id="11" name="TextBox 10">
              <a:extLst>
                <a:ext uri="{FF2B5EF4-FFF2-40B4-BE49-F238E27FC236}">
                  <a16:creationId xmlns:a16="http://schemas.microsoft.com/office/drawing/2014/main" id="{47F59664-420A-9272-5CEF-CED155E1B16F}"/>
                </a:ext>
              </a:extLst>
            </p:cNvPr>
            <p:cNvSpPr txBox="1"/>
            <p:nvPr/>
          </p:nvSpPr>
          <p:spPr>
            <a:xfrm>
              <a:off x="10873013" y="7548449"/>
              <a:ext cx="6061666" cy="1384995"/>
            </a:xfrm>
            <a:prstGeom prst="rect">
              <a:avLst/>
            </a:prstGeom>
            <a:noFill/>
          </p:spPr>
          <p:txBody>
            <a:bodyPr wrap="square" rtlCol="0">
              <a:spAutoFit/>
            </a:bodyPr>
            <a:lstStyle/>
            <a:p>
              <a:pPr marL="91440" indent="-91440">
                <a:buClr>
                  <a:srgbClr val="009999"/>
                </a:buClr>
                <a:buFont typeface="Arial" panose="020B0604020202020204" pitchFamily="34" charset="0"/>
                <a:buChar char="•"/>
              </a:pPr>
              <a:r>
                <a:rPr lang="fr-FR" sz="2800" dirty="0">
                  <a:latin typeface="Atkinson Hyperlegible" panose="020B0604020202020204" charset="0"/>
                </a:rPr>
                <a:t>Samples from </a:t>
              </a:r>
              <a:r>
                <a:rPr lang="fr-FR" sz="2800" dirty="0">
                  <a:solidFill>
                    <a:srgbClr val="009999"/>
                  </a:solidFill>
                  <a:latin typeface="Atkinson Hyperlegible Bold" panose="020B0604020202020204" charset="0"/>
                </a:rPr>
                <a:t>ALL patients </a:t>
              </a:r>
              <a:r>
                <a:rPr lang="fr-FR" sz="2800" dirty="0">
                  <a:latin typeface="Atkinson Hyperlegible" panose="020B0604020202020204" charset="0"/>
                </a:rPr>
                <a:t>with suspected cholera are sent to a laboratory for </a:t>
              </a:r>
              <a:r>
                <a:rPr lang="fr-FR" sz="2800" dirty="0" err="1">
                  <a:solidFill>
                    <a:srgbClr val="009999"/>
                  </a:solidFill>
                  <a:latin typeface="Atkinson Hyperlegible Bold" panose="020B0604020202020204" charset="0"/>
                </a:rPr>
                <a:t>confirmatory</a:t>
              </a:r>
              <a:r>
                <a:rPr lang="fr-FR" sz="2800" dirty="0">
                  <a:solidFill>
                    <a:srgbClr val="009999"/>
                  </a:solidFill>
                  <a:latin typeface="Atkinson Hyperlegible Bold" panose="020B0604020202020204" charset="0"/>
                </a:rPr>
                <a:t> testing </a:t>
              </a:r>
              <a:endParaRPr lang="en-US" sz="2800" dirty="0">
                <a:solidFill>
                  <a:srgbClr val="009999"/>
                </a:solidFill>
                <a:latin typeface="Atkinson Hyperlegible Bold" panose="020B0604020202020204" charset="0"/>
              </a:endParaRPr>
            </a:p>
          </p:txBody>
        </p:sp>
        <p:sp>
          <p:nvSpPr>
            <p:cNvPr id="14" name="TextBox 13">
              <a:extLst>
                <a:ext uri="{FF2B5EF4-FFF2-40B4-BE49-F238E27FC236}">
                  <a16:creationId xmlns:a16="http://schemas.microsoft.com/office/drawing/2014/main" id="{D101759E-FF08-1C4B-4D41-C74AA8A51DB9}"/>
                </a:ext>
              </a:extLst>
            </p:cNvPr>
            <p:cNvSpPr txBox="1"/>
            <p:nvPr/>
          </p:nvSpPr>
          <p:spPr>
            <a:xfrm>
              <a:off x="9853972" y="5802024"/>
              <a:ext cx="8434028" cy="523220"/>
            </a:xfrm>
            <a:prstGeom prst="rect">
              <a:avLst/>
            </a:prstGeom>
            <a:noFill/>
          </p:spPr>
          <p:txBody>
            <a:bodyPr wrap="square" rtlCol="0">
              <a:spAutoFit/>
            </a:bodyPr>
            <a:lstStyle/>
            <a:p>
              <a:pPr marL="457200" indent="-457200">
                <a:buBlip>
                  <a:blip r:embed="rId3"/>
                </a:buBlip>
              </a:pPr>
              <a:r>
                <a:rPr lang="fr-FR" sz="2800" dirty="0">
                  <a:latin typeface="Atkinson Hyperlegible" panose="020B0604020202020204" charset="0"/>
                </a:rPr>
                <a:t>Samples are </a:t>
              </a:r>
              <a:r>
                <a:rPr lang="fr-FR" sz="2800" dirty="0">
                  <a:latin typeface="Atkinson Hyperlegible Bold" panose="020B0604020202020204" charset="0"/>
                </a:rPr>
                <a:t>not </a:t>
              </a:r>
              <a:r>
                <a:rPr lang="fr-FR" sz="2800" dirty="0" err="1">
                  <a:latin typeface="Atkinson Hyperlegible Bold" panose="020B0604020202020204" charset="0"/>
                </a:rPr>
                <a:t>triaged</a:t>
              </a:r>
              <a:r>
                <a:rPr lang="fr-FR" sz="2800" dirty="0">
                  <a:latin typeface="Atkinson Hyperlegible Bold" panose="020B0604020202020204" charset="0"/>
                </a:rPr>
                <a:t> </a:t>
              </a:r>
              <a:r>
                <a:rPr lang="fr-FR" sz="2800" dirty="0">
                  <a:latin typeface="Atkinson Hyperlegible" panose="020B0604020202020204" charset="0"/>
                </a:rPr>
                <a:t>for laboratory testing</a:t>
              </a:r>
              <a:endParaRPr lang="en-US" sz="2800" dirty="0">
                <a:latin typeface="Atkinson Hyperlegible" panose="020B0604020202020204" charset="0"/>
              </a:endParaRPr>
            </a:p>
          </p:txBody>
        </p:sp>
        <p:sp>
          <p:nvSpPr>
            <p:cNvPr id="21" name="Rectangle: Rounded Corners 20">
              <a:extLst>
                <a:ext uri="{FF2B5EF4-FFF2-40B4-BE49-F238E27FC236}">
                  <a16:creationId xmlns:a16="http://schemas.microsoft.com/office/drawing/2014/main" id="{C5A49BBC-1E89-A9A1-3FF0-62F52DC5E384}"/>
                </a:ext>
              </a:extLst>
            </p:cNvPr>
            <p:cNvSpPr/>
            <p:nvPr/>
          </p:nvSpPr>
          <p:spPr>
            <a:xfrm>
              <a:off x="9853972" y="6921459"/>
              <a:ext cx="8099749" cy="2676623"/>
            </a:xfrm>
            <a:custGeom>
              <a:avLst/>
              <a:gdLst>
                <a:gd name="connsiteX0" fmla="*/ 0 w 8099749"/>
                <a:gd name="connsiteY0" fmla="*/ 446113 h 2676623"/>
                <a:gd name="connsiteX1" fmla="*/ 446113 w 8099749"/>
                <a:gd name="connsiteY1" fmla="*/ 0 h 2676623"/>
                <a:gd name="connsiteX2" fmla="*/ 7653636 w 8099749"/>
                <a:gd name="connsiteY2" fmla="*/ 0 h 2676623"/>
                <a:gd name="connsiteX3" fmla="*/ 8099749 w 8099749"/>
                <a:gd name="connsiteY3" fmla="*/ 446113 h 2676623"/>
                <a:gd name="connsiteX4" fmla="*/ 8099749 w 8099749"/>
                <a:gd name="connsiteY4" fmla="*/ 2230510 h 2676623"/>
                <a:gd name="connsiteX5" fmla="*/ 7653636 w 8099749"/>
                <a:gd name="connsiteY5" fmla="*/ 2676623 h 2676623"/>
                <a:gd name="connsiteX6" fmla="*/ 446113 w 8099749"/>
                <a:gd name="connsiteY6" fmla="*/ 2676623 h 2676623"/>
                <a:gd name="connsiteX7" fmla="*/ 0 w 8099749"/>
                <a:gd name="connsiteY7" fmla="*/ 2230510 h 2676623"/>
                <a:gd name="connsiteX8" fmla="*/ 0 w 8099749"/>
                <a:gd name="connsiteY8" fmla="*/ 446113 h 26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9749" h="2676623" extrusionOk="0">
                  <a:moveTo>
                    <a:pt x="0" y="446113"/>
                  </a:moveTo>
                  <a:cubicBezTo>
                    <a:pt x="18002" y="187525"/>
                    <a:pt x="161249" y="22215"/>
                    <a:pt x="446113" y="0"/>
                  </a:cubicBezTo>
                  <a:cubicBezTo>
                    <a:pt x="3515446" y="-97396"/>
                    <a:pt x="5082340" y="28206"/>
                    <a:pt x="7653636" y="0"/>
                  </a:cubicBezTo>
                  <a:cubicBezTo>
                    <a:pt x="7912786" y="-46640"/>
                    <a:pt x="8124121" y="179843"/>
                    <a:pt x="8099749" y="446113"/>
                  </a:cubicBezTo>
                  <a:cubicBezTo>
                    <a:pt x="8197127" y="629345"/>
                    <a:pt x="8151615" y="1773270"/>
                    <a:pt x="8099749" y="2230510"/>
                  </a:cubicBezTo>
                  <a:cubicBezTo>
                    <a:pt x="8096038" y="2475971"/>
                    <a:pt x="7877108" y="2687211"/>
                    <a:pt x="7653636" y="2676623"/>
                  </a:cubicBezTo>
                  <a:cubicBezTo>
                    <a:pt x="6486664" y="2742575"/>
                    <a:pt x="2441319" y="2576060"/>
                    <a:pt x="446113" y="2676623"/>
                  </a:cubicBezTo>
                  <a:cubicBezTo>
                    <a:pt x="183330" y="2663580"/>
                    <a:pt x="-6744" y="2447077"/>
                    <a:pt x="0" y="2230510"/>
                  </a:cubicBezTo>
                  <a:cubicBezTo>
                    <a:pt x="153689" y="1995361"/>
                    <a:pt x="-85103" y="975714"/>
                    <a:pt x="0" y="446113"/>
                  </a:cubicBezTo>
                  <a:close/>
                </a:path>
              </a:pathLst>
            </a:custGeom>
            <a:noFill/>
            <a:ln w="76200">
              <a:solidFill>
                <a:srgbClr val="4DB1A9"/>
              </a:solidFill>
              <a:extLst>
                <a:ext uri="{C807C97D-BFC1-408E-A445-0C87EB9F89A2}">
                  <ask:lineSketchStyleProps xmlns:ask="http://schemas.microsoft.com/office/drawing/2018/sketchyshapes" sd="342447717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D5257AB5-308F-2D82-2EE0-453962B3B610}"/>
              </a:ext>
            </a:extLst>
          </p:cNvPr>
          <p:cNvSpPr>
            <a:spLocks noGrp="1"/>
          </p:cNvSpPr>
          <p:nvPr>
            <p:ph type="sldNum" sz="quarter" idx="12"/>
          </p:nvPr>
        </p:nvSpPr>
        <p:spPr>
          <a:xfrm>
            <a:off x="15565476" y="9747838"/>
            <a:ext cx="2133600" cy="365125"/>
          </a:xfrm>
        </p:spPr>
        <p:txBody>
          <a:bodyPr/>
          <a:lstStyle/>
          <a:p>
            <a:fld id="{B6F15528-21DE-4FAA-801E-634DDDAF4B2B}"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white coat sitting at a desk with a computer&#10;&#10;Description automatically generated">
            <a:extLst>
              <a:ext uri="{FF2B5EF4-FFF2-40B4-BE49-F238E27FC236}">
                <a16:creationId xmlns:a16="http://schemas.microsoft.com/office/drawing/2014/main" id="{E6D6079C-76AF-63DF-3C67-197A816ED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8288000" cy="10393680"/>
          </a:xfrm>
          <a:prstGeom prst="rect">
            <a:avLst/>
          </a:prstGeom>
        </p:spPr>
      </p:pic>
      <p:sp>
        <p:nvSpPr>
          <p:cNvPr id="7" name="TextBox 6">
            <a:extLst>
              <a:ext uri="{FF2B5EF4-FFF2-40B4-BE49-F238E27FC236}">
                <a16:creationId xmlns:a16="http://schemas.microsoft.com/office/drawing/2014/main" id="{4E11278F-B819-2C83-7668-25907C4D88B8}"/>
              </a:ext>
            </a:extLst>
          </p:cNvPr>
          <p:cNvSpPr txBox="1"/>
          <p:nvPr/>
        </p:nvSpPr>
        <p:spPr>
          <a:xfrm>
            <a:off x="12359640" y="9948446"/>
            <a:ext cx="592836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err="1">
                <a:solidFill>
                  <a:schemeClr val="tx1">
                    <a:lumMod val="65000"/>
                    <a:lumOff val="35000"/>
                  </a:schemeClr>
                </a:solidFill>
                <a:ea typeface="Atkinson Hyperlegible"/>
                <a:cs typeface="Atkinson Hyperlegible"/>
                <a:sym typeface="Atkinson Hyperlegible"/>
              </a:rPr>
              <a:t>Raissa</a:t>
            </a:r>
            <a:r>
              <a:rPr lang="en-US" sz="1600" dirty="0">
                <a:solidFill>
                  <a:schemeClr val="tx1">
                    <a:lumMod val="65000"/>
                    <a:lumOff val="35000"/>
                  </a:schemeClr>
                </a:solidFill>
                <a:ea typeface="Atkinson Hyperlegible"/>
                <a:cs typeface="Atkinson Hyperlegible"/>
                <a:sym typeface="Atkinson Hyperlegible"/>
              </a:rPr>
              <a:t> Karama </a:t>
            </a:r>
            <a:r>
              <a:rPr lang="en-US" sz="1600" dirty="0" err="1">
                <a:solidFill>
                  <a:schemeClr val="tx1">
                    <a:lumMod val="65000"/>
                    <a:lumOff val="35000"/>
                  </a:schemeClr>
                </a:solidFill>
                <a:ea typeface="Atkinson Hyperlegible"/>
                <a:cs typeface="Atkinson Hyperlegible"/>
                <a:sym typeface="Atkinson Hyperlegible"/>
              </a:rPr>
              <a:t>Rwizibuka</a:t>
            </a:r>
            <a:r>
              <a:rPr lang="en-US" sz="1600" dirty="0">
                <a:solidFill>
                  <a:schemeClr val="tx1">
                    <a:lumMod val="65000"/>
                    <a:lumOff val="35000"/>
                  </a:schemeClr>
                </a:solidFill>
                <a:ea typeface="Atkinson Hyperlegible"/>
                <a:cs typeface="Atkinson Hyperlegible"/>
                <a:sym typeface="Atkinson Hyperlegible"/>
              </a:rPr>
              <a:t>/</a:t>
            </a:r>
            <a:r>
              <a:rPr lang="en-US" sz="1600" dirty="0" err="1">
                <a:solidFill>
                  <a:schemeClr val="tx1">
                    <a:lumMod val="65000"/>
                    <a:lumOff val="35000"/>
                  </a:schemeClr>
                </a:solidFill>
                <a:ea typeface="Atkinson Hyperlegible"/>
                <a:cs typeface="Atkinson Hyperlegible"/>
                <a:sym typeface="Atkinson Hyperlegible"/>
              </a:rPr>
              <a:t>Wellcome</a:t>
            </a:r>
            <a:r>
              <a:rPr lang="en-US" sz="1600" dirty="0">
                <a:solidFill>
                  <a:schemeClr val="tx1">
                    <a:lumMod val="65000"/>
                    <a:lumOff val="35000"/>
                  </a:schemeClr>
                </a:solidFill>
                <a:ea typeface="Atkinson Hyperlegible"/>
                <a:cs typeface="Atkinson Hyperlegible"/>
                <a:sym typeface="Atkinson Hyperlegible"/>
              </a:rPr>
              <a:t> Trust</a:t>
            </a:r>
          </a:p>
        </p:txBody>
      </p:sp>
      <p:sp>
        <p:nvSpPr>
          <p:cNvPr id="2" name="Rectangle: Diagonal Corners Rounded 1">
            <a:extLst>
              <a:ext uri="{FF2B5EF4-FFF2-40B4-BE49-F238E27FC236}">
                <a16:creationId xmlns:a16="http://schemas.microsoft.com/office/drawing/2014/main" id="{A8BAE94A-8773-B366-F326-F7CF62D4521C}"/>
              </a:ext>
            </a:extLst>
          </p:cNvPr>
          <p:cNvSpPr/>
          <p:nvPr/>
        </p:nvSpPr>
        <p:spPr>
          <a:xfrm>
            <a:off x="-1" y="4358216"/>
            <a:ext cx="4572001" cy="1570567"/>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Reporting cholera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37413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1898658" y="2326105"/>
            <a:ext cx="14616537" cy="144265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661481" y="-1432485"/>
            <a:ext cx="9805481"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838200" y="485164"/>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Reporting cholera</a:t>
            </a:r>
          </a:p>
        </p:txBody>
      </p:sp>
      <p:sp>
        <p:nvSpPr>
          <p:cNvPr id="5" name="TextBox 4">
            <a:extLst>
              <a:ext uri="{FF2B5EF4-FFF2-40B4-BE49-F238E27FC236}">
                <a16:creationId xmlns:a16="http://schemas.microsoft.com/office/drawing/2014/main" id="{C52F91CB-577C-927A-4D7E-E47A428B29C1}"/>
              </a:ext>
            </a:extLst>
          </p:cNvPr>
          <p:cNvSpPr txBox="1"/>
          <p:nvPr/>
        </p:nvSpPr>
        <p:spPr>
          <a:xfrm>
            <a:off x="2044513" y="2521178"/>
            <a:ext cx="14470682" cy="1031051"/>
          </a:xfrm>
          <a:prstGeom prst="rect">
            <a:avLst/>
          </a:prstGeom>
          <a:noFill/>
        </p:spPr>
        <p:txBody>
          <a:bodyPr wrap="square">
            <a:spAutoFit/>
          </a:bodyPr>
          <a:lstStyle/>
          <a:p>
            <a:pPr marR="0" lvl="0" algn="ctr" defTabSz="1371600" rtl="0" eaLnBrk="1" fontAlgn="auto" latinLnBrk="0" hangingPunct="1">
              <a:spcBef>
                <a:spcPts val="0"/>
              </a:spcBef>
              <a:spcAft>
                <a:spcPts val="600"/>
              </a:spcAft>
              <a:buClrTx/>
              <a:buSzTx/>
              <a:tabLst/>
              <a:defRPr/>
            </a:pPr>
            <a:r>
              <a:rPr lang="pt-PT"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If a patient with suspected cholera is seen at your facility, the standard information</a:t>
            </a:r>
          </a:p>
          <a:p>
            <a:pPr marR="0" lvl="0" algn="ctr" defTabSz="1371600" rtl="0" eaLnBrk="1" fontAlgn="auto" latinLnBrk="0" hangingPunct="1">
              <a:spcBef>
                <a:spcPts val="0"/>
              </a:spcBef>
              <a:spcAft>
                <a:spcPts val="600"/>
              </a:spcAft>
              <a:buClrTx/>
              <a:buSzTx/>
              <a:tabLst/>
              <a:defRPr/>
            </a:pPr>
            <a:r>
              <a:rPr lang="pt-PT"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collected on this patient is </a:t>
            </a:r>
            <a:r>
              <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reported </a:t>
            </a:r>
            <a:r>
              <a:rPr lang="pt-PT"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to the health authority </a:t>
            </a:r>
            <a:r>
              <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on the same day</a:t>
            </a:r>
          </a:p>
        </p:txBody>
      </p:sp>
      <p:sp>
        <p:nvSpPr>
          <p:cNvPr id="4" name="TextBox 3">
            <a:extLst>
              <a:ext uri="{FF2B5EF4-FFF2-40B4-BE49-F238E27FC236}">
                <a16:creationId xmlns:a16="http://schemas.microsoft.com/office/drawing/2014/main" id="{F522A0AB-A4F9-EDF3-1914-8768AC32BE4D}"/>
              </a:ext>
            </a:extLst>
          </p:cNvPr>
          <p:cNvSpPr txBox="1"/>
          <p:nvPr/>
        </p:nvSpPr>
        <p:spPr>
          <a:xfrm>
            <a:off x="1750314" y="7719488"/>
            <a:ext cx="15201528" cy="1031051"/>
          </a:xfrm>
          <a:prstGeom prst="rect">
            <a:avLst/>
          </a:prstGeom>
          <a:noFill/>
        </p:spPr>
        <p:txBody>
          <a:bodyPr wrap="square" rtlCol="0">
            <a:spAutoFit/>
          </a:bodyPr>
          <a:lstStyle/>
          <a:p>
            <a:pPr marL="457200" marR="0" lvl="0" indent="-457200" algn="l" defTabSz="1371600" rtl="0" eaLnBrk="1" fontAlgn="auto" latinLnBrk="0" hangingPunct="1">
              <a:spcBef>
                <a:spcPts val="0"/>
              </a:spcBef>
              <a:spcAft>
                <a:spcPts val="600"/>
              </a:spcAft>
              <a:buClr>
                <a:srgbClr val="009999"/>
              </a:buClr>
              <a:buSzTx/>
              <a:buBlip>
                <a:blip r:embed="rId3"/>
              </a:buBlip>
              <a:tabLst/>
              <a:defRPr/>
            </a:pPr>
            <a:r>
              <a:rPr lang="en-US" sz="2800" dirty="0">
                <a:solidFill>
                  <a:prstClr val="black"/>
                </a:solidFill>
                <a:latin typeface="Atkinson Hyperlegible" panose="020B0604020202020204" charset="0"/>
                <a:sym typeface="Atkinson Hyperlegible Bold"/>
              </a:rPr>
              <a:t>If on a given week, no patient with suspected cholera was seen in your facility</a:t>
            </a:r>
          </a:p>
          <a:p>
            <a:pPr marL="914400" lvl="1" indent="-457200" defTabSz="1371600">
              <a:spcAft>
                <a:spcPts val="1800"/>
              </a:spcAft>
              <a:buClr>
                <a:srgbClr val="009999"/>
              </a:buClr>
              <a:buFont typeface="Courier New" panose="02070309020205020404" pitchFamily="49" charset="0"/>
              <a:buChar char="o"/>
              <a:defRPr/>
            </a:pPr>
            <a:r>
              <a:rPr lang="en-US" sz="2800" dirty="0">
                <a:solidFill>
                  <a:prstClr val="black"/>
                </a:solidFill>
                <a:latin typeface="Atkinson Hyperlegible" panose="020B0604020202020204" charset="0"/>
                <a:sym typeface="Atkinson Hyperlegible Bold"/>
              </a:rPr>
              <a:t>Report the </a:t>
            </a:r>
            <a:r>
              <a:rPr lang="en-US" sz="2800" b="1" dirty="0">
                <a:solidFill>
                  <a:srgbClr val="009999"/>
                </a:solidFill>
                <a:latin typeface="Atkinson Hyperlegible Bold" panose="020B0604020202020204" charset="0"/>
                <a:sym typeface="Atkinson Hyperlegible Bold"/>
              </a:rPr>
              <a:t>absence of </a:t>
            </a:r>
            <a:r>
              <a:rPr lang="en-US" sz="2800" b="1">
                <a:solidFill>
                  <a:srgbClr val="009999"/>
                </a:solidFill>
                <a:latin typeface="Atkinson Hyperlegible Bold" panose="020B0604020202020204" charset="0"/>
                <a:sym typeface="Atkinson Hyperlegible Bold"/>
              </a:rPr>
              <a:t>cases</a:t>
            </a:r>
            <a:r>
              <a:rPr lang="en-US" sz="2800">
                <a:solidFill>
                  <a:srgbClr val="009999"/>
                </a:solidFill>
                <a:latin typeface="Atkinson Hyperlegible" panose="020B0604020202020204" charset="0"/>
                <a:sym typeface="Atkinson Hyperlegible Bold"/>
              </a:rPr>
              <a:t> </a:t>
            </a:r>
            <a:r>
              <a:rPr lang="en-US" sz="2800">
                <a:solidFill>
                  <a:prstClr val="black"/>
                </a:solidFill>
                <a:latin typeface="Atkinson Hyperlegible" panose="020B0604020202020204" charset="0"/>
                <a:sym typeface="Atkinson Hyperlegible Bold"/>
              </a:rPr>
              <a:t>at </a:t>
            </a:r>
            <a:r>
              <a:rPr lang="en-US" sz="2800" dirty="0">
                <a:solidFill>
                  <a:prstClr val="black"/>
                </a:solidFill>
                <a:latin typeface="Atkinson Hyperlegible" panose="020B0604020202020204" charset="0"/>
                <a:sym typeface="Atkinson Hyperlegible Bold"/>
              </a:rPr>
              <a:t>the end of the week (</a:t>
            </a:r>
            <a:r>
              <a:rPr lang="en-US" sz="2800" dirty="0">
                <a:solidFill>
                  <a:prstClr val="black"/>
                </a:solidFill>
                <a:latin typeface="Atkinson Hyperlegible Bold" panose="020B0604020202020204" charset="0"/>
                <a:sym typeface="Atkinson Hyperlegible Bold"/>
              </a:rPr>
              <a:t>zero reporting</a:t>
            </a:r>
            <a:r>
              <a:rPr lang="en-US" sz="2800" dirty="0">
                <a:solidFill>
                  <a:prstClr val="black"/>
                </a:solidFill>
                <a:latin typeface="Atkinson Hyperlegible" panose="020B0604020202020204" charset="0"/>
                <a:sym typeface="Atkinson Hyperlegible Bold"/>
              </a:rPr>
              <a:t>)</a:t>
            </a:r>
          </a:p>
        </p:txBody>
      </p:sp>
      <p:grpSp>
        <p:nvGrpSpPr>
          <p:cNvPr id="9" name="Group 8">
            <a:extLst>
              <a:ext uri="{FF2B5EF4-FFF2-40B4-BE49-F238E27FC236}">
                <a16:creationId xmlns:a16="http://schemas.microsoft.com/office/drawing/2014/main" id="{DCE4D96E-21AF-3B57-3691-F04FB0C7AE0F}"/>
              </a:ext>
            </a:extLst>
          </p:cNvPr>
          <p:cNvGrpSpPr/>
          <p:nvPr/>
        </p:nvGrpSpPr>
        <p:grpSpPr>
          <a:xfrm>
            <a:off x="1750314" y="4296313"/>
            <a:ext cx="15466977" cy="2229826"/>
            <a:chOff x="1750314" y="4296313"/>
            <a:chExt cx="15466977" cy="2229826"/>
          </a:xfrm>
        </p:grpSpPr>
        <p:sp>
          <p:nvSpPr>
            <p:cNvPr id="7" name="TextBox 6">
              <a:extLst>
                <a:ext uri="{FF2B5EF4-FFF2-40B4-BE49-F238E27FC236}">
                  <a16:creationId xmlns:a16="http://schemas.microsoft.com/office/drawing/2014/main" id="{844FF2DF-EC04-FCB6-C099-9F3FC29E003E}"/>
                </a:ext>
              </a:extLst>
            </p:cNvPr>
            <p:cNvSpPr txBox="1"/>
            <p:nvPr/>
          </p:nvSpPr>
          <p:spPr>
            <a:xfrm>
              <a:off x="1750314" y="4296313"/>
              <a:ext cx="15466977" cy="523220"/>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0"/>
                </a:spcAft>
                <a:buClrTx/>
                <a:buSz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Reporting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within</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day</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is </a:t>
              </a:r>
              <a:r>
                <a:rPr lang="fr-FR" sz="2800" dirty="0">
                  <a:solidFill>
                    <a:prstClr val="black"/>
                  </a:solidFill>
                  <a:latin typeface="Atkinson Hyperlegible" panose="020B0604020202020204" charset="0"/>
                </a:rPr>
                <a:t>essential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not to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delay</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the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detection</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of an outbreak</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endParaRPr lang="en-US" dirty="0"/>
            </a:p>
          </p:txBody>
        </p:sp>
        <p:pic>
          <p:nvPicPr>
            <p:cNvPr id="10" name="Picture 9">
              <a:extLst>
                <a:ext uri="{FF2B5EF4-FFF2-40B4-BE49-F238E27FC236}">
                  <a16:creationId xmlns:a16="http://schemas.microsoft.com/office/drawing/2014/main" id="{73AD45B1-8817-692E-07F3-10A6355D9DBE}"/>
                </a:ext>
              </a:extLst>
            </p:cNvPr>
            <p:cNvPicPr>
              <a:picLocks noChangeAspect="1"/>
            </p:cNvPicPr>
            <p:nvPr/>
          </p:nvPicPr>
          <p:blipFill>
            <a:blip r:embed="rId4"/>
            <a:stretch>
              <a:fillRect/>
            </a:stretch>
          </p:blipFill>
          <p:spPr>
            <a:xfrm>
              <a:off x="6547767" y="4940989"/>
              <a:ext cx="5192462" cy="1585150"/>
            </a:xfrm>
            <a:prstGeom prst="rect">
              <a:avLst/>
            </a:prstGeom>
          </p:spPr>
        </p:pic>
        <p:sp>
          <p:nvSpPr>
            <p:cNvPr id="11" name="TextBox 10">
              <a:extLst>
                <a:ext uri="{FF2B5EF4-FFF2-40B4-BE49-F238E27FC236}">
                  <a16:creationId xmlns:a16="http://schemas.microsoft.com/office/drawing/2014/main" id="{884CE0FA-441B-BDB0-50A1-B81F06EA9BE9}"/>
                </a:ext>
              </a:extLst>
            </p:cNvPr>
            <p:cNvSpPr txBox="1"/>
            <p:nvPr/>
          </p:nvSpPr>
          <p:spPr>
            <a:xfrm>
              <a:off x="6089513" y="5347091"/>
              <a:ext cx="6108970" cy="984885"/>
            </a:xfrm>
            <a:prstGeom prst="rect">
              <a:avLst/>
            </a:prstGeom>
            <a:noFill/>
          </p:spPr>
          <p:txBody>
            <a:bodyPr wrap="square" rtlCol="0">
              <a:spAutoFit/>
            </a:bodyPr>
            <a:lstStyle/>
            <a:p>
              <a:pPr algn="ctr"/>
              <a:r>
                <a:rPr kumimoji="0" lang="fr-FR" sz="4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Time is key!</a:t>
              </a:r>
            </a:p>
            <a:p>
              <a:endParaRPr lang="en-US" dirty="0"/>
            </a:p>
          </p:txBody>
        </p:sp>
      </p:grpSp>
      <p:sp>
        <p:nvSpPr>
          <p:cNvPr id="18" name="TextBox 17">
            <a:extLst>
              <a:ext uri="{FF2B5EF4-FFF2-40B4-BE49-F238E27FC236}">
                <a16:creationId xmlns:a16="http://schemas.microsoft.com/office/drawing/2014/main" id="{D00F606A-BD11-087A-3229-5F38D4F589FD}"/>
              </a:ext>
            </a:extLst>
          </p:cNvPr>
          <p:cNvSpPr txBox="1"/>
          <p:nvPr/>
        </p:nvSpPr>
        <p:spPr>
          <a:xfrm>
            <a:off x="1750314" y="8970321"/>
            <a:ext cx="16398035" cy="523220"/>
          </a:xfrm>
          <a:prstGeom prst="rect">
            <a:avLst/>
          </a:prstGeom>
          <a:noFill/>
        </p:spPr>
        <p:txBody>
          <a:bodyPr wrap="square">
            <a:spAutoFit/>
          </a:bodyPr>
          <a:lstStyle/>
          <a:p>
            <a:pPr marL="457200" marR="0" lvl="0" indent="-457200" algn="l" defTabSz="1371600" rtl="0" eaLnBrk="1" fontAlgn="auto" latinLnBrk="0" hangingPunct="1">
              <a:lnSpc>
                <a:spcPct val="100000"/>
              </a:lnSpc>
              <a:spcBef>
                <a:spcPts val="0"/>
              </a:spcBef>
              <a:spcAft>
                <a:spcPts val="1800"/>
              </a:spcAft>
              <a:buClr>
                <a:srgbClr val="009999"/>
              </a:buClr>
              <a:buSz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To report, use the channels &amp; mechanisms set at your</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sym typeface="Atkinson Hyperlegible Bold"/>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facility (e.g., reporting focal point)</a:t>
            </a:r>
          </a:p>
        </p:txBody>
      </p:sp>
      <p:grpSp>
        <p:nvGrpSpPr>
          <p:cNvPr id="19" name="Group 18">
            <a:extLst>
              <a:ext uri="{FF2B5EF4-FFF2-40B4-BE49-F238E27FC236}">
                <a16:creationId xmlns:a16="http://schemas.microsoft.com/office/drawing/2014/main" id="{BD6A0EFF-7FE4-0A25-81BC-BC4ECA1D7528}"/>
              </a:ext>
            </a:extLst>
          </p:cNvPr>
          <p:cNvGrpSpPr/>
          <p:nvPr/>
        </p:nvGrpSpPr>
        <p:grpSpPr>
          <a:xfrm>
            <a:off x="2746587" y="6452184"/>
            <a:ext cx="14950919" cy="993691"/>
            <a:chOff x="3220954" y="8193783"/>
            <a:chExt cx="14950919" cy="993691"/>
          </a:xfrm>
        </p:grpSpPr>
        <p:pic>
          <p:nvPicPr>
            <p:cNvPr id="20" name="Graphic 19" descr="Information with solid fill">
              <a:extLst>
                <a:ext uri="{FF2B5EF4-FFF2-40B4-BE49-F238E27FC236}">
                  <a16:creationId xmlns:a16="http://schemas.microsoft.com/office/drawing/2014/main" id="{E22F5CFD-32E5-9A6A-F130-E820405D9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0954" y="8193783"/>
              <a:ext cx="1014393" cy="993691"/>
            </a:xfrm>
            <a:prstGeom prst="rect">
              <a:avLst/>
            </a:prstGeom>
          </p:spPr>
        </p:pic>
        <p:sp>
          <p:nvSpPr>
            <p:cNvPr id="21" name="TextBox 20">
              <a:extLst>
                <a:ext uri="{FF2B5EF4-FFF2-40B4-BE49-F238E27FC236}">
                  <a16:creationId xmlns:a16="http://schemas.microsoft.com/office/drawing/2014/main" id="{F3538683-C41C-9A30-10E5-B4FF55BC3C01}"/>
                </a:ext>
              </a:extLst>
            </p:cNvPr>
            <p:cNvSpPr txBox="1"/>
            <p:nvPr/>
          </p:nvSpPr>
          <p:spPr>
            <a:xfrm>
              <a:off x="4235347" y="8253983"/>
              <a:ext cx="139365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about the standard information to be collected &amp; reported in </a:t>
              </a:r>
              <a:r>
                <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2</a:t>
              </a:r>
              <a:endPar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2" name="Slide Number Placeholder 11">
            <a:extLst>
              <a:ext uri="{FF2B5EF4-FFF2-40B4-BE49-F238E27FC236}">
                <a16:creationId xmlns:a16="http://schemas.microsoft.com/office/drawing/2014/main" id="{9EC6EE9D-93FE-7767-A064-CFE72748487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13</a:t>
            </a:fld>
            <a:endParaRPr lang="en-US" sz="1200" dirty="0"/>
          </a:p>
        </p:txBody>
      </p:sp>
    </p:spTree>
    <p:extLst>
      <p:ext uri="{BB962C8B-B14F-4D97-AF65-F5344CB8AC3E}">
        <p14:creationId xmlns:p14="http://schemas.microsoft.com/office/powerpoint/2010/main" val="14130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98358" y="-1432486"/>
            <a:ext cx="10042359" cy="2785897"/>
            <a:chOff x="0" y="0"/>
            <a:chExt cx="856633" cy="230048"/>
          </a:xfrm>
          <a:scene3d>
            <a:camera prst="orthographicFront">
              <a:rot lat="0" lon="0" rev="0"/>
            </a:camera>
            <a:lightRig rig="balanced" dir="t">
              <a:rot lat="0" lon="0" rev="8700000"/>
            </a:lightRig>
          </a:scene3d>
        </p:grpSpPr>
        <p:sp>
          <p:nvSpPr>
            <p:cNvPr id="5" name="Freeform 5"/>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41899" y="495300"/>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p>
        </p:txBody>
      </p:sp>
      <p:grpSp>
        <p:nvGrpSpPr>
          <p:cNvPr id="13" name="Group 12">
            <a:extLst>
              <a:ext uri="{FF2B5EF4-FFF2-40B4-BE49-F238E27FC236}">
                <a16:creationId xmlns:a16="http://schemas.microsoft.com/office/drawing/2014/main" id="{A1672F48-FB47-E4D7-8569-C7C0899A4D31}"/>
              </a:ext>
            </a:extLst>
          </p:cNvPr>
          <p:cNvGrpSpPr/>
          <p:nvPr/>
        </p:nvGrpSpPr>
        <p:grpSpPr>
          <a:xfrm>
            <a:off x="-609599" y="2986701"/>
            <a:ext cx="18440400" cy="5659995"/>
            <a:chOff x="-609599" y="2986701"/>
            <a:chExt cx="18440400" cy="5659995"/>
          </a:xfrm>
        </p:grpSpPr>
        <p:sp>
          <p:nvSpPr>
            <p:cNvPr id="11" name="Rectangle: Rounded Corners 10">
              <a:extLst>
                <a:ext uri="{FF2B5EF4-FFF2-40B4-BE49-F238E27FC236}">
                  <a16:creationId xmlns:a16="http://schemas.microsoft.com/office/drawing/2014/main" id="{BCA9ECF1-5D30-C075-7E33-C6535F603FFD}"/>
                </a:ext>
              </a:extLst>
            </p:cNvPr>
            <p:cNvSpPr/>
            <p:nvPr/>
          </p:nvSpPr>
          <p:spPr>
            <a:xfrm>
              <a:off x="-609599" y="2986702"/>
              <a:ext cx="18440400" cy="565999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6CEDCEC1-31E2-26F3-145D-A5346E3334F5}"/>
                </a:ext>
              </a:extLst>
            </p:cNvPr>
            <p:cNvSpPr/>
            <p:nvPr/>
          </p:nvSpPr>
          <p:spPr>
            <a:xfrm>
              <a:off x="-152400" y="2986701"/>
              <a:ext cx="889580" cy="565999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75AADF35-0C15-FB77-7B86-B7261849754E}"/>
              </a:ext>
            </a:extLst>
          </p:cNvPr>
          <p:cNvSpPr txBox="1"/>
          <p:nvPr/>
        </p:nvSpPr>
        <p:spPr>
          <a:xfrm>
            <a:off x="1473250" y="3593987"/>
            <a:ext cx="16404202" cy="520912"/>
          </a:xfrm>
          <a:prstGeom prst="rect">
            <a:avLst/>
          </a:prstGeom>
        </p:spPr>
        <p:txBody>
          <a:bodyPr wrap="square" lIns="0" tIns="0" rIns="0" bIns="0" rtlCol="0" anchor="t">
            <a:spAutoFit/>
          </a:bodyPr>
          <a:lstStyle/>
          <a:p>
            <a:pPr marL="342900" indent="-342900" defTabSz="1371600">
              <a:lnSpc>
                <a:spcPct val="130000"/>
              </a:lnSpc>
              <a:spcAft>
                <a:spcPts val="1800"/>
              </a:spcAft>
              <a:buBlip>
                <a:blip r:embed="rId3"/>
              </a:buBlip>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sym typeface="Atkinson Hyperlegible Bold"/>
              </a:rPr>
              <a:t>In geographic areas where there is </a:t>
            </a:r>
            <a:r>
              <a:rPr lang="en-US" sz="2800" dirty="0">
                <a:solidFill>
                  <a:srgbClr val="009999"/>
                </a:solidFill>
                <a:latin typeface="Atkinson Hyperlegible Bold"/>
                <a:sym typeface="Atkinson Hyperlegible Bold"/>
              </a:rPr>
              <a:t>NO cholera outbreak</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sym typeface="Atkinson Hyperlegible Bold"/>
              </a:rPr>
              <a:t>, surveillance is </a:t>
            </a:r>
            <a:r>
              <a:rPr lang="en-US" sz="2800" dirty="0">
                <a:solidFill>
                  <a:prstClr val="black">
                    <a:lumMod val="95000"/>
                    <a:lumOff val="5000"/>
                  </a:prstClr>
                </a:solidFill>
                <a:latin typeface="Atkinson Hyperlegible Bold"/>
                <a:sym typeface="Atkinson Hyperlegible Bold"/>
              </a:rPr>
              <a:t>for</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sym typeface="Atkinson Hyperlegible Bold"/>
              </a:rPr>
              <a:t> early </a:t>
            </a:r>
            <a:r>
              <a:rPr lang="en-US" sz="2800" dirty="0">
                <a:solidFill>
                  <a:prstClr val="black">
                    <a:lumMod val="95000"/>
                    <a:lumOff val="5000"/>
                  </a:prstClr>
                </a:solidFill>
                <a:latin typeface="Atkinson Hyperlegible Bold"/>
                <a:sym typeface="Atkinson Hyperlegible Bold"/>
              </a:rPr>
              <a:t>detection</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sym typeface="Atkinson Hyperlegible Bold"/>
            </a:endParaRPr>
          </a:p>
        </p:txBody>
      </p:sp>
      <p:sp>
        <p:nvSpPr>
          <p:cNvPr id="8" name="TextBox 7">
            <a:extLst>
              <a:ext uri="{FF2B5EF4-FFF2-40B4-BE49-F238E27FC236}">
                <a16:creationId xmlns:a16="http://schemas.microsoft.com/office/drawing/2014/main" id="{D91EEA6A-5F0E-1352-B455-29135CB15AB5}"/>
              </a:ext>
            </a:extLst>
          </p:cNvPr>
          <p:cNvSpPr txBox="1"/>
          <p:nvPr/>
        </p:nvSpPr>
        <p:spPr>
          <a:xfrm>
            <a:off x="1338527" y="4497960"/>
            <a:ext cx="16949473" cy="1031051"/>
          </a:xfrm>
          <a:prstGeom prst="rect">
            <a:avLst/>
          </a:prstGeom>
          <a:noFill/>
        </p:spPr>
        <p:txBody>
          <a:bodyPr wrap="square" rtlCol="0">
            <a:spAutoFit/>
          </a:bodyPr>
          <a:lstStyle/>
          <a:p>
            <a:pPr marL="342900" marR="0" lvl="0" indent="-342900" algn="l" defTabSz="1371600" rtl="0" eaLnBrk="1" fontAlgn="auto" latinLnBrk="0" hangingPunct="1">
              <a:spcBef>
                <a:spcPts val="0"/>
              </a:spcBef>
              <a:spcAft>
                <a:spcPts val="6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Patients with suspected cholera are aged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2 years or older with AWD and severe dehydration</a:t>
            </a:r>
            <a:r>
              <a:rPr kumimoji="0" lang="en-US" sz="2800" b="0" i="0" u="none" strike="noStrike" kern="1200" cap="none" spc="0" normalizeH="0" baseline="0" noProof="0" dirty="0">
                <a:ln>
                  <a:noFill/>
                </a:ln>
                <a:solidFill>
                  <a:srgbClr val="008080"/>
                </a:solidFill>
                <a:effectLst/>
                <a:uLnTx/>
                <a:uFillTx/>
                <a:latin typeface="Atkinson Hyperlegible Bold"/>
                <a:ea typeface="+mn-ea"/>
                <a:cs typeface="+mn-cs"/>
                <a:sym typeface="Atkinson Hyperlegible Bold"/>
              </a:rPr>
              <a:t> </a:t>
            </a:r>
          </a:p>
          <a:p>
            <a:pPr marR="0" lvl="0" algn="l" defTabSz="1371600" rtl="0" eaLnBrk="1" fontAlgn="auto" latinLnBrk="0" hangingPunct="1">
              <a:spcBef>
                <a:spcPts val="0"/>
              </a:spcBef>
              <a:spcAft>
                <a:spcPts val="600"/>
              </a:spcAft>
              <a:buClrTx/>
              <a:buSzTx/>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(or died from AWD)</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9" name="TextBox 8">
            <a:extLst>
              <a:ext uri="{FF2B5EF4-FFF2-40B4-BE49-F238E27FC236}">
                <a16:creationId xmlns:a16="http://schemas.microsoft.com/office/drawing/2014/main" id="{B863A170-E13B-7725-6CFB-B65B731169E7}"/>
              </a:ext>
            </a:extLst>
          </p:cNvPr>
          <p:cNvSpPr txBox="1"/>
          <p:nvPr/>
        </p:nvSpPr>
        <p:spPr>
          <a:xfrm>
            <a:off x="1338527" y="6399814"/>
            <a:ext cx="17272082"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lang="en-US" sz="2800" dirty="0">
                <a:solidFill>
                  <a:srgbClr val="009999"/>
                </a:solidFill>
                <a:latin typeface="Atkinson Hyperlegible Bold"/>
                <a:sym typeface="Atkinson Hyperlegible Bold"/>
              </a:rPr>
              <a:t>Standard information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on any patient with suspected cholera is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reported </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within 24 hours</a:t>
            </a:r>
            <a:endParaRPr kumimoji="0" lang="en-US" sz="2800" b="1" i="0" u="none" strike="noStrike" kern="1200" cap="none" spc="0" normalizeH="0" baseline="0" noProof="0" dirty="0">
              <a:ln>
                <a:noFill/>
              </a:ln>
              <a:solidFill>
                <a:srgbClr val="009999"/>
              </a:solidFill>
              <a:effectLst/>
              <a:uLnTx/>
              <a:uFillTx/>
              <a:latin typeface="Atkinson Hyperlegible Bold"/>
              <a:ea typeface="+mn-ea"/>
              <a:cs typeface="+mn-cs"/>
            </a:endParaRPr>
          </a:p>
        </p:txBody>
      </p:sp>
      <p:sp>
        <p:nvSpPr>
          <p:cNvPr id="10" name="TextBox 9">
            <a:extLst>
              <a:ext uri="{FF2B5EF4-FFF2-40B4-BE49-F238E27FC236}">
                <a16:creationId xmlns:a16="http://schemas.microsoft.com/office/drawing/2014/main" id="{70C1A020-5EAD-ED6A-B3B7-D417952B1314}"/>
              </a:ext>
            </a:extLst>
          </p:cNvPr>
          <p:cNvSpPr txBox="1"/>
          <p:nvPr/>
        </p:nvSpPr>
        <p:spPr>
          <a:xfrm>
            <a:off x="1356166" y="7147555"/>
            <a:ext cx="17132092"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If no patient with suspected cholera was seen on a given week, this is reported weekly</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12" name="TextBox 11">
            <a:extLst>
              <a:ext uri="{FF2B5EF4-FFF2-40B4-BE49-F238E27FC236}">
                <a16:creationId xmlns:a16="http://schemas.microsoft.com/office/drawing/2014/main" id="{26A9DB9E-201E-075C-DC93-F565F0245B63}"/>
              </a:ext>
            </a:extLst>
          </p:cNvPr>
          <p:cNvSpPr txBox="1"/>
          <p:nvPr/>
        </p:nvSpPr>
        <p:spPr>
          <a:xfrm>
            <a:off x="1356166" y="5663507"/>
            <a:ext cx="15575667"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lang="en-US" sz="2800" dirty="0">
                <a:solidFill>
                  <a:srgbClr val="009999"/>
                </a:solidFill>
                <a:latin typeface="Atkinson Hyperlegible Bold"/>
                <a:sym typeface="Atkinson Hyperlegible Bold"/>
              </a:rPr>
              <a:t>All</a:t>
            </a:r>
            <a:r>
              <a:rPr kumimoji="0" lang="en-US" sz="2800" b="0" i="0" u="none" strike="noStrike" kern="1200" cap="none" spc="0" normalizeH="0" baseline="0" noProof="0" dirty="0">
                <a:ln>
                  <a:noFill/>
                </a:ln>
                <a:solidFill>
                  <a:srgbClr val="008080"/>
                </a:solidFill>
                <a:effectLst/>
                <a:uLnTx/>
                <a:uFillTx/>
                <a:latin typeface="Atkinson Hyperlegible Bold"/>
                <a:ea typeface="+mn-ea"/>
                <a:cs typeface="+mn-cs"/>
                <a:sym typeface="Atkinson Hyperlegible Bold"/>
              </a:rPr>
              <a:t> </a:t>
            </a:r>
            <a:r>
              <a:rPr lang="en-US" sz="2800" dirty="0">
                <a:solidFill>
                  <a:prstClr val="black">
                    <a:lumMod val="95000"/>
                    <a:lumOff val="5000"/>
                  </a:prstClr>
                </a:solidFill>
                <a:latin typeface="Atkinson Hyperlegible"/>
                <a:sym typeface="Atkinson Hyperlegible Bold"/>
              </a:rPr>
              <a:t>patients with suspected cholera are </a:t>
            </a:r>
            <a:r>
              <a:rPr lang="en-US" sz="2800" dirty="0">
                <a:solidFill>
                  <a:srgbClr val="009999"/>
                </a:solidFill>
                <a:latin typeface="Atkinson Hyperlegible Bold"/>
                <a:sym typeface="Atkinson Hyperlegible Bold"/>
              </a:rPr>
              <a:t>tested</a:t>
            </a:r>
            <a:r>
              <a:rPr kumimoji="0" lang="en-US" sz="2800" b="0" i="0" u="none" strike="noStrike" kern="1200" cap="none" spc="0" normalizeH="0" baseline="0" noProof="0" dirty="0">
                <a:ln>
                  <a:noFill/>
                </a:ln>
                <a:solidFill>
                  <a:srgbClr val="008080"/>
                </a:solidFill>
                <a:effectLst/>
                <a:uLnTx/>
                <a:uFillTx/>
                <a:latin typeface="Atkinson Hyperlegible Bold"/>
                <a:ea typeface="+mn-ea"/>
                <a:cs typeface="+mn-cs"/>
                <a:sym typeface="Atkinson Hyperlegible Bold"/>
              </a:rPr>
              <a:t> </a:t>
            </a:r>
            <a:r>
              <a:rPr lang="en-US" sz="2800" dirty="0">
                <a:solidFill>
                  <a:prstClr val="black">
                    <a:lumMod val="95000"/>
                    <a:lumOff val="5000"/>
                  </a:prstClr>
                </a:solidFill>
                <a:latin typeface="Atkinson Hyperlegible"/>
                <a:sym typeface="Atkinson Hyperlegible Bold"/>
              </a:rPr>
              <a:t>for cholera</a:t>
            </a:r>
            <a:endParaRPr lang="en-US" sz="2800" dirty="0">
              <a:solidFill>
                <a:prstClr val="black">
                  <a:lumMod val="95000"/>
                  <a:lumOff val="5000"/>
                </a:prstClr>
              </a:solidFill>
              <a:latin typeface="Atkinson Hyperlegible"/>
            </a:endParaRPr>
          </a:p>
        </p:txBody>
      </p:sp>
      <p:sp>
        <p:nvSpPr>
          <p:cNvPr id="14" name="Slide Number Placeholder 13">
            <a:extLst>
              <a:ext uri="{FF2B5EF4-FFF2-40B4-BE49-F238E27FC236}">
                <a16:creationId xmlns:a16="http://schemas.microsoft.com/office/drawing/2014/main" id="{22C4F595-5680-8C7D-6328-0ACB4FD32ECD}"/>
              </a:ext>
            </a:extLst>
          </p:cNvPr>
          <p:cNvSpPr>
            <a:spLocks noGrp="1"/>
          </p:cNvSpPr>
          <p:nvPr>
            <p:ph type="sldNum" sz="quarter" idx="12"/>
          </p:nvPr>
        </p:nvSpPr>
        <p:spPr>
          <a:xfrm>
            <a:off x="15444281" y="9535968"/>
            <a:ext cx="2133600" cy="365125"/>
          </a:xfrm>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4132687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704762" y="1399742"/>
            <a:ext cx="7455989" cy="7487515"/>
          </a:xfrm>
          <a:prstGeom prst="rect">
            <a:avLst/>
          </a:prstGeom>
        </p:spPr>
      </p:pic>
      <p:sp>
        <p:nvSpPr>
          <p:cNvPr id="3" name="Slide Number Placeholder 2">
            <a:extLst>
              <a:ext uri="{FF2B5EF4-FFF2-40B4-BE49-F238E27FC236}">
                <a16:creationId xmlns:a16="http://schemas.microsoft.com/office/drawing/2014/main" id="{9D220848-7598-63D8-EB52-26638F6916EF}"/>
              </a:ext>
            </a:extLst>
          </p:cNvPr>
          <p:cNvSpPr>
            <a:spLocks noGrp="1"/>
          </p:cNvSpPr>
          <p:nvPr>
            <p:ph type="sldNum" sz="quarter" idx="12"/>
          </p:nvPr>
        </p:nvSpPr>
        <p:spPr>
          <a:xfrm>
            <a:off x="13363372" y="955398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15</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39302" y="-1050587"/>
            <a:ext cx="9883302"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0155"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232400" y="3187996"/>
            <a:ext cx="12573000" cy="351577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For the early detection of a cholera outbreak, a patient with suspected cholera is any patient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a:t>
            </a:r>
          </a:p>
          <a:p>
            <a:pPr marL="1428750" lvl="2" indent="-514350">
              <a:lnSpc>
                <a:spcPct val="107000"/>
              </a:lnSpc>
              <a:spcAft>
                <a:spcPts val="1200"/>
              </a:spcAft>
              <a:buFont typeface="+mj-lt"/>
              <a:buAutoNum type="alphaLcParenR"/>
              <a:defRPr/>
            </a:pPr>
            <a:r>
              <a:rPr lang="fr-FR"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A</a:t>
            </a:r>
            <a:r>
              <a:rPr lang="fr-FR" sz="2600" kern="100" dirty="0" err="1">
                <a:solidFill>
                  <a:prstClr val="black"/>
                </a:solidFill>
                <a:latin typeface="Atkinson Hyperlegible" panose="020B0604020202020204" charset="0"/>
                <a:ea typeface="Calibri" panose="020F0502020204030204" pitchFamily="34" charset="0"/>
                <a:cs typeface="Arial" panose="020B0604020202020204" pitchFamily="34" charset="0"/>
              </a:rPr>
              <a:t>ged</a:t>
            </a:r>
            <a:r>
              <a:rPr lang="fr-FR"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 ≥ 2 years </a:t>
            </a:r>
            <a:r>
              <a:rPr lang="fr-FR" sz="2600" kern="100" dirty="0" err="1">
                <a:solidFill>
                  <a:prstClr val="black"/>
                </a:solidFill>
                <a:latin typeface="Atkinson Hyperlegible" panose="020B0604020202020204" charset="0"/>
                <a:ea typeface="Calibri" panose="020F0502020204030204" pitchFamily="34" charset="0"/>
                <a:cs typeface="Arial" panose="020B0604020202020204" pitchFamily="34" charset="0"/>
              </a:rPr>
              <a:t>old</a:t>
            </a:r>
            <a:r>
              <a:rPr lang="fr-FR"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 with AWD</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With AWD and severe dehydration</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Aged ≥ 2 years old with AWD and severe dehydration</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GB"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With AWD</a:t>
            </a: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22300" y="2923207"/>
            <a:ext cx="4610100" cy="4524375"/>
          </a:xfrm>
          <a:prstGeom prst="rect">
            <a:avLst/>
          </a:prstGeom>
        </p:spPr>
      </p:pic>
      <p:sp>
        <p:nvSpPr>
          <p:cNvPr id="4" name="Slide Number Placeholder 3">
            <a:extLst>
              <a:ext uri="{FF2B5EF4-FFF2-40B4-BE49-F238E27FC236}">
                <a16:creationId xmlns:a16="http://schemas.microsoft.com/office/drawing/2014/main" id="{FB7EEFC2-9BE0-0103-624F-F97B34550E5D}"/>
              </a:ext>
            </a:extLst>
          </p:cNvPr>
          <p:cNvSpPr>
            <a:spLocks noGrp="1"/>
          </p:cNvSpPr>
          <p:nvPr>
            <p:ph type="sldNum" sz="quarter" idx="12"/>
          </p:nvPr>
        </p:nvSpPr>
        <p:spPr>
          <a:xfrm>
            <a:off x="13463757" y="949601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16</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7554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58757" y="-1050587"/>
            <a:ext cx="9902757"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tab pos="8967788" algn="l"/>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4" name="TextBox 3">
            <a:extLst>
              <a:ext uri="{FF2B5EF4-FFF2-40B4-BE49-F238E27FC236}">
                <a16:creationId xmlns:a16="http://schemas.microsoft.com/office/drawing/2014/main" id="{7DB1398C-1419-E3B7-992A-3C109E50E02C}"/>
              </a:ext>
            </a:extLst>
          </p:cNvPr>
          <p:cNvSpPr txBox="1"/>
          <p:nvPr/>
        </p:nvSpPr>
        <p:spPr>
          <a:xfrm>
            <a:off x="5429250" y="4078507"/>
            <a:ext cx="12573000" cy="351577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For the early detection of a cholera outbreak, a patient with suspected cholera is any patient:</a:t>
            </a:r>
          </a:p>
          <a:p>
            <a:pPr marL="1428750" lvl="2" indent="-514350">
              <a:lnSpc>
                <a:spcPct val="107000"/>
              </a:lnSpc>
              <a:spcAft>
                <a:spcPts val="1200"/>
              </a:spcAft>
              <a:buFont typeface="+mj-lt"/>
              <a:buAutoNum type="alphaLcParenR"/>
              <a:defRPr/>
            </a:pPr>
            <a:r>
              <a:rPr lang="fr-FR" sz="2600" kern="100" dirty="0" err="1">
                <a:solidFill>
                  <a:schemeClr val="bg1">
                    <a:lumMod val="65000"/>
                  </a:schemeClr>
                </a:solidFill>
                <a:latin typeface="Atkinson Hyperlegible" panose="020B0604020202020204" charset="0"/>
                <a:cs typeface="Arial" panose="020B0604020202020204" pitchFamily="34" charset="0"/>
              </a:rPr>
              <a:t>Aged</a:t>
            </a:r>
            <a:r>
              <a:rPr lang="fr-FR" sz="2600" kern="100" dirty="0">
                <a:solidFill>
                  <a:schemeClr val="bg1">
                    <a:lumMod val="65000"/>
                  </a:schemeClr>
                </a:solidFill>
                <a:latin typeface="Atkinson Hyperlegible" panose="020B0604020202020204" charset="0"/>
                <a:cs typeface="Arial" panose="020B0604020202020204" pitchFamily="34" charset="0"/>
              </a:rPr>
              <a:t> ≥ 2 years </a:t>
            </a:r>
            <a:r>
              <a:rPr lang="fr-FR" sz="2600" kern="100" dirty="0" err="1">
                <a:solidFill>
                  <a:schemeClr val="bg1">
                    <a:lumMod val="65000"/>
                  </a:schemeClr>
                </a:solidFill>
                <a:latin typeface="Atkinson Hyperlegible" panose="020B0604020202020204" charset="0"/>
                <a:cs typeface="Arial" panose="020B0604020202020204" pitchFamily="34" charset="0"/>
              </a:rPr>
              <a:t>old</a:t>
            </a:r>
            <a:r>
              <a:rPr lang="fr-FR" sz="2600" kern="100" dirty="0">
                <a:solidFill>
                  <a:schemeClr val="bg1">
                    <a:lumMod val="65000"/>
                  </a:schemeClr>
                </a:solidFill>
                <a:latin typeface="Atkinson Hyperlegible" panose="020B0604020202020204" charset="0"/>
                <a:cs typeface="Arial" panose="020B0604020202020204" pitchFamily="34" charset="0"/>
              </a:rPr>
              <a:t> with AWD</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With AWD and severe dehydration</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Aged ≥ 2 years old with AWD and severe dehydration</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GB"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With AWD</a:t>
            </a:r>
          </a:p>
        </p:txBody>
      </p:sp>
      <p:sp>
        <p:nvSpPr>
          <p:cNvPr id="3" name="Slide Number Placeholder 2">
            <a:extLst>
              <a:ext uri="{FF2B5EF4-FFF2-40B4-BE49-F238E27FC236}">
                <a16:creationId xmlns:a16="http://schemas.microsoft.com/office/drawing/2014/main" id="{4FAE3F0D-4B17-423C-3802-71671C860405}"/>
              </a:ext>
            </a:extLst>
          </p:cNvPr>
          <p:cNvSpPr>
            <a:spLocks noGrp="1"/>
          </p:cNvSpPr>
          <p:nvPr>
            <p:ph type="sldNum" sz="quarter" idx="12"/>
          </p:nvPr>
        </p:nvSpPr>
        <p:spPr>
          <a:xfrm>
            <a:off x="13402283" y="951507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92239"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875506" y="3480420"/>
            <a:ext cx="11802894" cy="3499548"/>
          </a:xfrm>
          <a:prstGeom prst="rect">
            <a:avLst/>
          </a:prstGeom>
          <a:noFill/>
        </p:spPr>
        <p:txBody>
          <a:bodyPr wrap="square">
            <a:spAutoFit/>
          </a:bodyPr>
          <a:lstStyle/>
          <a:p>
            <a:pPr marL="457200" lvl="0" indent="-457200">
              <a:spcAft>
                <a:spcPts val="600"/>
              </a:spcAft>
              <a:buBlip>
                <a:blip r:embed="rId3"/>
              </a:buBlip>
              <a:defRPr/>
            </a:pP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For the </a:t>
            </a:r>
            <a:r>
              <a:rPr lang="fr-FR"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early</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fr-FR"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detection</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of a cholera outbreak:</a:t>
            </a:r>
          </a:p>
          <a:p>
            <a:pPr lvl="1">
              <a:spcAft>
                <a:spcPts val="2400"/>
              </a:spcAft>
              <a:defRPr/>
            </a:pPr>
            <a:r>
              <a:rPr lang="fr-FR" sz="2800" kern="100" dirty="0">
                <a:solidFill>
                  <a:srgbClr val="009999"/>
                </a:solidFill>
                <a:latin typeface="Congenial" panose="02000503040000020004" pitchFamily="2" charset="0"/>
                <a:cs typeface="Arial" panose="020B0604020202020204" pitchFamily="34" charset="0"/>
              </a:rPr>
              <a:t>(select all that </a:t>
            </a:r>
            <a:r>
              <a:rPr lang="fr-FR" sz="2800" kern="100" dirty="0" err="1">
                <a:solidFill>
                  <a:srgbClr val="009999"/>
                </a:solidFill>
                <a:latin typeface="Congenial" panose="02000503040000020004" pitchFamily="2" charset="0"/>
                <a:cs typeface="Arial" panose="020B0604020202020204" pitchFamily="34" charset="0"/>
              </a:rPr>
              <a:t>apply</a:t>
            </a:r>
            <a:r>
              <a:rPr lang="fr-FR" sz="2800" kern="100" dirty="0">
                <a:solidFill>
                  <a:srgbClr val="009999"/>
                </a:solidFill>
                <a:latin typeface="Congenial" panose="02000503040000020004" pitchFamily="2" charset="0"/>
                <a:cs typeface="Arial" panose="020B0604020202020204" pitchFamily="34" charset="0"/>
              </a:rPr>
              <a:t>)</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Any patient with suspected cholera is reported daily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Any patient with suspected cholera is reported weekly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patient with suspected cholera is reported daily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patient with suspected cholera is reported weekly</a:t>
            </a: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609600" y="2943225"/>
            <a:ext cx="4610100" cy="4524375"/>
          </a:xfrm>
          <a:prstGeom prst="rect">
            <a:avLst/>
          </a:prstGeom>
        </p:spPr>
      </p:pic>
      <p:sp>
        <p:nvSpPr>
          <p:cNvPr id="4" name="Slide Number Placeholder 3">
            <a:extLst>
              <a:ext uri="{FF2B5EF4-FFF2-40B4-BE49-F238E27FC236}">
                <a16:creationId xmlns:a16="http://schemas.microsoft.com/office/drawing/2014/main" id="{BF95CC86-F7E9-FC99-5E1D-6C52748ACF32}"/>
              </a:ext>
            </a:extLst>
          </p:cNvPr>
          <p:cNvSpPr>
            <a:spLocks noGrp="1"/>
          </p:cNvSpPr>
          <p:nvPr>
            <p:ph type="sldNum" sz="quarter" idx="12"/>
          </p:nvPr>
        </p:nvSpPr>
        <p:spPr>
          <a:xfrm>
            <a:off x="13324462" y="95110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0390" y="-1050587"/>
            <a:ext cx="984439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12029" y="301449"/>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4" name="TextBox 3">
            <a:extLst>
              <a:ext uri="{FF2B5EF4-FFF2-40B4-BE49-F238E27FC236}">
                <a16:creationId xmlns:a16="http://schemas.microsoft.com/office/drawing/2014/main" id="{65880B4A-7806-6059-47FF-018F57BDD234}"/>
              </a:ext>
            </a:extLst>
          </p:cNvPr>
          <p:cNvSpPr txBox="1"/>
          <p:nvPr/>
        </p:nvSpPr>
        <p:spPr>
          <a:xfrm>
            <a:off x="5700407" y="3884635"/>
            <a:ext cx="12217941" cy="2837828"/>
          </a:xfrm>
          <a:prstGeom prst="rect">
            <a:avLst/>
          </a:prstGeom>
          <a:noFill/>
        </p:spPr>
        <p:txBody>
          <a:bodyPr wrap="square">
            <a:spAutoFit/>
          </a:bodyPr>
          <a:lstStyle/>
          <a:p>
            <a:pPr marL="457200" lvl="0" indent="-457200">
              <a:spcAft>
                <a:spcPts val="1200"/>
              </a:spcAft>
              <a:buBlip>
                <a:blip r:embed="rId4"/>
              </a:buBlip>
              <a:defRPr/>
            </a:pP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For the </a:t>
            </a:r>
            <a:r>
              <a:rPr lang="fr-FR"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early</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fr-FR"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detection</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of a cholera outbreak:</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Any patient with suspected cholera is reported daily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Any patient with suspected cholera is reported weekly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The absence of patient with suspected cholera is reported daily</a:t>
            </a:r>
          </a:p>
          <a:p>
            <a:pPr marL="1371600" lvl="2"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The absence of patient with suspected cholera is reported weekly</a:t>
            </a:r>
          </a:p>
        </p:txBody>
      </p:sp>
      <p:sp>
        <p:nvSpPr>
          <p:cNvPr id="3" name="Slide Number Placeholder 2">
            <a:extLst>
              <a:ext uri="{FF2B5EF4-FFF2-40B4-BE49-F238E27FC236}">
                <a16:creationId xmlns:a16="http://schemas.microsoft.com/office/drawing/2014/main" id="{E804D7A4-41BE-8309-C6B9-16783B00E972}"/>
              </a:ext>
            </a:extLst>
          </p:cNvPr>
          <p:cNvSpPr>
            <a:spLocks noGrp="1"/>
          </p:cNvSpPr>
          <p:nvPr>
            <p:ph type="sldNum" sz="quarter" idx="12"/>
          </p:nvPr>
        </p:nvSpPr>
        <p:spPr>
          <a:xfrm>
            <a:off x="13415631" y="9437863"/>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B65C1-C895-ECB0-1550-DC31868A8EF9}"/>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4150616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673100" y="288131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731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655734" y="3566382"/>
            <a:ext cx="10097312" cy="293279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For the early detection of a cholera outbreak, any patient with AWD is tested for cholera</a:t>
            </a:r>
            <a:r>
              <a:rPr kumimoji="0" lang="en-US" sz="2800" i="0" u="none" strike="noStrike" kern="1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endParaRPr kumimoji="0" lang="en-US" sz="2600" i="0" u="none" strike="noStrike" kern="1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True</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False</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3625599-8000-9521-D0F5-C698755905EB}"/>
              </a:ext>
            </a:extLst>
          </p:cNvPr>
          <p:cNvSpPr>
            <a:spLocks noGrp="1"/>
          </p:cNvSpPr>
          <p:nvPr>
            <p:ph type="sldNum" sz="quarter" idx="12"/>
          </p:nvPr>
        </p:nvSpPr>
        <p:spPr>
          <a:xfrm>
            <a:off x="13376702" y="9530455"/>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1070043" y="-1050587"/>
            <a:ext cx="1021404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41816" y="3079824"/>
            <a:ext cx="5276850" cy="4562475"/>
          </a:xfrm>
          <a:prstGeom prst="rect">
            <a:avLst/>
          </a:prstGeom>
        </p:spPr>
      </p:pic>
      <p:sp>
        <p:nvSpPr>
          <p:cNvPr id="4" name="TextBox 3">
            <a:extLst>
              <a:ext uri="{FF2B5EF4-FFF2-40B4-BE49-F238E27FC236}">
                <a16:creationId xmlns:a16="http://schemas.microsoft.com/office/drawing/2014/main" id="{E393C2B5-B2E9-2AFB-17E1-DE223C35F9A8}"/>
              </a:ext>
            </a:extLst>
          </p:cNvPr>
          <p:cNvSpPr txBox="1"/>
          <p:nvPr/>
        </p:nvSpPr>
        <p:spPr>
          <a:xfrm>
            <a:off x="5418666" y="3894667"/>
            <a:ext cx="10214043" cy="293279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For the early detection of a cholera outbreak, any patient with AWD is tested for cholera</a:t>
            </a:r>
            <a:r>
              <a:rPr kumimoji="0" lang="en-US" sz="2800" i="0" u="none" strike="noStrike" kern="1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endParaRPr kumimoji="0" lang="en-US" sz="2600" i="0" u="none" strike="noStrike" kern="1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True</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False</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0E3167A-A118-FBD8-6892-746679B8A307}"/>
              </a:ext>
            </a:extLst>
          </p:cNvPr>
          <p:cNvSpPr>
            <a:spLocks noGrp="1"/>
          </p:cNvSpPr>
          <p:nvPr>
            <p:ph type="sldNum" sz="quarter" idx="12"/>
          </p:nvPr>
        </p:nvSpPr>
        <p:spPr>
          <a:xfrm>
            <a:off x="13324462" y="937822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1D39A283-C804-C71A-863E-81621326C187}"/>
              </a:ext>
            </a:extLst>
          </p:cNvPr>
          <p:cNvSpPr>
            <a:spLocks noGrp="1"/>
          </p:cNvSpPr>
          <p:nvPr>
            <p:ph type="sldNum" sz="quarter" idx="12"/>
          </p:nvPr>
        </p:nvSpPr>
        <p:spPr>
          <a:xfrm>
            <a:off x="13246641" y="949561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02813-2FA3-10CA-4217-A01D041884F4}"/>
              </a:ext>
            </a:extLst>
          </p:cNvPr>
          <p:cNvPicPr>
            <a:picLocks noChangeAspect="1"/>
          </p:cNvPicPr>
          <p:nvPr/>
        </p:nvPicPr>
        <p:blipFill>
          <a:blip r:embed="rId3"/>
          <a:stretch>
            <a:fillRect/>
          </a:stretch>
        </p:blipFill>
        <p:spPr>
          <a:xfrm>
            <a:off x="1451006" y="2155235"/>
            <a:ext cx="15874468" cy="2229296"/>
          </a:xfrm>
          <a:prstGeom prst="rect">
            <a:avLst/>
          </a:prstGeom>
        </p:spPr>
      </p:pic>
      <p:grpSp>
        <p:nvGrpSpPr>
          <p:cNvPr id="3" name="Group 4">
            <a:extLst>
              <a:ext uri="{FF2B5EF4-FFF2-40B4-BE49-F238E27FC236}">
                <a16:creationId xmlns:a16="http://schemas.microsoft.com/office/drawing/2014/main" id="{3AB41C7F-8A76-5FE5-DF33-22C7B95ADE9C}"/>
              </a:ext>
            </a:extLst>
          </p:cNvPr>
          <p:cNvGrpSpPr/>
          <p:nvPr/>
        </p:nvGrpSpPr>
        <p:grpSpPr>
          <a:xfrm>
            <a:off x="-609600" y="-1943100"/>
            <a:ext cx="9753598" cy="3423410"/>
            <a:chOff x="0" y="-47625"/>
            <a:chExt cx="86321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6581"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711909" y="586057"/>
            <a:ext cx="8432089" cy="602088"/>
          </a:xfrm>
          <a:prstGeom prst="rect">
            <a:avLst/>
          </a:prstGeom>
        </p:spPr>
        <p:txBody>
          <a:bodyPr lIns="0" tIns="0" rIns="0" bIns="0" rtlCol="0" anchor="t">
            <a:spAutoFit/>
          </a:bodyPr>
          <a:lstStyle/>
          <a:p>
            <a:pPr marL="0" marR="0" lvl="0" indent="0" algn="l" defTabSz="914445" rtl="0" eaLnBrk="1" fontAlgn="auto" latinLnBrk="0" hangingPunct="1">
              <a:lnSpc>
                <a:spcPts val="452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Get ready for this module</a:t>
            </a:r>
          </a:p>
        </p:txBody>
      </p:sp>
      <p:sp>
        <p:nvSpPr>
          <p:cNvPr id="21" name="TextBox 20">
            <a:extLst>
              <a:ext uri="{FF2B5EF4-FFF2-40B4-BE49-F238E27FC236}">
                <a16:creationId xmlns:a16="http://schemas.microsoft.com/office/drawing/2014/main" id="{F0819B31-1A4C-E4E2-2809-5FC874398A98}"/>
              </a:ext>
            </a:extLst>
          </p:cNvPr>
          <p:cNvSpPr txBox="1"/>
          <p:nvPr/>
        </p:nvSpPr>
        <p:spPr>
          <a:xfrm>
            <a:off x="2152984" y="2903627"/>
            <a:ext cx="13982028" cy="523220"/>
          </a:xfrm>
          <a:prstGeom prst="rect">
            <a:avLst/>
          </a:prstGeom>
          <a:noFill/>
        </p:spPr>
        <p:txBody>
          <a:bodyPr wrap="square" rtlCol="0">
            <a:spAutoFit/>
          </a:bodyPr>
          <a:lstStyle/>
          <a:p>
            <a:pPr lvl="0" algn="ctr" defTabSz="1371669">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Before taking this module, make sure to c</a:t>
            </a:r>
            <a:r>
              <a:rPr kumimoji="0" lang="en-US"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omplete</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Module </a:t>
            </a:r>
            <a:r>
              <a:rPr lang="en-US" sz="2800">
                <a:solidFill>
                  <a:srgbClr val="009999"/>
                </a:solidFill>
                <a:latin typeface="ADLaM Display" panose="02010000000000000000" pitchFamily="2" charset="0"/>
                <a:ea typeface="ADLaM Display" panose="02010000000000000000" pitchFamily="2" charset="0"/>
                <a:cs typeface="ADLaM Display" panose="02010000000000000000" pitchFamily="2" charset="0"/>
              </a:rPr>
              <a:t>2 ‘Key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Principles’</a:t>
            </a:r>
            <a:endPar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Slide Number Placeholder 10">
            <a:extLst>
              <a:ext uri="{FF2B5EF4-FFF2-40B4-BE49-F238E27FC236}">
                <a16:creationId xmlns:a16="http://schemas.microsoft.com/office/drawing/2014/main" id="{D073E661-0062-6110-7674-134EADE1057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pic>
        <p:nvPicPr>
          <p:cNvPr id="2" name="Picture 1">
            <a:extLst>
              <a:ext uri="{FF2B5EF4-FFF2-40B4-BE49-F238E27FC236}">
                <a16:creationId xmlns:a16="http://schemas.microsoft.com/office/drawing/2014/main" id="{55B07CA3-ED95-386A-2028-FE24F1DFEFA1}"/>
              </a:ext>
            </a:extLst>
          </p:cNvPr>
          <p:cNvPicPr>
            <a:picLocks noChangeAspect="1"/>
          </p:cNvPicPr>
          <p:nvPr/>
        </p:nvPicPr>
        <p:blipFill>
          <a:blip r:embed="rId4"/>
          <a:stretch>
            <a:fillRect/>
          </a:stretch>
        </p:blipFill>
        <p:spPr>
          <a:xfrm>
            <a:off x="4329879" y="4384531"/>
            <a:ext cx="10116722" cy="56906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601A2A1-C933-5949-8530-4FD1D78E16DE}"/>
              </a:ext>
            </a:extLst>
          </p:cNvPr>
          <p:cNvGrpSpPr/>
          <p:nvPr/>
        </p:nvGrpSpPr>
        <p:grpSpPr>
          <a:xfrm>
            <a:off x="1400045" y="3302000"/>
            <a:ext cx="15758680" cy="4673600"/>
            <a:chOff x="1400045" y="3302000"/>
            <a:chExt cx="15758680" cy="4673600"/>
          </a:xfrm>
        </p:grpSpPr>
        <p:sp>
          <p:nvSpPr>
            <p:cNvPr id="20" name="Rectangle 19">
              <a:extLst>
                <a:ext uri="{FF2B5EF4-FFF2-40B4-BE49-F238E27FC236}">
                  <a16:creationId xmlns:a16="http://schemas.microsoft.com/office/drawing/2014/main" id="{6BAB5282-636C-49C9-8906-400122A811EC}"/>
                </a:ext>
              </a:extLst>
            </p:cNvPr>
            <p:cNvSpPr/>
            <p:nvPr/>
          </p:nvSpPr>
          <p:spPr>
            <a:xfrm>
              <a:off x="2731509" y="3805022"/>
              <a:ext cx="12998465" cy="3705866"/>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400045" y="3302000"/>
              <a:ext cx="1443990" cy="4673600"/>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714735" y="3302000"/>
              <a:ext cx="1443990" cy="4673600"/>
            </a:xfrm>
            <a:prstGeom prst="rect">
              <a:avLst/>
            </a:prstGeom>
            <a:solidFill>
              <a:srgbClr val="4DB1A9"/>
            </a:solidFill>
            <a:ln>
              <a:solidFill>
                <a:srgbClr val="4DB1A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161123" y="4500026"/>
            <a:ext cx="12885939" cy="2277547"/>
          </a:xfrm>
          <a:prstGeom prst="rect">
            <a:avLst/>
          </a:prstGeom>
          <a:noFill/>
        </p:spPr>
        <p:txBody>
          <a:bodyPr wrap="square" lIns="91440" tIns="45720" rIns="91440" bIns="45720" rtlCol="0" anchor="t">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lang="en-US" sz="2800" b="1" dirty="0">
                <a:solidFill>
                  <a:srgbClr val="009999"/>
                </a:solidFill>
                <a:latin typeface="Atkinson Hyperlegible Bold" panose="020B0604020202020204" charset="0"/>
              </a:rPr>
              <a:t>How </a:t>
            </a:r>
            <a:r>
              <a:rPr lang="en-US" sz="2800" dirty="0">
                <a:solidFill>
                  <a:prstClr val="black">
                    <a:lumMod val="95000"/>
                    <a:lumOff val="5000"/>
                  </a:prstClr>
                </a:solidFill>
                <a:latin typeface="Atkinson Hyperlegible" panose="020B0604020202020204" charset="0"/>
              </a:rPr>
              <a:t>to implement surveillance for early detection including</a:t>
            </a:r>
            <a:r>
              <a:rPr lang="en-US" sz="2800" dirty="0">
                <a:solidFill>
                  <a:prstClr val="black">
                    <a:lumMod val="95000"/>
                    <a:lumOff val="5000"/>
                  </a:prstClr>
                </a:solidFill>
                <a:latin typeface="Atkinson Hyperlegible"/>
              </a:rPr>
              <a:t>: </a:t>
            </a:r>
          </a:p>
          <a:p>
            <a:pPr marL="1371600" lvl="2" indent="-457200" defTabSz="1371600">
              <a:spcAft>
                <a:spcPts val="1200"/>
              </a:spcAft>
              <a:buClr>
                <a:srgbClr val="009999"/>
              </a:buClr>
              <a:buFont typeface="Arial" panose="020B0604020202020204" pitchFamily="34" charset="0"/>
              <a:buChar char="•"/>
              <a:defRPr/>
            </a:pPr>
            <a:r>
              <a:rPr lang="en-US" sz="2800" dirty="0">
                <a:solidFill>
                  <a:prstClr val="black">
                    <a:lumMod val="95000"/>
                    <a:lumOff val="5000"/>
                  </a:prstClr>
                </a:solidFill>
                <a:latin typeface="Atkinson Hyperlegible" panose="020B0604020202020204" charset="0"/>
              </a:rPr>
              <a:t>How to identify </a:t>
            </a:r>
            <a:r>
              <a:rPr lang="en-US" sz="2800" b="1" dirty="0">
                <a:solidFill>
                  <a:srgbClr val="009999"/>
                </a:solidFill>
                <a:latin typeface="Atkinson Hyperlegible Bold" panose="020B0604020202020204" charset="0"/>
              </a:rPr>
              <a:t>patients with suspected cholera</a:t>
            </a:r>
          </a:p>
          <a:p>
            <a:pPr marL="1371600" lvl="2" indent="-457200" defTabSz="1371600">
              <a:spcAft>
                <a:spcPts val="1200"/>
              </a:spcAft>
              <a:buClr>
                <a:srgbClr val="009999"/>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rPr>
              <a:t>Which patients with suspected cholera to </a:t>
            </a:r>
            <a:r>
              <a:rPr lang="fr-FR" sz="2800" b="1" dirty="0">
                <a:solidFill>
                  <a:srgbClr val="009999"/>
                </a:solidFill>
                <a:latin typeface="Atkinson Hyperlegible Bold" panose="020B0604020202020204" charset="0"/>
              </a:rPr>
              <a:t>test</a:t>
            </a:r>
            <a:endParaRPr lang="en-US" sz="2800" b="1" dirty="0">
              <a:solidFill>
                <a:srgbClr val="009999"/>
              </a:solidFill>
              <a:latin typeface="Atkinson Hyperlegible Bold" panose="020B0604020202020204" charset="0"/>
              <a:sym typeface="Atkinson Hyperlegible Bold"/>
            </a:endParaRPr>
          </a:p>
          <a:p>
            <a:pPr marL="1371600" lvl="2" indent="-457200" defTabSz="1371600">
              <a:spcAft>
                <a:spcPts val="1200"/>
              </a:spcAft>
              <a:buClr>
                <a:srgbClr val="009999"/>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rPr>
              <a:t>How </a:t>
            </a:r>
            <a:r>
              <a:rPr lang="fr-FR" sz="2800" dirty="0" err="1">
                <a:solidFill>
                  <a:prstClr val="black">
                    <a:lumMod val="95000"/>
                    <a:lumOff val="5000"/>
                  </a:prstClr>
                </a:solidFill>
                <a:latin typeface="Atkinson Hyperlegible" panose="020B0604020202020204" charset="0"/>
              </a:rPr>
              <a:t>often</a:t>
            </a:r>
            <a:r>
              <a:rPr lang="fr-FR" sz="2800" dirty="0">
                <a:solidFill>
                  <a:prstClr val="black">
                    <a:lumMod val="95000"/>
                    <a:lumOff val="5000"/>
                  </a:prstClr>
                </a:solidFill>
                <a:latin typeface="Atkinson Hyperlegible" panose="020B0604020202020204" charset="0"/>
              </a:rPr>
              <a:t> to </a:t>
            </a:r>
            <a:r>
              <a:rPr lang="fr-FR" sz="2800" b="1" dirty="0">
                <a:solidFill>
                  <a:srgbClr val="009999"/>
                </a:solidFill>
                <a:latin typeface="Atkinson Hyperlegible Bold" panose="020B0604020202020204" charset="0"/>
              </a:rPr>
              <a:t>report </a:t>
            </a:r>
            <a:r>
              <a:rPr lang="fr-FR" sz="2800" dirty="0">
                <a:solidFill>
                  <a:prstClr val="black">
                    <a:lumMod val="95000"/>
                    <a:lumOff val="5000"/>
                  </a:prstClr>
                </a:solidFill>
                <a:latin typeface="Atkinson Hyperlegible" panose="020B0604020202020204" charset="0"/>
              </a:rPr>
              <a:t>patients with suspected cholera</a:t>
            </a:r>
          </a:p>
        </p:txBody>
      </p:sp>
      <p:grpSp>
        <p:nvGrpSpPr>
          <p:cNvPr id="3" name="Group 4">
            <a:extLst>
              <a:ext uri="{FF2B5EF4-FFF2-40B4-BE49-F238E27FC236}">
                <a16:creationId xmlns:a16="http://schemas.microsoft.com/office/drawing/2014/main" id="{09B59C51-85B6-4967-AE10-D41CA6F880F9}"/>
              </a:ext>
            </a:extLst>
          </p:cNvPr>
          <p:cNvGrpSpPr/>
          <p:nvPr/>
        </p:nvGrpSpPr>
        <p:grpSpPr>
          <a:xfrm>
            <a:off x="-705853" y="-1432486"/>
            <a:ext cx="984985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9F2A783-AA92-C169-915B-DEDD6B9A47B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34AA3B3-E41F-1884-BBF0-0C064937702E}"/>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E4A4034B-0FC7-9205-3CB2-01411EE72F24}"/>
              </a:ext>
            </a:extLst>
          </p:cNvPr>
          <p:cNvSpPr txBox="1"/>
          <p:nvPr/>
        </p:nvSpPr>
        <p:spPr>
          <a:xfrm>
            <a:off x="894099" y="553129"/>
            <a:ext cx="10153450"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2" name="Slide Number Placeholder 1">
            <a:extLst>
              <a:ext uri="{FF2B5EF4-FFF2-40B4-BE49-F238E27FC236}">
                <a16:creationId xmlns:a16="http://schemas.microsoft.com/office/drawing/2014/main" id="{06FF82CD-8527-0A5A-8314-78CBCB98925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a:t>
            </a:fld>
            <a:endParaRPr lang="en-US"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uple of people walking on a beach&#10;&#10;Description automatically generated">
            <a:extLst>
              <a:ext uri="{FF2B5EF4-FFF2-40B4-BE49-F238E27FC236}">
                <a16:creationId xmlns:a16="http://schemas.microsoft.com/office/drawing/2014/main" id="{C87214E0-AC03-195B-DF45-3BFFC9999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F433E3D3-DE54-845C-B583-F3CEE9AC7977}"/>
              </a:ext>
            </a:extLst>
          </p:cNvPr>
          <p:cNvSpPr txBox="1"/>
          <p:nvPr/>
        </p:nvSpPr>
        <p:spPr>
          <a:xfrm>
            <a:off x="14538960" y="9951720"/>
            <a:ext cx="3749039"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ea typeface="Atkinson Hyperlegible"/>
                <a:cs typeface="Atkinson Hyperlegible"/>
                <a:sym typeface="Atkinson Hyperlegible"/>
              </a:rPr>
              <a:t>WHO/Billy </a:t>
            </a:r>
            <a:r>
              <a:rPr lang="en-US" sz="1600" dirty="0" err="1">
                <a:solidFill>
                  <a:schemeClr val="tx1">
                    <a:lumMod val="65000"/>
                    <a:lumOff val="35000"/>
                  </a:schemeClr>
                </a:solidFill>
                <a:ea typeface="Atkinson Hyperlegible"/>
                <a:cs typeface="Atkinson Hyperlegible"/>
                <a:sym typeface="Atkinson Hyperlegible"/>
              </a:rPr>
              <a:t>Miaron</a:t>
            </a:r>
            <a:endParaRPr lang="en-US" sz="1600" dirty="0">
              <a:solidFill>
                <a:schemeClr val="tx1">
                  <a:lumMod val="65000"/>
                  <a:lumOff val="35000"/>
                </a:schemeClr>
              </a:solidFill>
              <a:ea typeface="Atkinson Hyperlegible"/>
              <a:cs typeface="Atkinson Hyperlegible"/>
              <a:sym typeface="Atkinson Hyperlegible"/>
            </a:endParaRPr>
          </a:p>
        </p:txBody>
      </p:sp>
      <p:sp>
        <p:nvSpPr>
          <p:cNvPr id="3" name="Rectangle: Diagonal Corners Rounded 2">
            <a:extLst>
              <a:ext uri="{FF2B5EF4-FFF2-40B4-BE49-F238E27FC236}">
                <a16:creationId xmlns:a16="http://schemas.microsoft.com/office/drawing/2014/main" id="{5C5110E3-7D55-98E1-FA8E-45538A7F9545}"/>
              </a:ext>
            </a:extLst>
          </p:cNvPr>
          <p:cNvSpPr/>
          <p:nvPr/>
        </p:nvSpPr>
        <p:spPr>
          <a:xfrm>
            <a:off x="0" y="4358216"/>
            <a:ext cx="4419600" cy="1570567"/>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Background</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156844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96DF7D-4394-9DBB-36E4-C4953855BF04}"/>
              </a:ext>
            </a:extLst>
          </p:cNvPr>
          <p:cNvPicPr>
            <a:picLocks noChangeAspect="1"/>
          </p:cNvPicPr>
          <p:nvPr/>
        </p:nvPicPr>
        <p:blipFill>
          <a:blip r:embed="rId3"/>
          <a:stretch>
            <a:fillRect/>
          </a:stretch>
        </p:blipFill>
        <p:spPr>
          <a:xfrm>
            <a:off x="910214" y="4035957"/>
            <a:ext cx="6415703" cy="5430219"/>
          </a:xfrm>
          <a:prstGeom prst="rect">
            <a:avLst/>
          </a:prstGeom>
        </p:spPr>
      </p:pic>
      <p:sp>
        <p:nvSpPr>
          <p:cNvPr id="13" name="Freeform 4">
            <a:extLst>
              <a:ext uri="{FF2B5EF4-FFF2-40B4-BE49-F238E27FC236}">
                <a16:creationId xmlns:a16="http://schemas.microsoft.com/office/drawing/2014/main" id="{3853562A-E3DD-C6F1-BA18-B383DBF789E2}"/>
              </a:ext>
            </a:extLst>
          </p:cNvPr>
          <p:cNvSpPr/>
          <p:nvPr/>
        </p:nvSpPr>
        <p:spPr>
          <a:xfrm>
            <a:off x="993862" y="1865813"/>
            <a:ext cx="15750600" cy="95295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2" name="Freeform 5">
            <a:extLst>
              <a:ext uri="{FF2B5EF4-FFF2-40B4-BE49-F238E27FC236}">
                <a16:creationId xmlns:a16="http://schemas.microsoft.com/office/drawing/2014/main" id="{85E21698-9035-49D0-1603-D74F25C6C1E9}"/>
              </a:ext>
            </a:extLst>
          </p:cNvPr>
          <p:cNvSpPr/>
          <p:nvPr/>
        </p:nvSpPr>
        <p:spPr>
          <a:xfrm>
            <a:off x="-914399" y="-1432486"/>
            <a:ext cx="10887460"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F6AD6C-6200-3E58-9F4A-BACD1BAEF6E5}"/>
              </a:ext>
            </a:extLst>
          </p:cNvPr>
          <p:cNvSpPr txBox="1"/>
          <p:nvPr/>
        </p:nvSpPr>
        <p:spPr>
          <a:xfrm>
            <a:off x="4978337" y="-2852963"/>
            <a:ext cx="10373889"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397730" y="472813"/>
            <a:ext cx="14691898"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urveillance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for early detection</a:t>
            </a:r>
          </a:p>
        </p:txBody>
      </p:sp>
      <p:sp>
        <p:nvSpPr>
          <p:cNvPr id="8" name="TextBox 7">
            <a:extLst>
              <a:ext uri="{FF2B5EF4-FFF2-40B4-BE49-F238E27FC236}">
                <a16:creationId xmlns:a16="http://schemas.microsoft.com/office/drawing/2014/main" id="{EA9A8A0B-86E3-017A-F1C4-5C75A4AE14A5}"/>
              </a:ext>
            </a:extLst>
          </p:cNvPr>
          <p:cNvSpPr txBox="1"/>
          <p:nvPr/>
        </p:nvSpPr>
        <p:spPr>
          <a:xfrm>
            <a:off x="7393860" y="4035957"/>
            <a:ext cx="9622002"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sym typeface="Atkinson Hyperlegible Bold"/>
              </a:rPr>
              <a:t>Health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sym typeface="Atkinson Hyperlegible Bold"/>
              </a:rPr>
              <a:t>authorities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sym typeface="Atkinson Hyperlegible Bold"/>
              </a:rPr>
              <a:t>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sym typeface="Atkinson Hyperlegible Bold"/>
              </a:rPr>
              <a:t>regularly</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sym typeface="Atkinson Hyperlegible Bold"/>
              </a:rPr>
              <a:t> update health care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sym typeface="Atkinson Hyperlegible Bold"/>
              </a:rPr>
              <a:t>workers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sym typeface="Atkinson Hyperlegible Bold"/>
              </a:rPr>
              <a:t> on the </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sym typeface="Atkinson Hyperlegible Bold"/>
              </a:rPr>
              <a:t>cholera situation in their </a:t>
            </a:r>
            <a:r>
              <a:rPr kumimoji="0" lang="fr-FR" sz="2800" b="1" i="0" u="none" strike="noStrike" kern="1200" cap="none" spc="0" normalizeH="0" baseline="0" noProof="0" dirty="0" err="1">
                <a:ln>
                  <a:noFill/>
                </a:ln>
                <a:solidFill>
                  <a:srgbClr val="009999"/>
                </a:solidFill>
                <a:effectLst/>
                <a:uLnTx/>
                <a:uFillTx/>
                <a:latin typeface="Atkinson Hyperlegible Bold" panose="020B0604020202020204" charset="0"/>
                <a:sym typeface="Atkinson Hyperlegible Bold"/>
              </a:rPr>
              <a:t>geographic</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sym typeface="Atkinson Hyperlegible Bold"/>
              </a:rPr>
              <a:t> area</a:t>
            </a:r>
            <a:endParaRPr lang="fr-FR" sz="2800" b="1" dirty="0">
              <a:solidFill>
                <a:srgbClr val="009999"/>
              </a:solidFill>
              <a:latin typeface="Atkinson Hyperlegible Bold" panose="020B0604020202020204" charset="0"/>
              <a:sym typeface="Atkinson Hyperlegible Bold"/>
            </a:endParaRPr>
          </a:p>
        </p:txBody>
      </p:sp>
      <p:grpSp>
        <p:nvGrpSpPr>
          <p:cNvPr id="4" name="Group 3">
            <a:extLst>
              <a:ext uri="{FF2B5EF4-FFF2-40B4-BE49-F238E27FC236}">
                <a16:creationId xmlns:a16="http://schemas.microsoft.com/office/drawing/2014/main" id="{80F19B3E-8A92-A0EC-8C23-B1865D18AC3B}"/>
              </a:ext>
            </a:extLst>
          </p:cNvPr>
          <p:cNvGrpSpPr/>
          <p:nvPr/>
        </p:nvGrpSpPr>
        <p:grpSpPr>
          <a:xfrm>
            <a:off x="7549126" y="5571499"/>
            <a:ext cx="8215753" cy="1518516"/>
            <a:chOff x="7445270" y="5576427"/>
            <a:chExt cx="8215753" cy="1518516"/>
          </a:xfrm>
        </p:grpSpPr>
        <p:sp>
          <p:nvSpPr>
            <p:cNvPr id="14" name="TextBox 13">
              <a:extLst>
                <a:ext uri="{FF2B5EF4-FFF2-40B4-BE49-F238E27FC236}">
                  <a16:creationId xmlns:a16="http://schemas.microsoft.com/office/drawing/2014/main" id="{461A8778-64E7-1BD8-DA60-C0CAC068F149}"/>
                </a:ext>
              </a:extLst>
            </p:cNvPr>
            <p:cNvSpPr txBox="1"/>
            <p:nvPr/>
          </p:nvSpPr>
          <p:spPr>
            <a:xfrm>
              <a:off x="7445270" y="5576427"/>
              <a:ext cx="8215753" cy="523220"/>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1200"/>
                </a:spcAft>
                <a:buClrTx/>
                <a:buSzTx/>
                <a:buBlip>
                  <a:blip r:embed="rId4"/>
                </a:buBlip>
                <a:tabLst/>
                <a:defRPr/>
              </a:pPr>
              <a:r>
                <a:rPr lang="fr-FR" sz="2800" b="1" dirty="0" err="1">
                  <a:solidFill>
                    <a:srgbClr val="009999"/>
                  </a:solidFill>
                  <a:latin typeface="Atkinson Hyperlegible Bold" panose="020B0604020202020204" charset="0"/>
                  <a:sym typeface="Atkinson Hyperlegible Bold"/>
                </a:rPr>
                <a:t>Stay</a:t>
              </a:r>
              <a:r>
                <a:rPr lang="fr-FR" sz="2800" b="1" dirty="0">
                  <a:solidFill>
                    <a:srgbClr val="009999"/>
                  </a:solidFill>
                  <a:latin typeface="Atkinson Hyperlegible Bold" panose="020B0604020202020204" charset="0"/>
                  <a:sym typeface="Atkinson Hyperlegible Bold"/>
                </a:rPr>
                <a:t> up-to-date</a:t>
              </a:r>
            </a:p>
          </p:txBody>
        </p:sp>
        <p:pic>
          <p:nvPicPr>
            <p:cNvPr id="16" name="Graphic 15" descr="Speaker phone with solid fill">
              <a:extLst>
                <a:ext uri="{FF2B5EF4-FFF2-40B4-BE49-F238E27FC236}">
                  <a16:creationId xmlns:a16="http://schemas.microsoft.com/office/drawing/2014/main" id="{41E45E71-EA41-6995-988D-EC9904DC08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4909" y="6080137"/>
              <a:ext cx="914400" cy="914400"/>
            </a:xfrm>
            <a:prstGeom prst="rect">
              <a:avLst/>
            </a:prstGeom>
          </p:spPr>
        </p:pic>
        <p:pic>
          <p:nvPicPr>
            <p:cNvPr id="18" name="Graphic 17" descr="Internet with solid fill">
              <a:extLst>
                <a:ext uri="{FF2B5EF4-FFF2-40B4-BE49-F238E27FC236}">
                  <a16:creationId xmlns:a16="http://schemas.microsoft.com/office/drawing/2014/main" id="{640072C7-3A09-F110-9485-071F64FF58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58661" y="6114597"/>
              <a:ext cx="914400" cy="914400"/>
            </a:xfrm>
            <a:prstGeom prst="rect">
              <a:avLst/>
            </a:prstGeom>
          </p:spPr>
        </p:pic>
        <p:pic>
          <p:nvPicPr>
            <p:cNvPr id="20" name="Graphic 19" descr="Smart Phone with solid fill">
              <a:extLst>
                <a:ext uri="{FF2B5EF4-FFF2-40B4-BE49-F238E27FC236}">
                  <a16:creationId xmlns:a16="http://schemas.microsoft.com/office/drawing/2014/main" id="{7E67AF0D-0658-C866-934F-3AA102CCBB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92414" y="6180543"/>
              <a:ext cx="702979" cy="702979"/>
            </a:xfrm>
            <a:prstGeom prst="rect">
              <a:avLst/>
            </a:prstGeom>
          </p:spPr>
        </p:pic>
        <p:pic>
          <p:nvPicPr>
            <p:cNvPr id="22" name="Graphic 21" descr="Email with solid fill">
              <a:extLst>
                <a:ext uri="{FF2B5EF4-FFF2-40B4-BE49-F238E27FC236}">
                  <a16:creationId xmlns:a16="http://schemas.microsoft.com/office/drawing/2014/main" id="{5A9490DF-54E2-8510-E4EE-4AEA78E3B1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52238" y="6202554"/>
              <a:ext cx="702979" cy="702979"/>
            </a:xfrm>
            <a:prstGeom prst="rect">
              <a:avLst/>
            </a:prstGeom>
          </p:spPr>
        </p:pic>
        <p:pic>
          <p:nvPicPr>
            <p:cNvPr id="24" name="Graphic 23" descr="Newspaper outline">
              <a:extLst>
                <a:ext uri="{FF2B5EF4-FFF2-40B4-BE49-F238E27FC236}">
                  <a16:creationId xmlns:a16="http://schemas.microsoft.com/office/drawing/2014/main" id="{72E29D26-9ACC-F19E-3E60-0773F5CD039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058375" y="6096391"/>
              <a:ext cx="914400" cy="914400"/>
            </a:xfrm>
            <a:prstGeom prst="rect">
              <a:avLst/>
            </a:prstGeom>
          </p:spPr>
        </p:pic>
        <p:pic>
          <p:nvPicPr>
            <p:cNvPr id="26" name="Graphic 25" descr="Online meeting with solid fill">
              <a:extLst>
                <a:ext uri="{FF2B5EF4-FFF2-40B4-BE49-F238E27FC236}">
                  <a16:creationId xmlns:a16="http://schemas.microsoft.com/office/drawing/2014/main" id="{BD49C237-1D3E-0E42-7CE0-2963F0F83C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082570" y="6074832"/>
              <a:ext cx="914400" cy="914400"/>
            </a:xfrm>
            <a:prstGeom prst="rect">
              <a:avLst/>
            </a:prstGeom>
          </p:spPr>
        </p:pic>
        <p:pic>
          <p:nvPicPr>
            <p:cNvPr id="28" name="Graphic 27" descr="Chat outline">
              <a:extLst>
                <a:ext uri="{FF2B5EF4-FFF2-40B4-BE49-F238E27FC236}">
                  <a16:creationId xmlns:a16="http://schemas.microsoft.com/office/drawing/2014/main" id="{3E667670-1E47-9BC3-2859-E4820E68E95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175228" y="6180543"/>
              <a:ext cx="914400" cy="914400"/>
            </a:xfrm>
            <a:prstGeom prst="rect">
              <a:avLst/>
            </a:prstGeom>
          </p:spPr>
        </p:pic>
      </p:grpSp>
      <p:sp>
        <p:nvSpPr>
          <p:cNvPr id="29" name="TextBox 28">
            <a:extLst>
              <a:ext uri="{FF2B5EF4-FFF2-40B4-BE49-F238E27FC236}">
                <a16:creationId xmlns:a16="http://schemas.microsoft.com/office/drawing/2014/main" id="{20330DDD-00B1-AF2A-70A9-68F8713782AE}"/>
              </a:ext>
            </a:extLst>
          </p:cNvPr>
          <p:cNvSpPr txBox="1"/>
          <p:nvPr/>
        </p:nvSpPr>
        <p:spPr>
          <a:xfrm>
            <a:off x="2858265" y="9144315"/>
            <a:ext cx="4467652" cy="338554"/>
          </a:xfrm>
          <a:prstGeom prst="rect">
            <a:avLst/>
          </a:prstGeom>
          <a:solidFill>
            <a:srgbClr val="BBE2E4"/>
          </a:solidFill>
        </p:spPr>
        <p:txBody>
          <a:bodyPr wrap="square" rtlCol="0">
            <a:spAutoFit/>
          </a:bodyPr>
          <a:lstStyle/>
          <a:p>
            <a:pPr lvl="0" algn="ctr" defTabSz="1371600">
              <a:defRPr/>
            </a:pPr>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WHO /  Francine </a:t>
            </a:r>
            <a:r>
              <a:rPr kumimoji="0" lang="en-GB" sz="1600" b="0" i="0" u="none" strike="noStrike" kern="1200" cap="none" spc="0" normalizeH="0" baseline="0" noProof="0" dirty="0" err="1">
                <a:ln>
                  <a:noFill/>
                </a:ln>
                <a:solidFill>
                  <a:schemeClr val="tx1">
                    <a:lumMod val="65000"/>
                    <a:lumOff val="35000"/>
                  </a:schemeClr>
                </a:solidFill>
                <a:effectLst/>
                <a:uLnTx/>
                <a:uFillTx/>
                <a:ea typeface="Calibri" panose="020F0502020204030204" pitchFamily="34" charset="0"/>
                <a:cs typeface="Arial" panose="020B0604020202020204" pitchFamily="34" charset="0"/>
              </a:rPr>
              <a:t>Tchouta</a:t>
            </a:r>
            <a:endPar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236C83CC-9189-9FC6-C168-F6E49C5A5A53}"/>
              </a:ext>
            </a:extLst>
          </p:cNvPr>
          <p:cNvSpPr txBox="1"/>
          <p:nvPr/>
        </p:nvSpPr>
        <p:spPr>
          <a:xfrm>
            <a:off x="945662" y="2136816"/>
            <a:ext cx="15798800" cy="523220"/>
          </a:xfrm>
          <a:prstGeom prst="rect">
            <a:avLst/>
          </a:prstGeom>
          <a:noFill/>
        </p:spPr>
        <p:txBody>
          <a:bodyPr wrap="square">
            <a:spAutoFit/>
          </a:bodyPr>
          <a:lstStyle/>
          <a:p>
            <a:pPr marR="0" lvl="0" algn="ctr" defTabSz="914400" rtl="0" eaLnBrk="1" fontAlgn="auto" latinLnBrk="0" hangingPunct="1">
              <a:lnSpc>
                <a:spcPct val="100000"/>
              </a:lnSpc>
              <a:spcBef>
                <a:spcPts val="0"/>
              </a:spcBef>
              <a:buClrTx/>
              <a:buSzTx/>
              <a:tabLst/>
              <a:defRPr/>
            </a:pPr>
            <a:r>
              <a:rPr lang="fr-FR"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When</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there is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NO cholera outbreak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 a </a:t>
            </a:r>
            <a:r>
              <a:rPr lang="fr-FR"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geographic</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area</a:t>
            </a:r>
          </a:p>
        </p:txBody>
      </p:sp>
      <p:sp>
        <p:nvSpPr>
          <p:cNvPr id="15" name="TextBox 14">
            <a:extLst>
              <a:ext uri="{FF2B5EF4-FFF2-40B4-BE49-F238E27FC236}">
                <a16:creationId xmlns:a16="http://schemas.microsoft.com/office/drawing/2014/main" id="{AD15AE23-FB8F-58FC-2C4A-5EBC39D1BAFB}"/>
              </a:ext>
            </a:extLst>
          </p:cNvPr>
          <p:cNvSpPr txBox="1"/>
          <p:nvPr/>
        </p:nvSpPr>
        <p:spPr>
          <a:xfrm>
            <a:off x="6665570" y="7468237"/>
            <a:ext cx="11106451" cy="1692771"/>
          </a:xfrm>
          <a:prstGeom prst="rect">
            <a:avLst/>
          </a:prstGeom>
          <a:noFill/>
        </p:spPr>
        <p:txBody>
          <a:bodyPr wrap="square">
            <a:spAutoFit/>
          </a:bodyPr>
          <a:lstStyle/>
          <a:p>
            <a:pPr marL="1371600" marR="0" lvl="2" indent="-457200" algn="l" defTabSz="914400" rtl="0" eaLnBrk="1" fontAlgn="auto" latinLnBrk="0" hangingPunct="1">
              <a:lnSpc>
                <a:spcPct val="100000"/>
              </a:lnSpc>
              <a:spcBef>
                <a:spcPts val="0"/>
              </a:spcBef>
              <a:spcAft>
                <a:spcPts val="1200"/>
              </a:spcAft>
              <a:buClr>
                <a:srgbClr val="008080"/>
              </a:buClr>
              <a:buSzTx/>
              <a:buBlip>
                <a:blip r:embed="rId4"/>
              </a:buBlip>
              <a:tabLst/>
              <a:defRPr/>
            </a:pPr>
            <a:r>
              <a:rPr lang="fr-FR" sz="2800" dirty="0">
                <a:solidFill>
                  <a:prstClr val="black">
                    <a:lumMod val="95000"/>
                    <a:lumOff val="5000"/>
                  </a:prstClr>
                </a:solidFill>
                <a:latin typeface="Atkinson Hyperlegible" panose="020B0604020202020204" charset="0"/>
                <a:sym typeface="Atkinson Hyperlegible Bold"/>
              </a:rPr>
              <a:t>At any point in time</a:t>
            </a:r>
            <a:r>
              <a:rPr lang="fr-FR" sz="2800">
                <a:solidFill>
                  <a:prstClr val="black">
                    <a:lumMod val="95000"/>
                    <a:lumOff val="5000"/>
                  </a:prstClr>
                </a:solidFill>
                <a:latin typeface="Atkinson Hyperlegible" panose="020B0604020202020204" charset="0"/>
                <a:sym typeface="Atkinson Hyperlegible Bold"/>
              </a:rPr>
              <a:t>, know</a:t>
            </a:r>
            <a:r>
              <a:rPr lang="fr-FR" sz="2800" dirty="0">
                <a:solidFill>
                  <a:prstClr val="black">
                    <a:lumMod val="95000"/>
                    <a:lumOff val="5000"/>
                  </a:prstClr>
                </a:solidFill>
                <a:latin typeface="Atkinson Hyperlegible" panose="020B0604020202020204" charset="0"/>
                <a:sym typeface="Atkinson Hyperlegible Bold"/>
              </a:rPr>
              <a:t>:</a:t>
            </a:r>
          </a:p>
          <a:p>
            <a:pPr marL="1828800" lvl="3" indent="-457200">
              <a:spcAft>
                <a:spcPts val="1200"/>
              </a:spcAft>
              <a:buClr>
                <a:srgbClr val="008080"/>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sym typeface="Atkinson Hyperlegible Bold"/>
              </a:rPr>
              <a:t>The</a:t>
            </a:r>
            <a:r>
              <a:rPr lang="fr-FR" sz="2800" dirty="0">
                <a:solidFill>
                  <a:srgbClr val="009999"/>
                </a:solidFill>
                <a:latin typeface="Atkinson Hyperlegible Bold" panose="020B0604020202020204" charset="0"/>
                <a:sym typeface="Atkinson Hyperlegible Bold"/>
              </a:rPr>
              <a:t> cholera situation in </a:t>
            </a:r>
            <a:r>
              <a:rPr lang="fr-FR" sz="2800" dirty="0" err="1">
                <a:solidFill>
                  <a:srgbClr val="009999"/>
                </a:solidFill>
                <a:latin typeface="Atkinson Hyperlegible Bold" panose="020B0604020202020204" charset="0"/>
                <a:sym typeface="Atkinson Hyperlegible Bold"/>
              </a:rPr>
              <a:t>your</a:t>
            </a:r>
            <a:r>
              <a:rPr lang="fr-FR" sz="2800" dirty="0">
                <a:solidFill>
                  <a:srgbClr val="009999"/>
                </a:solidFill>
                <a:latin typeface="Atkinson Hyperlegible Bold" panose="020B0604020202020204" charset="0"/>
                <a:sym typeface="Atkinson Hyperlegible Bold"/>
              </a:rPr>
              <a:t> </a:t>
            </a:r>
            <a:r>
              <a:rPr lang="fr-FR" sz="2800" dirty="0" err="1">
                <a:solidFill>
                  <a:srgbClr val="009999"/>
                </a:solidFill>
                <a:latin typeface="Atkinson Hyperlegible Bold" panose="020B0604020202020204" charset="0"/>
                <a:sym typeface="Atkinson Hyperlegible Bold"/>
              </a:rPr>
              <a:t>geographic</a:t>
            </a:r>
            <a:r>
              <a:rPr lang="fr-FR" sz="2800" dirty="0">
                <a:solidFill>
                  <a:srgbClr val="009999"/>
                </a:solidFill>
                <a:latin typeface="Atkinson Hyperlegible Bold" panose="020B0604020202020204" charset="0"/>
                <a:sym typeface="Atkinson Hyperlegible Bold"/>
              </a:rPr>
              <a:t> area </a:t>
            </a:r>
          </a:p>
          <a:p>
            <a:pPr marL="1828800" lvl="3" indent="-457200">
              <a:spcAft>
                <a:spcPts val="1200"/>
              </a:spcAft>
              <a:buClr>
                <a:srgbClr val="008080"/>
              </a:buClr>
              <a:buFont typeface="Arial" panose="020B0604020202020204" pitchFamily="34" charset="0"/>
              <a:buChar char="•"/>
              <a:defRPr/>
            </a:pPr>
            <a:r>
              <a:rPr lang="fr-FR" sz="2800" dirty="0" err="1">
                <a:solidFill>
                  <a:prstClr val="black">
                    <a:lumMod val="95000"/>
                    <a:lumOff val="5000"/>
                  </a:prstClr>
                </a:solidFill>
                <a:latin typeface="Atkinson Hyperlegible" panose="020B0604020202020204" charset="0"/>
                <a:sym typeface="Atkinson Hyperlegible Bold"/>
              </a:rPr>
              <a:t>Whether</a:t>
            </a:r>
            <a:r>
              <a:rPr lang="fr-FR" sz="2800" dirty="0">
                <a:solidFill>
                  <a:prstClr val="black">
                    <a:lumMod val="95000"/>
                    <a:lumOff val="5000"/>
                  </a:prstClr>
                </a:solidFill>
                <a:latin typeface="Atkinson Hyperlegible" panose="020B0604020202020204" charset="0"/>
                <a:sym typeface="Atkinson Hyperlegible Bold"/>
              </a:rPr>
              <a:t> surveillance is to </a:t>
            </a:r>
            <a:r>
              <a:rPr lang="fr-FR" sz="2800" dirty="0" err="1">
                <a:solidFill>
                  <a:prstClr val="black">
                    <a:lumMod val="95000"/>
                    <a:lumOff val="5000"/>
                  </a:prstClr>
                </a:solidFill>
                <a:latin typeface="Atkinson Hyperlegible" panose="020B0604020202020204" charset="0"/>
                <a:sym typeface="Atkinson Hyperlegible Bold"/>
              </a:rPr>
              <a:t>detect</a:t>
            </a:r>
            <a:r>
              <a:rPr lang="fr-FR" sz="2800" dirty="0">
                <a:solidFill>
                  <a:prstClr val="black">
                    <a:lumMod val="95000"/>
                    <a:lumOff val="5000"/>
                  </a:prstClr>
                </a:solidFill>
                <a:latin typeface="Atkinson Hyperlegible" panose="020B0604020202020204" charset="0"/>
                <a:sym typeface="Atkinson Hyperlegible Bold"/>
              </a:rPr>
              <a:t> a cholera outbreak</a:t>
            </a:r>
          </a:p>
        </p:txBody>
      </p:sp>
      <p:sp>
        <p:nvSpPr>
          <p:cNvPr id="17" name="Slide Number Placeholder 16">
            <a:extLst>
              <a:ext uri="{FF2B5EF4-FFF2-40B4-BE49-F238E27FC236}">
                <a16:creationId xmlns:a16="http://schemas.microsoft.com/office/drawing/2014/main" id="{F5743799-804E-7699-BAF5-2BF93DAA1A5B}"/>
              </a:ext>
            </a:extLst>
          </p:cNvPr>
          <p:cNvSpPr>
            <a:spLocks noGrp="1"/>
          </p:cNvSpPr>
          <p:nvPr>
            <p:ph type="sldNum" sz="quarter" idx="12"/>
          </p:nvPr>
        </p:nvSpPr>
        <p:spPr>
          <a:xfrm>
            <a:off x="15407033" y="9639537"/>
            <a:ext cx="2133600" cy="365125"/>
          </a:xfrm>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3962948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B9BEC18C-25D4-4790-60E1-A04140C0F8E5}"/>
              </a:ext>
            </a:extLst>
          </p:cNvPr>
          <p:cNvSpPr/>
          <p:nvPr/>
        </p:nvSpPr>
        <p:spPr>
          <a:xfrm>
            <a:off x="1840012" y="2187083"/>
            <a:ext cx="14646442" cy="12311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grpSp>
        <p:nvGrpSpPr>
          <p:cNvPr id="5" name="Group 4">
            <a:extLst>
              <a:ext uri="{FF2B5EF4-FFF2-40B4-BE49-F238E27FC236}">
                <a16:creationId xmlns:a16="http://schemas.microsoft.com/office/drawing/2014/main" id="{02CC5ADF-3A2B-9C89-3459-2040EB8E0D19}"/>
              </a:ext>
            </a:extLst>
          </p:cNvPr>
          <p:cNvGrpSpPr/>
          <p:nvPr/>
        </p:nvGrpSpPr>
        <p:grpSpPr>
          <a:xfrm>
            <a:off x="-1235242" y="-2009229"/>
            <a:ext cx="10536898" cy="3484665"/>
            <a:chOff x="-13120" y="-47625"/>
            <a:chExt cx="869753" cy="287749"/>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BC4881F3-5E65-0779-57AF-BAD7FC6242B8}"/>
                </a:ext>
              </a:extLst>
            </p:cNvPr>
            <p:cNvSpPr/>
            <p:nvPr/>
          </p:nvSpPr>
          <p:spPr>
            <a:xfrm>
              <a:off x="-13120" y="5058"/>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8" name="TextBox 6">
              <a:extLst>
                <a:ext uri="{FF2B5EF4-FFF2-40B4-BE49-F238E27FC236}">
                  <a16:creationId xmlns:a16="http://schemas.microsoft.com/office/drawing/2014/main" id="{A46D24E3-58A0-5527-F1EC-3003D35C4297}"/>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6" name="TextBox 7">
            <a:extLst>
              <a:ext uri="{FF2B5EF4-FFF2-40B4-BE49-F238E27FC236}">
                <a16:creationId xmlns:a16="http://schemas.microsoft.com/office/drawing/2014/main" id="{590A2ED1-5F9A-D1C5-AD8C-30FD716AB742}"/>
              </a:ext>
            </a:extLst>
          </p:cNvPr>
          <p:cNvSpPr txBox="1"/>
          <p:nvPr/>
        </p:nvSpPr>
        <p:spPr>
          <a:xfrm>
            <a:off x="907584" y="541678"/>
            <a:ext cx="8982375" cy="602088"/>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Surveillance objective</a:t>
            </a:r>
          </a:p>
        </p:txBody>
      </p:sp>
      <p:sp>
        <p:nvSpPr>
          <p:cNvPr id="14" name="TextBox 13">
            <a:extLst>
              <a:ext uri="{FF2B5EF4-FFF2-40B4-BE49-F238E27FC236}">
                <a16:creationId xmlns:a16="http://schemas.microsoft.com/office/drawing/2014/main" id="{3D56C8A3-F140-666D-0B85-942B9DF9C7C1}"/>
              </a:ext>
            </a:extLst>
          </p:cNvPr>
          <p:cNvSpPr txBox="1"/>
          <p:nvPr/>
        </p:nvSpPr>
        <p:spPr>
          <a:xfrm>
            <a:off x="1757645" y="8469080"/>
            <a:ext cx="9337065" cy="523220"/>
          </a:xfrm>
          <a:prstGeom prst="rect">
            <a:avLst/>
          </a:prstGeom>
          <a:noFill/>
        </p:spPr>
        <p:txBody>
          <a:bodyPr wrap="square">
            <a:spAutoFit/>
          </a:bodyPr>
          <a:lstStyle/>
          <a:p>
            <a:pPr marL="457200" indent="-457200">
              <a:spcAft>
                <a:spcPts val="1800"/>
              </a:spcAft>
              <a:buBlip>
                <a:blip r:embed="rId3"/>
              </a:buBlip>
            </a:pPr>
            <a:r>
              <a:rPr lang="fr-FR" sz="2800" dirty="0">
                <a:solidFill>
                  <a:schemeClr val="tx1">
                    <a:lumMod val="95000"/>
                    <a:lumOff val="5000"/>
                  </a:schemeClr>
                </a:solidFill>
                <a:latin typeface="Atkinson Hyperlegible"/>
                <a:sym typeface="Atkinson Hyperlegible Bold"/>
              </a:rPr>
              <a:t>If an outbreak is detected, surveillance </a:t>
            </a:r>
            <a:r>
              <a:rPr lang="fr-FR" sz="2800" dirty="0" err="1">
                <a:solidFill>
                  <a:schemeClr val="tx1">
                    <a:lumMod val="95000"/>
                    <a:lumOff val="5000"/>
                  </a:schemeClr>
                </a:solidFill>
                <a:latin typeface="Atkinson Hyperlegible"/>
                <a:sym typeface="Atkinson Hyperlegible Bold"/>
              </a:rPr>
              <a:t>evolves</a:t>
            </a:r>
            <a:endParaRPr lang="fr-FR" sz="2800" dirty="0">
              <a:solidFill>
                <a:schemeClr val="tx1">
                  <a:lumMod val="95000"/>
                  <a:lumOff val="5000"/>
                </a:schemeClr>
              </a:solidFill>
              <a:latin typeface="Atkinson Hyperlegible"/>
            </a:endParaRPr>
          </a:p>
        </p:txBody>
      </p:sp>
      <p:sp>
        <p:nvSpPr>
          <p:cNvPr id="15" name="TextBox 14">
            <a:extLst>
              <a:ext uri="{FF2B5EF4-FFF2-40B4-BE49-F238E27FC236}">
                <a16:creationId xmlns:a16="http://schemas.microsoft.com/office/drawing/2014/main" id="{5398C1D8-B02A-6DCA-D348-E40A4B089AAE}"/>
              </a:ext>
            </a:extLst>
          </p:cNvPr>
          <p:cNvSpPr txBox="1"/>
          <p:nvPr/>
        </p:nvSpPr>
        <p:spPr>
          <a:xfrm>
            <a:off x="2939002" y="2323544"/>
            <a:ext cx="12725308"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Early detection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aims to permit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rapid implementation of response</a:t>
            </a:r>
          </a:p>
          <a:p>
            <a:pPr marL="0" marR="0" lvl="0" indent="0" algn="ctr" defTabSz="914400" rtl="0" eaLnBrk="1" fontAlgn="auto" latinLnBrk="0" hangingPunct="1">
              <a:lnSpc>
                <a:spcPct val="100000"/>
              </a:lnSpc>
              <a:spcBef>
                <a:spcPts val="0"/>
              </a:spcBef>
              <a:spcAft>
                <a:spcPts val="300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measures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to reduce spread and limit the number of cases and deaths</a:t>
            </a:r>
            <a:endParaRPr kumimoji="0" lang="fr-FR" sz="2800" i="0" u="none" strike="noStrike" kern="1200" cap="none" spc="0" normalizeH="0" baseline="0" noProof="0" dirty="0">
              <a:ln>
                <a:noFill/>
              </a:ln>
              <a:solidFill>
                <a:srgbClr val="00808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grpSp>
        <p:nvGrpSpPr>
          <p:cNvPr id="4" name="Group 3">
            <a:extLst>
              <a:ext uri="{FF2B5EF4-FFF2-40B4-BE49-F238E27FC236}">
                <a16:creationId xmlns:a16="http://schemas.microsoft.com/office/drawing/2014/main" id="{2B6B8143-341F-4C0D-9D49-6FAB19FF4750}"/>
              </a:ext>
            </a:extLst>
          </p:cNvPr>
          <p:cNvGrpSpPr/>
          <p:nvPr/>
        </p:nvGrpSpPr>
        <p:grpSpPr>
          <a:xfrm>
            <a:off x="10320949" y="7580274"/>
            <a:ext cx="6662973" cy="1231106"/>
            <a:chOff x="10080317" y="8026653"/>
            <a:chExt cx="6662973" cy="1231106"/>
          </a:xfrm>
        </p:grpSpPr>
        <p:pic>
          <p:nvPicPr>
            <p:cNvPr id="22" name="Graphic 21" descr="Information with solid fill">
              <a:extLst>
                <a:ext uri="{FF2B5EF4-FFF2-40B4-BE49-F238E27FC236}">
                  <a16:creationId xmlns:a16="http://schemas.microsoft.com/office/drawing/2014/main" id="{1E676C07-58BD-7604-DCCE-F237BC346D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80317" y="8233844"/>
              <a:ext cx="1014393" cy="993691"/>
            </a:xfrm>
            <a:prstGeom prst="rect">
              <a:avLst/>
            </a:prstGeom>
          </p:spPr>
        </p:pic>
        <p:sp>
          <p:nvSpPr>
            <p:cNvPr id="23" name="TextBox 22">
              <a:extLst>
                <a:ext uri="{FF2B5EF4-FFF2-40B4-BE49-F238E27FC236}">
                  <a16:creationId xmlns:a16="http://schemas.microsoft.com/office/drawing/2014/main" id="{211F1D41-A8AA-F888-C3AA-AEF6D42ADCFA}"/>
                </a:ext>
              </a:extLst>
            </p:cNvPr>
            <p:cNvSpPr txBox="1"/>
            <p:nvPr/>
          </p:nvSpPr>
          <p:spPr>
            <a:xfrm>
              <a:off x="10936436" y="8026653"/>
              <a:ext cx="5806854"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surveillance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 other situations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 Modules 4 &amp; 5</a:t>
              </a:r>
            </a:p>
          </p:txBody>
        </p:sp>
      </p:grpSp>
      <p:grpSp>
        <p:nvGrpSpPr>
          <p:cNvPr id="11" name="Group 10">
            <a:extLst>
              <a:ext uri="{FF2B5EF4-FFF2-40B4-BE49-F238E27FC236}">
                <a16:creationId xmlns:a16="http://schemas.microsoft.com/office/drawing/2014/main" id="{BB51A414-3B99-82D5-6EC9-66263645107B}"/>
              </a:ext>
            </a:extLst>
          </p:cNvPr>
          <p:cNvGrpSpPr/>
          <p:nvPr/>
        </p:nvGrpSpPr>
        <p:grpSpPr>
          <a:xfrm>
            <a:off x="2132310" y="4191088"/>
            <a:ext cx="14020800" cy="2770190"/>
            <a:chOff x="2133600" y="4049141"/>
            <a:chExt cx="14020800" cy="2770190"/>
          </a:xfrm>
        </p:grpSpPr>
        <p:pic>
          <p:nvPicPr>
            <p:cNvPr id="2" name="Picture 1">
              <a:extLst>
                <a:ext uri="{FF2B5EF4-FFF2-40B4-BE49-F238E27FC236}">
                  <a16:creationId xmlns:a16="http://schemas.microsoft.com/office/drawing/2014/main" id="{764FF405-E273-EAC5-ACEA-A219DE090629}"/>
                </a:ext>
              </a:extLst>
            </p:cNvPr>
            <p:cNvPicPr>
              <a:picLocks noChangeAspect="1"/>
            </p:cNvPicPr>
            <p:nvPr/>
          </p:nvPicPr>
          <p:blipFill>
            <a:blip r:embed="rId6"/>
            <a:stretch>
              <a:fillRect/>
            </a:stretch>
          </p:blipFill>
          <p:spPr>
            <a:xfrm>
              <a:off x="2133600" y="4049141"/>
              <a:ext cx="14020800" cy="2770190"/>
            </a:xfrm>
            <a:prstGeom prst="rect">
              <a:avLst/>
            </a:prstGeom>
          </p:spPr>
        </p:pic>
        <p:sp>
          <p:nvSpPr>
            <p:cNvPr id="3" name="TextBox 2">
              <a:extLst>
                <a:ext uri="{FF2B5EF4-FFF2-40B4-BE49-F238E27FC236}">
                  <a16:creationId xmlns:a16="http://schemas.microsoft.com/office/drawing/2014/main" id="{D8EA2C48-C90D-5EA9-D70B-B378605CD69B}"/>
                </a:ext>
              </a:extLst>
            </p:cNvPr>
            <p:cNvSpPr txBox="1"/>
            <p:nvPr/>
          </p:nvSpPr>
          <p:spPr>
            <a:xfrm>
              <a:off x="3360703" y="4937946"/>
              <a:ext cx="11658600" cy="99257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300"/>
                </a:spcAft>
                <a:buClrTx/>
                <a:buSzTx/>
                <a:tabLst/>
                <a:defRPr/>
              </a:pPr>
              <a:r>
                <a:rPr kumimoji="0" lang="fr-FR" sz="2800" b="1" i="0" u="none" strike="noStrike" kern="1200" cap="none" spc="0" normalizeH="0" baseline="0" noProof="0" dirty="0" err="1">
                  <a:ln>
                    <a:noFill/>
                  </a:ln>
                  <a:solidFill>
                    <a:srgbClr val="00999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Identify</a:t>
              </a:r>
              <a:r>
                <a:rPr kumimoji="0" lang="fr-FR" sz="2800" b="1" i="0" u="none" strike="noStrike" kern="1200" cap="none" spc="0" normalizeH="0" baseline="0" noProof="0" dirty="0">
                  <a:ln>
                    <a:noFill/>
                  </a:ln>
                  <a:solidFill>
                    <a:srgbClr val="00999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 test, and report </a:t>
              </a:r>
              <a:r>
                <a:rPr kumimoji="0" lang="fr-FR" sz="2800" b="1" i="0" u="none" strike="noStrike" kern="1200" cap="none" spc="0" normalizeH="0" baseline="0" noProof="0" dirty="0">
                  <a:ln>
                    <a:noFill/>
                  </a:ln>
                  <a:solidFill>
                    <a:schemeClr val="tx1">
                      <a:lumMod val="95000"/>
                      <a:lumOff val="5000"/>
                    </a:scheme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patients with suspected cholera </a:t>
              </a:r>
            </a:p>
            <a:p>
              <a:pPr marR="0" lvl="0" algn="ctr" defTabSz="914400" rtl="0" eaLnBrk="1" fontAlgn="auto" latinLnBrk="0" hangingPunct="1">
                <a:lnSpc>
                  <a:spcPct val="100000"/>
                </a:lnSpc>
                <a:spcBef>
                  <a:spcPts val="0"/>
                </a:spcBef>
                <a:spcAft>
                  <a:spcPts val="300"/>
                </a:spcAft>
                <a:buClrTx/>
                <a:buSzTx/>
                <a:tabLst/>
                <a:defRPr/>
              </a:pPr>
              <a:r>
                <a:rPr lang="fr-FR" sz="2800" b="1" dirty="0">
                  <a:solidFill>
                    <a:schemeClr val="tx1">
                      <a:lumMod val="95000"/>
                      <a:lumOff val="5000"/>
                    </a:schemeClr>
                  </a:solidFill>
                  <a:latin typeface="Cavolini" panose="03000502040302020204" pitchFamily="66" charset="0"/>
                  <a:ea typeface="ADLaM Display" panose="02010000000000000000" pitchFamily="2" charset="0"/>
                  <a:cs typeface="Cavolini" panose="03000502040302020204" pitchFamily="66" charset="0"/>
                  <a:sym typeface="Atkinson Hyperlegible Bold"/>
                </a:rPr>
                <a:t>i</a:t>
              </a:r>
              <a:r>
                <a:rPr kumimoji="0" lang="fr-FR" sz="2800" b="1" i="0" u="none" strike="noStrike" kern="1200" cap="none" spc="0" normalizeH="0" baseline="0" noProof="0" dirty="0">
                  <a:ln>
                    <a:noFill/>
                  </a:ln>
                  <a:solidFill>
                    <a:schemeClr val="tx1">
                      <a:lumMod val="95000"/>
                      <a:lumOff val="5000"/>
                    </a:scheme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n accordance with the recommendations in </a:t>
              </a:r>
              <a:r>
                <a:rPr kumimoji="0" lang="fr-FR" sz="2800" b="1" i="0" u="none" strike="noStrike" kern="1200" cap="none" spc="0" normalizeH="0" baseline="0" noProof="0" dirty="0" err="1">
                  <a:ln>
                    <a:noFill/>
                  </a:ln>
                  <a:solidFill>
                    <a:schemeClr val="tx1">
                      <a:lumMod val="95000"/>
                      <a:lumOff val="5000"/>
                    </a:scheme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this</a:t>
              </a:r>
              <a:r>
                <a:rPr kumimoji="0" lang="fr-FR" sz="2800" b="1" i="0" u="none" strike="noStrike" kern="1200" cap="none" spc="0" normalizeH="0" baseline="0" noProof="0" dirty="0">
                  <a:ln>
                    <a:noFill/>
                  </a:ln>
                  <a:solidFill>
                    <a:schemeClr val="tx1">
                      <a:lumMod val="95000"/>
                      <a:lumOff val="5000"/>
                    </a:scheme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 module </a:t>
              </a:r>
            </a:p>
          </p:txBody>
        </p:sp>
      </p:grpSp>
      <p:sp>
        <p:nvSpPr>
          <p:cNvPr id="9" name="TextBox 8">
            <a:extLst>
              <a:ext uri="{FF2B5EF4-FFF2-40B4-BE49-F238E27FC236}">
                <a16:creationId xmlns:a16="http://schemas.microsoft.com/office/drawing/2014/main" id="{5AEAF3C1-E06F-76BF-ED9E-F3D203CAD080}"/>
              </a:ext>
            </a:extLst>
          </p:cNvPr>
          <p:cNvSpPr txBox="1"/>
          <p:nvPr/>
        </p:nvSpPr>
        <p:spPr>
          <a:xfrm>
            <a:off x="1737473" y="7765043"/>
            <a:ext cx="8966332" cy="523220"/>
          </a:xfrm>
          <a:prstGeom prst="rect">
            <a:avLst/>
          </a:prstGeom>
          <a:noFill/>
        </p:spPr>
        <p:txBody>
          <a:bodyPr wrap="square">
            <a:spAutoFit/>
          </a:bodyPr>
          <a:lstStyle/>
          <a:p>
            <a:pPr marL="457200" marR="0" lvl="0" indent="-457200" defTabSz="914400" rtl="0" eaLnBrk="1" fontAlgn="auto" latinLnBrk="0" hangingPunct="1">
              <a:lnSpc>
                <a:spcPct val="100000"/>
              </a:lnSpc>
              <a:spcBef>
                <a:spcPts val="0"/>
              </a:spcBef>
              <a:spcAft>
                <a:spcPts val="300"/>
              </a:spcAft>
              <a:buClrTx/>
              <a:buSzTx/>
              <a:buBlip>
                <a:blip r:embed="rId3"/>
              </a:buBlip>
              <a:tabLst/>
              <a:defRPr/>
            </a:pPr>
            <a:r>
              <a:rPr lang="fr-FR" sz="2800" dirty="0">
                <a:solidFill>
                  <a:schemeClr val="tx1">
                    <a:lumMod val="95000"/>
                    <a:lumOff val="5000"/>
                  </a:schemeClr>
                </a:solidFill>
                <a:latin typeface="Atkinson Hyperlegible"/>
                <a:sym typeface="Atkinson Hyperlegible Bold"/>
              </a:rPr>
              <a:t>As long as no cholera outbreak is detected</a:t>
            </a:r>
            <a:endParaRPr lang="fr-FR" sz="2800" dirty="0">
              <a:solidFill>
                <a:schemeClr val="tx1">
                  <a:lumMod val="95000"/>
                  <a:lumOff val="5000"/>
                </a:schemeClr>
              </a:solidFill>
              <a:latin typeface="Atkinson Hyperlegible"/>
            </a:endParaRPr>
          </a:p>
        </p:txBody>
      </p:sp>
      <p:sp>
        <p:nvSpPr>
          <p:cNvPr id="12" name="Slide Number Placeholder 11">
            <a:extLst>
              <a:ext uri="{FF2B5EF4-FFF2-40B4-BE49-F238E27FC236}">
                <a16:creationId xmlns:a16="http://schemas.microsoft.com/office/drawing/2014/main" id="{9E3A9AF0-85D4-A56D-E62D-95B6DE6F4DA9}"/>
              </a:ext>
            </a:extLst>
          </p:cNvPr>
          <p:cNvSpPr>
            <a:spLocks noGrp="1"/>
          </p:cNvSpPr>
          <p:nvPr>
            <p:ph type="sldNum" sz="quarter" idx="7"/>
          </p:nvPr>
        </p:nvSpPr>
        <p:spPr>
          <a:xfrm>
            <a:off x="12710612" y="9566910"/>
            <a:ext cx="4614802" cy="184666"/>
          </a:xfrm>
        </p:spPr>
        <p:txBody>
          <a:bodyPr/>
          <a:lstStyle/>
          <a:p>
            <a:fld id="{B6F15528-21DE-4FAA-801E-634DDDAF4B2B}" type="slidenum">
              <a:rPr lang="en-US" sz="1200" smtClean="0"/>
              <a:t>7</a:t>
            </a:fld>
            <a:endParaRPr lang="en-US" sz="1200" dirty="0"/>
          </a:p>
        </p:txBody>
      </p:sp>
    </p:spTree>
    <p:extLst>
      <p:ext uri="{BB962C8B-B14F-4D97-AF65-F5344CB8AC3E}">
        <p14:creationId xmlns:p14="http://schemas.microsoft.com/office/powerpoint/2010/main" val="2187880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white vest and gloves holding a blue object&#10;&#10;Description automatically generated">
            <a:extLst>
              <a:ext uri="{FF2B5EF4-FFF2-40B4-BE49-F238E27FC236}">
                <a16:creationId xmlns:a16="http://schemas.microsoft.com/office/drawing/2014/main" id="{4CE6DA3B-2E0A-4CEE-FDE0-270666A1C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extBox 7">
            <a:extLst>
              <a:ext uri="{FF2B5EF4-FFF2-40B4-BE49-F238E27FC236}">
                <a16:creationId xmlns:a16="http://schemas.microsoft.com/office/drawing/2014/main" id="{1982FF01-7DF3-285C-EF53-B1B5C467849D}"/>
              </a:ext>
            </a:extLst>
          </p:cNvPr>
          <p:cNvSpPr txBox="1"/>
          <p:nvPr/>
        </p:nvSpPr>
        <p:spPr>
          <a:xfrm>
            <a:off x="14325600" y="9966960"/>
            <a:ext cx="3962399"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ea typeface="Atkinson Hyperlegible"/>
                <a:cs typeface="Atkinson Hyperlegible"/>
                <a:sym typeface="Atkinson Hyperlegible"/>
              </a:rPr>
              <a:t>Abba Adamu Musa</a:t>
            </a:r>
          </a:p>
        </p:txBody>
      </p:sp>
      <p:sp>
        <p:nvSpPr>
          <p:cNvPr id="3" name="Rectangle: Diagonal Corners Rounded 2">
            <a:extLst>
              <a:ext uri="{FF2B5EF4-FFF2-40B4-BE49-F238E27FC236}">
                <a16:creationId xmlns:a16="http://schemas.microsoft.com/office/drawing/2014/main" id="{B30CEF1D-7F21-586E-F08A-40F874417F19}"/>
              </a:ext>
            </a:extLst>
          </p:cNvPr>
          <p:cNvSpPr/>
          <p:nvPr/>
        </p:nvSpPr>
        <p:spPr>
          <a:xfrm>
            <a:off x="-1" y="4358216"/>
            <a:ext cx="6316133" cy="1570567"/>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Patients with suspected cholera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92973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2697105" y="1923733"/>
            <a:ext cx="12893789" cy="24706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705852" y="-1423334"/>
            <a:ext cx="9776280"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850598" y="507118"/>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ase</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definition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5" name="TextBox 4">
            <a:extLst>
              <a:ext uri="{FF2B5EF4-FFF2-40B4-BE49-F238E27FC236}">
                <a16:creationId xmlns:a16="http://schemas.microsoft.com/office/drawing/2014/main" id="{C52F91CB-577C-927A-4D7E-E47A428B29C1}"/>
              </a:ext>
            </a:extLst>
          </p:cNvPr>
          <p:cNvSpPr txBox="1"/>
          <p:nvPr/>
        </p:nvSpPr>
        <p:spPr>
          <a:xfrm>
            <a:off x="2697104" y="2008720"/>
            <a:ext cx="12893790" cy="2358723"/>
          </a:xfrm>
          <a:prstGeom prst="rect">
            <a:avLst/>
          </a:prstGeom>
          <a:noFill/>
        </p:spPr>
        <p:txBody>
          <a:bodyPr wrap="square">
            <a:spAutoFit/>
          </a:bodyPr>
          <a:lstStyle/>
          <a:p>
            <a:pPr marR="0" lvl="0" algn="ctr" defTabSz="1371600" rtl="0" eaLnBrk="1" fontAlgn="auto" latinLnBrk="0" hangingPunct="1">
              <a:lnSpc>
                <a:spcPct val="130000"/>
              </a:lnSpc>
              <a:buClrTx/>
              <a:buSzTx/>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Patients with suspected cholera</a:t>
            </a:r>
          </a:p>
          <a:p>
            <a:pPr marL="914400" lvl="1" indent="-457200" defTabSz="1371600">
              <a:lnSpc>
                <a:spcPct val="130000"/>
              </a:lnSpc>
              <a:buBlip>
                <a:blip r:embed="rId3"/>
              </a:buBlip>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Patients aged 2 years or older with AWD and severe dehydration </a:t>
            </a:r>
          </a:p>
          <a:p>
            <a:pPr lvl="1" defTabSz="1371600">
              <a:lnSpc>
                <a:spcPct val="130000"/>
              </a:lnSpc>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or</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p>
          <a:p>
            <a:pPr marL="914400" lvl="1" indent="-457200" defTabSz="1371600">
              <a:lnSpc>
                <a:spcPct val="130000"/>
              </a:lnSpc>
              <a:buBlip>
                <a:blip r:embed="rId3"/>
              </a:buBlip>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Patients aged 2 years or older who died from AWD</a:t>
            </a:r>
          </a:p>
        </p:txBody>
      </p:sp>
      <p:sp>
        <p:nvSpPr>
          <p:cNvPr id="15" name="TextBox 14">
            <a:extLst>
              <a:ext uri="{FF2B5EF4-FFF2-40B4-BE49-F238E27FC236}">
                <a16:creationId xmlns:a16="http://schemas.microsoft.com/office/drawing/2014/main" id="{D58ABEC6-6648-CD8D-03ED-1FD1582FA055}"/>
              </a:ext>
            </a:extLst>
          </p:cNvPr>
          <p:cNvSpPr txBox="1"/>
          <p:nvPr/>
        </p:nvSpPr>
        <p:spPr>
          <a:xfrm>
            <a:off x="2697104" y="5754813"/>
            <a:ext cx="13478344" cy="523220"/>
          </a:xfrm>
          <a:prstGeom prst="rect">
            <a:avLst/>
          </a:prstGeom>
          <a:noFill/>
        </p:spPr>
        <p:txBody>
          <a:bodyPr wrap="square" rtlCol="0">
            <a:spAutoFit/>
          </a:bodyPr>
          <a:lstStyle/>
          <a:p>
            <a:pPr marL="457200" indent="-457200">
              <a:spcAft>
                <a:spcPts val="1200"/>
              </a:spcAft>
              <a:buClr>
                <a:srgbClr val="009999"/>
              </a:buClr>
              <a:buBlip>
                <a:blip r:embed="rId4"/>
              </a:buBlip>
            </a:pPr>
            <a:r>
              <a:rPr lang="fr-FR" sz="2800" dirty="0" err="1">
                <a:latin typeface="Atkinson Hyperlegible" panose="020B0604020202020204" charset="0"/>
              </a:rPr>
              <a:t>Various</a:t>
            </a:r>
            <a:r>
              <a:rPr lang="fr-FR" sz="2800" dirty="0">
                <a:latin typeface="Atkinson Hyperlegible" panose="020B0604020202020204" charset="0"/>
              </a:rPr>
              <a:t> </a:t>
            </a:r>
            <a:r>
              <a:rPr lang="fr-FR" sz="2800" dirty="0" err="1">
                <a:latin typeface="Atkinson Hyperlegible" panose="020B0604020202020204" charset="0"/>
              </a:rPr>
              <a:t>diseases</a:t>
            </a:r>
            <a:r>
              <a:rPr lang="fr-FR" sz="2800" dirty="0">
                <a:latin typeface="Atkinson Hyperlegible" panose="020B0604020202020204" charset="0"/>
              </a:rPr>
              <a:t> can cause AWD, </a:t>
            </a:r>
            <a:r>
              <a:rPr lang="fr-FR" sz="2800" dirty="0" err="1">
                <a:latin typeface="Atkinson Hyperlegible" panose="020B0604020202020204" charset="0"/>
              </a:rPr>
              <a:t>especially</a:t>
            </a:r>
            <a:r>
              <a:rPr lang="fr-FR" sz="2800" dirty="0">
                <a:latin typeface="Atkinson Hyperlegible" panose="020B0604020202020204" charset="0"/>
              </a:rPr>
              <a:t> in </a:t>
            </a:r>
            <a:r>
              <a:rPr lang="fr-FR" sz="2800" dirty="0" err="1">
                <a:latin typeface="Atkinson Hyperlegible" panose="020B0604020202020204" charset="0"/>
              </a:rPr>
              <a:t>young</a:t>
            </a:r>
            <a:r>
              <a:rPr lang="fr-FR" sz="2800" dirty="0">
                <a:latin typeface="Atkinson Hyperlegible" panose="020B0604020202020204" charset="0"/>
              </a:rPr>
              <a:t> </a:t>
            </a:r>
            <a:r>
              <a:rPr lang="fr-FR" sz="2800" dirty="0" err="1">
                <a:latin typeface="Atkinson Hyperlegible" panose="020B0604020202020204" charset="0"/>
              </a:rPr>
              <a:t>children</a:t>
            </a:r>
            <a:endParaRPr lang="fr-FR" sz="2800" dirty="0">
              <a:latin typeface="Atkinson Hyperlegible" panose="020B0604020202020204" charset="0"/>
            </a:endParaRPr>
          </a:p>
        </p:txBody>
      </p:sp>
      <p:grpSp>
        <p:nvGrpSpPr>
          <p:cNvPr id="9" name="Group 8">
            <a:extLst>
              <a:ext uri="{FF2B5EF4-FFF2-40B4-BE49-F238E27FC236}">
                <a16:creationId xmlns:a16="http://schemas.microsoft.com/office/drawing/2014/main" id="{B7668292-47CF-612E-08D8-EB3B9CB4D3B4}"/>
              </a:ext>
            </a:extLst>
          </p:cNvPr>
          <p:cNvGrpSpPr/>
          <p:nvPr/>
        </p:nvGrpSpPr>
        <p:grpSpPr>
          <a:xfrm>
            <a:off x="3675091" y="4386227"/>
            <a:ext cx="14833435" cy="993691"/>
            <a:chOff x="4304903" y="7879151"/>
            <a:chExt cx="14833435" cy="993691"/>
          </a:xfrm>
        </p:grpSpPr>
        <p:pic>
          <p:nvPicPr>
            <p:cNvPr id="10" name="Graphic 9" descr="Information with solid fill">
              <a:extLst>
                <a:ext uri="{FF2B5EF4-FFF2-40B4-BE49-F238E27FC236}">
                  <a16:creationId xmlns:a16="http://schemas.microsoft.com/office/drawing/2014/main" id="{3E56AAAF-80B6-A0BB-3484-D1DC507D37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04903" y="7879151"/>
              <a:ext cx="1014393" cy="993691"/>
            </a:xfrm>
            <a:prstGeom prst="rect">
              <a:avLst/>
            </a:prstGeom>
          </p:spPr>
        </p:pic>
        <p:sp>
          <p:nvSpPr>
            <p:cNvPr id="11" name="TextBox 10">
              <a:extLst>
                <a:ext uri="{FF2B5EF4-FFF2-40B4-BE49-F238E27FC236}">
                  <a16:creationId xmlns:a16="http://schemas.microsoft.com/office/drawing/2014/main" id="{DFEB851D-BCE5-AC0D-9177-88E4A5A31089}"/>
                </a:ext>
              </a:extLst>
            </p:cNvPr>
            <p:cNvSpPr txBox="1"/>
            <p:nvPr/>
          </p:nvSpPr>
          <p:spPr>
            <a:xfrm>
              <a:off x="5201812" y="7911873"/>
              <a:ext cx="139365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how to recognize AWD &amp; severe dehydration in </a:t>
              </a:r>
              <a:r>
                <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2</a:t>
              </a:r>
              <a:endPar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4" name="Group 13">
            <a:extLst>
              <a:ext uri="{FF2B5EF4-FFF2-40B4-BE49-F238E27FC236}">
                <a16:creationId xmlns:a16="http://schemas.microsoft.com/office/drawing/2014/main" id="{9602C6F1-A433-753E-8872-457E928CA8E2}"/>
              </a:ext>
            </a:extLst>
          </p:cNvPr>
          <p:cNvGrpSpPr/>
          <p:nvPr/>
        </p:nvGrpSpPr>
        <p:grpSpPr>
          <a:xfrm>
            <a:off x="2333520" y="6518088"/>
            <a:ext cx="14205511" cy="3648390"/>
            <a:chOff x="3705132" y="6430623"/>
            <a:chExt cx="14205511" cy="3648390"/>
          </a:xfrm>
        </p:grpSpPr>
        <p:sp>
          <p:nvSpPr>
            <p:cNvPr id="12" name="TextBox 11">
              <a:extLst>
                <a:ext uri="{FF2B5EF4-FFF2-40B4-BE49-F238E27FC236}">
                  <a16:creationId xmlns:a16="http://schemas.microsoft.com/office/drawing/2014/main" id="{8779B8B3-965E-9122-F553-50FBDA77D6EA}"/>
                </a:ext>
              </a:extLst>
            </p:cNvPr>
            <p:cNvSpPr txBox="1"/>
            <p:nvPr/>
          </p:nvSpPr>
          <p:spPr>
            <a:xfrm>
              <a:off x="3705132" y="7955355"/>
              <a:ext cx="14205511" cy="2123658"/>
            </a:xfrm>
            <a:prstGeom prst="rect">
              <a:avLst/>
            </a:prstGeom>
            <a:noFill/>
          </p:spPr>
          <p:txBody>
            <a:bodyPr wrap="square" rtlCol="0">
              <a:spAutoFit/>
            </a:bodyPr>
            <a:lstStyle/>
            <a:p>
              <a:pPr marL="1371600" lvl="2" indent="-457200">
                <a:spcAft>
                  <a:spcPts val="1200"/>
                </a:spcAft>
                <a:buClr>
                  <a:srgbClr val="009999"/>
                </a:buClr>
                <a:buFont typeface="Arial" panose="020B0604020202020204" pitchFamily="34" charset="0"/>
                <a:buChar char="•"/>
              </a:pPr>
              <a:r>
                <a:rPr lang="en-US" sz="2800" dirty="0">
                  <a:solidFill>
                    <a:srgbClr val="009999"/>
                  </a:solidFill>
                  <a:latin typeface="Atkinson Hyperlegible Bold" panose="020B0604020202020204" charset="0"/>
                </a:rPr>
                <a:t>More likely </a:t>
              </a:r>
              <a:r>
                <a:rPr lang="en-US" sz="2800" dirty="0">
                  <a:latin typeface="Atkinson Hyperlegible" panose="020B0604020202020204" charset="0"/>
                </a:rPr>
                <a:t>that patients with suspected cholera have cholera</a:t>
              </a:r>
            </a:p>
            <a:p>
              <a:pPr marL="1371600" lvl="2" indent="-457200">
                <a:spcAft>
                  <a:spcPts val="1200"/>
                </a:spcAft>
                <a:buClr>
                  <a:srgbClr val="009999"/>
                </a:buClr>
                <a:buFont typeface="Arial" panose="020B0604020202020204" pitchFamily="34" charset="0"/>
                <a:buChar char="•"/>
                <a:defRPr/>
              </a:pPr>
              <a:r>
                <a:rPr lang="en-US" sz="2800" dirty="0">
                  <a:solidFill>
                    <a:srgbClr val="009999"/>
                  </a:solidFill>
                  <a:latin typeface="Atkinson Hyperlegible Bold" panose="020B0604020202020204" charset="0"/>
                </a:rPr>
                <a:t>Avoids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triggering frequent </a:t>
              </a:r>
              <a:r>
                <a:rPr lang="en-US" sz="2800" dirty="0">
                  <a:solidFill>
                    <a:srgbClr val="009999"/>
                  </a:solidFill>
                  <a:latin typeface="Atkinson Hyperlegible Bold" panose="020B0604020202020204" charset="0"/>
                </a:rPr>
                <a:t>false alarms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for cholera</a:t>
              </a:r>
            </a:p>
            <a:p>
              <a:pPr marL="1371600" lvl="2"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Makes </a:t>
              </a:r>
              <a:r>
                <a:rPr lang="en-US" sz="2800" dirty="0">
                  <a:solidFill>
                    <a:srgbClr val="009999"/>
                  </a:solidFill>
                  <a:latin typeface="Atkinson Hyperlegible Bold" panose="020B0604020202020204" charset="0"/>
                </a:rPr>
                <a:t>surveillance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and testing for early detection </a:t>
              </a:r>
              <a:r>
                <a:rPr lang="en-US" sz="2800" dirty="0">
                  <a:solidFill>
                    <a:srgbClr val="009999"/>
                  </a:solidFill>
                  <a:latin typeface="Atkinson Hyperlegible Bold" panose="020B0604020202020204" charset="0"/>
                </a:rPr>
                <a:t>more efficient</a:t>
              </a:r>
            </a:p>
            <a:p>
              <a:endParaRPr lang="en-US" dirty="0"/>
            </a:p>
          </p:txBody>
        </p:sp>
        <p:pic>
          <p:nvPicPr>
            <p:cNvPr id="4" name="Picture 3">
              <a:extLst>
                <a:ext uri="{FF2B5EF4-FFF2-40B4-BE49-F238E27FC236}">
                  <a16:creationId xmlns:a16="http://schemas.microsoft.com/office/drawing/2014/main" id="{6D6A86C4-462B-67DF-C87A-CFEFFA76542F}"/>
                </a:ext>
              </a:extLst>
            </p:cNvPr>
            <p:cNvPicPr>
              <a:picLocks noChangeAspect="1"/>
            </p:cNvPicPr>
            <p:nvPr/>
          </p:nvPicPr>
          <p:blipFill>
            <a:blip r:embed="rId7"/>
            <a:stretch>
              <a:fillRect/>
            </a:stretch>
          </p:blipFill>
          <p:spPr>
            <a:xfrm>
              <a:off x="6670965" y="6430623"/>
              <a:ext cx="7403009" cy="1300610"/>
            </a:xfrm>
            <a:prstGeom prst="rect">
              <a:avLst/>
            </a:prstGeom>
          </p:spPr>
        </p:pic>
        <p:sp>
          <p:nvSpPr>
            <p:cNvPr id="7" name="TextBox 6">
              <a:extLst>
                <a:ext uri="{FF2B5EF4-FFF2-40B4-BE49-F238E27FC236}">
                  <a16:creationId xmlns:a16="http://schemas.microsoft.com/office/drawing/2014/main" id="{ABDC8452-AB23-D09A-EB11-D03000B90EEC}"/>
                </a:ext>
              </a:extLst>
            </p:cNvPr>
            <p:cNvSpPr txBox="1"/>
            <p:nvPr/>
          </p:nvSpPr>
          <p:spPr>
            <a:xfrm>
              <a:off x="6887533" y="6834935"/>
              <a:ext cx="6969872" cy="523220"/>
            </a:xfrm>
            <a:prstGeom prst="rect">
              <a:avLst/>
            </a:prstGeom>
            <a:noFill/>
          </p:spPr>
          <p:txBody>
            <a:bodyPr wrap="square" rtlCol="0">
              <a:spAutoFit/>
            </a:bodyPr>
            <a:lstStyle/>
            <a:p>
              <a:pPr algn="ctr"/>
              <a:r>
                <a:rPr lang="en-US" sz="2800" b="1" dirty="0">
                  <a:solidFill>
                    <a:schemeClr val="tx1">
                      <a:lumMod val="95000"/>
                      <a:lumOff val="5000"/>
                    </a:schemeClr>
                  </a:solidFill>
                  <a:latin typeface="Congenial" panose="02000503040000020004" pitchFamily="2" charset="0"/>
                </a:rPr>
                <a:t>Criteria on age &amp; severe dehydration</a:t>
              </a:r>
            </a:p>
          </p:txBody>
        </p:sp>
        <p:sp>
          <p:nvSpPr>
            <p:cNvPr id="13" name="Rectangle 12">
              <a:extLst>
                <a:ext uri="{FF2B5EF4-FFF2-40B4-BE49-F238E27FC236}">
                  <a16:creationId xmlns:a16="http://schemas.microsoft.com/office/drawing/2014/main" id="{B608EF9F-D14B-4C13-4ED2-FCD9E5D9F916}"/>
                </a:ext>
              </a:extLst>
            </p:cNvPr>
            <p:cNvSpPr/>
            <p:nvPr/>
          </p:nvSpPr>
          <p:spPr>
            <a:xfrm>
              <a:off x="4013735" y="7979966"/>
              <a:ext cx="558265" cy="1620252"/>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Slide Number Placeholder 15">
            <a:extLst>
              <a:ext uri="{FF2B5EF4-FFF2-40B4-BE49-F238E27FC236}">
                <a16:creationId xmlns:a16="http://schemas.microsoft.com/office/drawing/2014/main" id="{7ADE3B34-DC92-44E2-11FD-EF5671F612F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9</a:t>
            </a:fld>
            <a:endParaRPr lang="en-US" sz="1200"/>
          </a:p>
        </p:txBody>
      </p:sp>
    </p:spTree>
    <p:extLst>
      <p:ext uri="{BB962C8B-B14F-4D97-AF65-F5344CB8AC3E}">
        <p14:creationId xmlns:p14="http://schemas.microsoft.com/office/powerpoint/2010/main" val="3143215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0BB7A1-9152-4178-BCF5-6E16C9367DD6}"/>
</file>

<file path=customXml/itemProps2.xml><?xml version="1.0" encoding="utf-8"?>
<ds:datastoreItem xmlns:ds="http://schemas.openxmlformats.org/officeDocument/2006/customXml" ds:itemID="{1EC04DE7-8C39-4F61-93F7-DE9A1739AC19}">
  <ds:schemaRefs>
    <ds:schemaRef ds:uri="http://purl.org/dc/elements/1.1/"/>
    <ds:schemaRef ds:uri="http://purl.org/dc/terms/"/>
    <ds:schemaRef ds:uri="3e8c1917-30ce-4059-b20f-d25788032734"/>
    <ds:schemaRef ds:uri="http://purl.org/dc/dcmitype/"/>
    <ds:schemaRef ds:uri="http://schemas.microsoft.com/office/2006/documentManagement/types"/>
    <ds:schemaRef ds:uri="http://www.w3.org/XML/1998/namespace"/>
    <ds:schemaRef ds:uri="a4ccce07-d9df-40be-ba22-67d5c80ef237"/>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2619BF8-C2A6-48AE-AAB8-32708FB1D8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700</TotalTime>
  <Words>2187</Words>
  <Application>Microsoft Office PowerPoint</Application>
  <PresentationFormat>Custom</PresentationFormat>
  <Paragraphs>196</Paragraphs>
  <Slides>22</Slides>
  <Notes>22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Atkinson Hyperlegible Bold</vt:lpstr>
      <vt:lpstr>Arial</vt:lpstr>
      <vt:lpstr>Cavolini</vt:lpstr>
      <vt:lpstr>Courier New</vt:lpstr>
      <vt:lpstr>ADLaM Display</vt:lpstr>
      <vt:lpstr>Aptos Display</vt:lpstr>
      <vt:lpstr>Calibri</vt:lpstr>
      <vt:lpstr>Aptos</vt:lpstr>
      <vt:lpstr>Atkinson Hyperlegible</vt:lpstr>
      <vt:lpstr>Congenial</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(Presentation)</dc:title>
  <dc:creator>DOMINGUEZ, Morgane</dc:creator>
  <cp:lastModifiedBy>DOMINGUEZ, Morgane</cp:lastModifiedBy>
  <cp:revision>52</cp:revision>
  <dcterms:created xsi:type="dcterms:W3CDTF">2006-08-16T00:00:00Z</dcterms:created>
  <dcterms:modified xsi:type="dcterms:W3CDTF">2025-02-15T19:47:03Z</dcterms:modified>
  <dc:identifier>DAGL3wzfyJQ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