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66" r:id="rId6"/>
  </p:sldMasterIdLst>
  <p:notesMasterIdLst>
    <p:notesMasterId r:id="rId30"/>
  </p:notesMasterIdLst>
  <p:sldIdLst>
    <p:sldId id="875" r:id="rId7"/>
    <p:sldId id="874" r:id="rId8"/>
    <p:sldId id="852" r:id="rId9"/>
    <p:sldId id="854" r:id="rId10"/>
    <p:sldId id="260" r:id="rId11"/>
    <p:sldId id="261" r:id="rId12"/>
    <p:sldId id="873" r:id="rId13"/>
    <p:sldId id="857" r:id="rId14"/>
    <p:sldId id="855" r:id="rId15"/>
    <p:sldId id="274" r:id="rId16"/>
    <p:sldId id="853" r:id="rId17"/>
    <p:sldId id="271" r:id="rId18"/>
    <p:sldId id="269" r:id="rId19"/>
    <p:sldId id="270" r:id="rId20"/>
    <p:sldId id="848" r:id="rId21"/>
    <p:sldId id="2147474615" r:id="rId22"/>
    <p:sldId id="2147474717" r:id="rId23"/>
    <p:sldId id="2147474610" r:id="rId24"/>
    <p:sldId id="2147474611" r:id="rId25"/>
    <p:sldId id="2147474612" r:id="rId26"/>
    <p:sldId id="2147474613" r:id="rId27"/>
    <p:sldId id="2147474614" r:id="rId28"/>
    <p:sldId id="2147474632" r:id="rId29"/>
  </p:sldIdLst>
  <p:sldSz cx="18288000" cy="10287000"/>
  <p:notesSz cx="6858000" cy="9144000"/>
  <p:embeddedFontLst>
    <p:embeddedFont>
      <p:font typeface="ADLaM Display" panose="02010000000000000000" pitchFamily="2" charset="0"/>
      <p:regular r:id="rId31"/>
    </p:embeddedFont>
    <p:embeddedFont>
      <p:font typeface="Atkinson Hyperlegible" panose="020B0604020202020204" charset="0"/>
      <p:regular r:id="rId32"/>
    </p:embeddedFont>
    <p:embeddedFont>
      <p:font typeface="Atkinson Hyperlegible Bold" panose="020B0604020202020204" charset="0"/>
      <p:regular r:id="rId33"/>
    </p:embeddedFont>
    <p:embeddedFont>
      <p:font typeface="Cavolini" panose="03000502040302020204" pitchFamily="66" charset="0"/>
      <p:regular r:id="rId34"/>
      <p:bold r:id="rId35"/>
      <p:italic r:id="rId36"/>
      <p:boldItalic r:id="rId37"/>
    </p:embeddedFont>
    <p:embeddedFont>
      <p:font typeface="Congenial" panose="02000503040000020004" pitchFamily="2"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0" userDrawn="1">
          <p15:clr>
            <a:srgbClr val="A4A3A4"/>
          </p15:clr>
        </p15:guide>
        <p15:guide id="2" pos="285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886B4A95-4D5C-D9FE-31C2-86AFC6B13117}" name="Marie-Laure  QUILICI" initials="MQ" userId="S::marie-laure.quilici_pasteur.fr#ext#@worldhealthorg.onmicrosoft.com::64e3560b-0d64-44cc-bb94-453fa14be284" providerId="AD"/>
  <p188:author id="{C86E1C9F-EDEA-A088-F630-D2A000C1EE51}" name="Andrew Azman" initials="AA" userId="S::aazman1_jh.edu#ext#@worldhealthorg.onmicrosoft.com::b2860add-2acb-47ce-8211-c7e248b47201" providerId="AD"/>
  <p188:author id="{B8AB2BEC-9575-2F2B-7AF6-44FFF427B71D}" name="Flavio FINGER" initials="FF" userId="S::flavio.finger_epicentre.msf.org#ext#@worldhealthorg.onmicrosoft.com::de158966-4029-4a1f-af38-a0ca51a1341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009999"/>
    <a:srgbClr val="F9B277"/>
    <a:srgbClr val="008080"/>
    <a:srgbClr val="C5E6E8"/>
    <a:srgbClr val="BB821B"/>
    <a:srgbClr val="F9ECD5"/>
    <a:srgbClr val="FEF7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88F413-BFC0-4CF0-923C-3F92B0AD5E7C}" v="141" dt="2025-02-15T19:08:10.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97" autoAdjust="0"/>
  </p:normalViewPr>
  <p:slideViewPr>
    <p:cSldViewPr snapToGrid="0">
      <p:cViewPr varScale="1">
        <p:scale>
          <a:sx n="34" d="100"/>
          <a:sy n="34" d="100"/>
        </p:scale>
        <p:origin x="1188" y="64"/>
      </p:cViewPr>
      <p:guideLst>
        <p:guide orient="horz" pos="4800"/>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E088F413-BFC0-4CF0-923C-3F92B0AD5E7C}"/>
    <pc:docChg chg="undo custSel modSld">
      <pc:chgData name="DOMINGUEZ, Morgane" userId="d29c428e-ee62-4017-a838-521138d5b01c" providerId="ADAL" clId="{E088F413-BFC0-4CF0-923C-3F92B0AD5E7C}" dt="2025-02-15T19:08:58.803" v="401" actId="207"/>
      <pc:docMkLst>
        <pc:docMk/>
      </pc:docMkLst>
      <pc:sldChg chg="delSp modSp mod modTransition delAnim modAnim modNotesTx">
        <pc:chgData name="DOMINGUEZ, Morgane" userId="d29c428e-ee62-4017-a838-521138d5b01c" providerId="ADAL" clId="{E088F413-BFC0-4CF0-923C-3F92B0AD5E7C}" dt="2025-02-13T11:46:15.346" v="379"/>
        <pc:sldMkLst>
          <pc:docMk/>
          <pc:sldMk cId="0" sldId="260"/>
        </pc:sldMkLst>
        <pc:spChg chg="mod">
          <ac:chgData name="DOMINGUEZ, Morgane" userId="d29c428e-ee62-4017-a838-521138d5b01c" providerId="ADAL" clId="{E088F413-BFC0-4CF0-923C-3F92B0AD5E7C}" dt="2025-02-12T13:01:33.664" v="81" actId="1076"/>
          <ac:spMkLst>
            <pc:docMk/>
            <pc:sldMk cId="0" sldId="260"/>
            <ac:spMk id="14" creationId="{CD6349E5-952C-F0B4-8250-4047BF8CD59A}"/>
          </ac:spMkLst>
        </pc:spChg>
        <pc:picChg chg="del">
          <ac:chgData name="DOMINGUEZ, Morgane" userId="d29c428e-ee62-4017-a838-521138d5b01c" providerId="ADAL" clId="{E088F413-BFC0-4CF0-923C-3F92B0AD5E7C}" dt="2025-02-12T12:57:57.458" v="4" actId="478"/>
          <ac:picMkLst>
            <pc:docMk/>
            <pc:sldMk cId="0" sldId="260"/>
            <ac:picMk id="6" creationId="{AECF47C3-27D4-730C-0BB3-9E27C2AA8804}"/>
          </ac:picMkLst>
        </pc:picChg>
      </pc:sldChg>
      <pc:sldChg chg="delSp modSp mod modTransition delAnim modAnim modNotesTx">
        <pc:chgData name="DOMINGUEZ, Morgane" userId="d29c428e-ee62-4017-a838-521138d5b01c" providerId="ADAL" clId="{E088F413-BFC0-4CF0-923C-3F92B0AD5E7C}" dt="2025-02-13T11:43:44.679" v="318"/>
        <pc:sldMkLst>
          <pc:docMk/>
          <pc:sldMk cId="0" sldId="261"/>
        </pc:sldMkLst>
        <pc:spChg chg="mod">
          <ac:chgData name="DOMINGUEZ, Morgane" userId="d29c428e-ee62-4017-a838-521138d5b01c" providerId="ADAL" clId="{E088F413-BFC0-4CF0-923C-3F92B0AD5E7C}" dt="2025-02-12T13:01:51.476" v="83" actId="1076"/>
          <ac:spMkLst>
            <pc:docMk/>
            <pc:sldMk cId="0" sldId="261"/>
            <ac:spMk id="12" creationId="{A1F34BF6-FBBB-CC4F-7EF8-F56A43F1098E}"/>
          </ac:spMkLst>
        </pc:spChg>
        <pc:picChg chg="del">
          <ac:chgData name="DOMINGUEZ, Morgane" userId="d29c428e-ee62-4017-a838-521138d5b01c" providerId="ADAL" clId="{E088F413-BFC0-4CF0-923C-3F92B0AD5E7C}" dt="2025-02-12T12:58:04.479" v="5" actId="478"/>
          <ac:picMkLst>
            <pc:docMk/>
            <pc:sldMk cId="0" sldId="261"/>
            <ac:picMk id="2" creationId="{ED12E78A-2751-354D-ED08-CF9FCB007A44}"/>
          </ac:picMkLst>
        </pc:picChg>
      </pc:sldChg>
      <pc:sldChg chg="delSp modSp mod modTransition delAnim modAnim modNotesTx">
        <pc:chgData name="DOMINGUEZ, Morgane" userId="d29c428e-ee62-4017-a838-521138d5b01c" providerId="ADAL" clId="{E088F413-BFC0-4CF0-923C-3F92B0AD5E7C}" dt="2025-02-15T19:08:51.789" v="399" actId="2711"/>
        <pc:sldMkLst>
          <pc:docMk/>
          <pc:sldMk cId="0" sldId="269"/>
        </pc:sldMkLst>
        <pc:spChg chg="mod">
          <ac:chgData name="DOMINGUEZ, Morgane" userId="d29c428e-ee62-4017-a838-521138d5b01c" providerId="ADAL" clId="{E088F413-BFC0-4CF0-923C-3F92B0AD5E7C}" dt="2025-02-12T13:03:12.421" v="99" actId="1076"/>
          <ac:spMkLst>
            <pc:docMk/>
            <pc:sldMk cId="0" sldId="269"/>
            <ac:spMk id="14" creationId="{31666F1B-EB5E-2848-232D-96AE3FBBEEB7}"/>
          </ac:spMkLst>
        </pc:spChg>
        <pc:spChg chg="mod">
          <ac:chgData name="DOMINGUEZ, Morgane" userId="d29c428e-ee62-4017-a838-521138d5b01c" providerId="ADAL" clId="{E088F413-BFC0-4CF0-923C-3F92B0AD5E7C}" dt="2025-02-15T19:08:51.789" v="399" actId="2711"/>
          <ac:spMkLst>
            <pc:docMk/>
            <pc:sldMk cId="0" sldId="269"/>
            <ac:spMk id="20" creationId="{8BA99E58-C00C-3E8E-00BD-328828E2CA10}"/>
          </ac:spMkLst>
        </pc:spChg>
        <pc:picChg chg="del">
          <ac:chgData name="DOMINGUEZ, Morgane" userId="d29c428e-ee62-4017-a838-521138d5b01c" providerId="ADAL" clId="{E088F413-BFC0-4CF0-923C-3F92B0AD5E7C}" dt="2025-02-12T12:58:27.102" v="12" actId="478"/>
          <ac:picMkLst>
            <pc:docMk/>
            <pc:sldMk cId="0" sldId="269"/>
            <ac:picMk id="3" creationId="{178ADE62-1335-787C-1518-1FAD252D989E}"/>
          </ac:picMkLst>
        </pc:picChg>
      </pc:sldChg>
      <pc:sldChg chg="delSp modSp mod modTransition delAnim modAnim modNotesTx">
        <pc:chgData name="DOMINGUEZ, Morgane" userId="d29c428e-ee62-4017-a838-521138d5b01c" providerId="ADAL" clId="{E088F413-BFC0-4CF0-923C-3F92B0AD5E7C}" dt="2025-02-15T19:08:58.803" v="401" actId="207"/>
        <pc:sldMkLst>
          <pc:docMk/>
          <pc:sldMk cId="0" sldId="270"/>
        </pc:sldMkLst>
        <pc:spChg chg="mod">
          <ac:chgData name="DOMINGUEZ, Morgane" userId="d29c428e-ee62-4017-a838-521138d5b01c" providerId="ADAL" clId="{E088F413-BFC0-4CF0-923C-3F92B0AD5E7C}" dt="2025-02-15T19:08:58.803" v="401" actId="207"/>
          <ac:spMkLst>
            <pc:docMk/>
            <pc:sldMk cId="0" sldId="270"/>
            <ac:spMk id="2" creationId="{F3083513-E6D0-1B87-E322-D3AC7B90355C}"/>
          </ac:spMkLst>
        </pc:spChg>
        <pc:spChg chg="mod">
          <ac:chgData name="DOMINGUEZ, Morgane" userId="d29c428e-ee62-4017-a838-521138d5b01c" providerId="ADAL" clId="{E088F413-BFC0-4CF0-923C-3F92B0AD5E7C}" dt="2025-02-12T13:03:22.526" v="100" actId="1076"/>
          <ac:spMkLst>
            <pc:docMk/>
            <pc:sldMk cId="0" sldId="270"/>
            <ac:spMk id="13" creationId="{061348AD-F0C9-1052-8BCE-0AFEC2684BBA}"/>
          </ac:spMkLst>
        </pc:spChg>
        <pc:picChg chg="del">
          <ac:chgData name="DOMINGUEZ, Morgane" userId="d29c428e-ee62-4017-a838-521138d5b01c" providerId="ADAL" clId="{E088F413-BFC0-4CF0-923C-3F92B0AD5E7C}" dt="2025-02-12T12:58:31.426" v="13" actId="478"/>
          <ac:picMkLst>
            <pc:docMk/>
            <pc:sldMk cId="0" sldId="270"/>
            <ac:picMk id="3" creationId="{B725F603-8A70-3210-CD49-97BE61158A84}"/>
          </ac:picMkLst>
        </pc:picChg>
      </pc:sldChg>
      <pc:sldChg chg="delSp modSp mod modTransition delAnim modAnim modNotesTx">
        <pc:chgData name="DOMINGUEZ, Morgane" userId="d29c428e-ee62-4017-a838-521138d5b01c" providerId="ADAL" clId="{E088F413-BFC0-4CF0-923C-3F92B0AD5E7C}" dt="2025-02-13T11:46:27.372" v="380"/>
        <pc:sldMkLst>
          <pc:docMk/>
          <pc:sldMk cId="0" sldId="271"/>
        </pc:sldMkLst>
        <pc:spChg chg="mod">
          <ac:chgData name="DOMINGUEZ, Morgane" userId="d29c428e-ee62-4017-a838-521138d5b01c" providerId="ADAL" clId="{E088F413-BFC0-4CF0-923C-3F92B0AD5E7C}" dt="2025-02-12T13:03:05.745" v="98" actId="1076"/>
          <ac:spMkLst>
            <pc:docMk/>
            <pc:sldMk cId="0" sldId="271"/>
            <ac:spMk id="2" creationId="{0EFB3C09-7799-4798-03F4-54FA82A19729}"/>
          </ac:spMkLst>
        </pc:spChg>
        <pc:picChg chg="del">
          <ac:chgData name="DOMINGUEZ, Morgane" userId="d29c428e-ee62-4017-a838-521138d5b01c" providerId="ADAL" clId="{E088F413-BFC0-4CF0-923C-3F92B0AD5E7C}" dt="2025-02-12T12:58:23.726" v="11" actId="478"/>
          <ac:picMkLst>
            <pc:docMk/>
            <pc:sldMk cId="0" sldId="271"/>
            <ac:picMk id="13" creationId="{42045822-0F21-1FDD-09E8-5DE4D38EB3FB}"/>
          </ac:picMkLst>
        </pc:picChg>
      </pc:sldChg>
      <pc:sldChg chg="delSp modSp mod modTransition delAnim modAnim modNotesTx">
        <pc:chgData name="DOMINGUEZ, Morgane" userId="d29c428e-ee62-4017-a838-521138d5b01c" providerId="ADAL" clId="{E088F413-BFC0-4CF0-923C-3F92B0AD5E7C}" dt="2025-02-13T11:44:13.978" v="332"/>
        <pc:sldMkLst>
          <pc:docMk/>
          <pc:sldMk cId="0" sldId="274"/>
        </pc:sldMkLst>
        <pc:spChg chg="mod">
          <ac:chgData name="DOMINGUEZ, Morgane" userId="d29c428e-ee62-4017-a838-521138d5b01c" providerId="ADAL" clId="{E088F413-BFC0-4CF0-923C-3F92B0AD5E7C}" dt="2025-02-12T13:02:39.943" v="90" actId="1076"/>
          <ac:spMkLst>
            <pc:docMk/>
            <pc:sldMk cId="0" sldId="274"/>
            <ac:spMk id="10" creationId="{1C9484F4-1C9C-7B7A-96A3-8A73BB1AB7A3}"/>
          </ac:spMkLst>
        </pc:spChg>
        <pc:picChg chg="del">
          <ac:chgData name="DOMINGUEZ, Morgane" userId="d29c428e-ee62-4017-a838-521138d5b01c" providerId="ADAL" clId="{E088F413-BFC0-4CF0-923C-3F92B0AD5E7C}" dt="2025-02-12T12:58:16.372" v="9" actId="478"/>
          <ac:picMkLst>
            <pc:docMk/>
            <pc:sldMk cId="0" sldId="274"/>
            <ac:picMk id="2" creationId="{E958EB31-FC6F-E53D-CFA9-9CEF85693F0B}"/>
          </ac:picMkLst>
        </pc:picChg>
      </pc:sldChg>
      <pc:sldChg chg="delSp modSp mod modTransition delAnim modAnim modNotesTx">
        <pc:chgData name="DOMINGUEZ, Morgane" userId="d29c428e-ee62-4017-a838-521138d5b01c" providerId="ADAL" clId="{E088F413-BFC0-4CF0-923C-3F92B0AD5E7C}" dt="2025-02-13T11:46:35.708" v="382"/>
        <pc:sldMkLst>
          <pc:docMk/>
          <pc:sldMk cId="4132687697" sldId="848"/>
        </pc:sldMkLst>
        <pc:spChg chg="mod">
          <ac:chgData name="DOMINGUEZ, Morgane" userId="d29c428e-ee62-4017-a838-521138d5b01c" providerId="ADAL" clId="{E088F413-BFC0-4CF0-923C-3F92B0AD5E7C}" dt="2025-02-12T13:03:45.253" v="104" actId="1076"/>
          <ac:spMkLst>
            <pc:docMk/>
            <pc:sldMk cId="4132687697" sldId="848"/>
            <ac:spMk id="2" creationId="{F0A27D75-2F57-CCA2-3E58-59A73B6ACD3F}"/>
          </ac:spMkLst>
        </pc:spChg>
        <pc:spChg chg="mod">
          <ac:chgData name="DOMINGUEZ, Morgane" userId="d29c428e-ee62-4017-a838-521138d5b01c" providerId="ADAL" clId="{E088F413-BFC0-4CF0-923C-3F92B0AD5E7C}" dt="2025-02-12T13:03:45.253" v="104" actId="1076"/>
          <ac:spMkLst>
            <pc:docMk/>
            <pc:sldMk cId="4132687697" sldId="848"/>
            <ac:spMk id="8" creationId="{876E66C1-0BE4-9F3B-C402-5552E7F9A33D}"/>
          </ac:spMkLst>
        </pc:spChg>
        <pc:spChg chg="mod">
          <ac:chgData name="DOMINGUEZ, Morgane" userId="d29c428e-ee62-4017-a838-521138d5b01c" providerId="ADAL" clId="{E088F413-BFC0-4CF0-923C-3F92B0AD5E7C}" dt="2025-02-12T13:03:45.253" v="104" actId="1076"/>
          <ac:spMkLst>
            <pc:docMk/>
            <pc:sldMk cId="4132687697" sldId="848"/>
            <ac:spMk id="9" creationId="{813A572E-939C-9312-A44F-E8DA5360C44D}"/>
          </ac:spMkLst>
        </pc:spChg>
        <pc:spChg chg="mod">
          <ac:chgData name="DOMINGUEZ, Morgane" userId="d29c428e-ee62-4017-a838-521138d5b01c" providerId="ADAL" clId="{E088F413-BFC0-4CF0-923C-3F92B0AD5E7C}" dt="2025-02-12T13:03:45.253" v="104" actId="1076"/>
          <ac:spMkLst>
            <pc:docMk/>
            <pc:sldMk cId="4132687697" sldId="848"/>
            <ac:spMk id="12" creationId="{75AADF35-0C15-FB77-7B86-B7261849754E}"/>
          </ac:spMkLst>
        </pc:spChg>
        <pc:spChg chg="mod">
          <ac:chgData name="DOMINGUEZ, Morgane" userId="d29c428e-ee62-4017-a838-521138d5b01c" providerId="ADAL" clId="{E088F413-BFC0-4CF0-923C-3F92B0AD5E7C}" dt="2025-02-12T13:03:57.777" v="106" actId="1076"/>
          <ac:spMkLst>
            <pc:docMk/>
            <pc:sldMk cId="4132687697" sldId="848"/>
            <ac:spMk id="13" creationId="{476CDA05-D0FE-0E34-BA14-6709BB54DA0A}"/>
          </ac:spMkLst>
        </pc:spChg>
        <pc:grpChg chg="mod">
          <ac:chgData name="DOMINGUEZ, Morgane" userId="d29c428e-ee62-4017-a838-521138d5b01c" providerId="ADAL" clId="{E088F413-BFC0-4CF0-923C-3F92B0AD5E7C}" dt="2025-02-12T13:03:45.253" v="104" actId="1076"/>
          <ac:grpSpMkLst>
            <pc:docMk/>
            <pc:sldMk cId="4132687697" sldId="848"/>
            <ac:grpSpMk id="10" creationId="{C67A6E06-8BD8-FC5A-B782-D3CD5390C6CA}"/>
          </ac:grpSpMkLst>
        </pc:grpChg>
        <pc:picChg chg="del">
          <ac:chgData name="DOMINGUEZ, Morgane" userId="d29c428e-ee62-4017-a838-521138d5b01c" providerId="ADAL" clId="{E088F413-BFC0-4CF0-923C-3F92B0AD5E7C}" dt="2025-02-12T12:58:35.443" v="14" actId="478"/>
          <ac:picMkLst>
            <pc:docMk/>
            <pc:sldMk cId="4132687697" sldId="848"/>
            <ac:picMk id="3" creationId="{91F98F21-1D12-53A7-99FF-3FAE0598428C}"/>
          </ac:picMkLst>
        </pc:picChg>
      </pc:sldChg>
      <pc:sldChg chg="delSp modSp mod modTransition delAnim modAnim modNotesTx">
        <pc:chgData name="DOMINGUEZ, Morgane" userId="d29c428e-ee62-4017-a838-521138d5b01c" providerId="ADAL" clId="{E088F413-BFC0-4CF0-923C-3F92B0AD5E7C}" dt="2025-02-13T11:45:58.707" v="376"/>
        <pc:sldMkLst>
          <pc:docMk/>
          <pc:sldMk cId="0" sldId="852"/>
        </pc:sldMkLst>
        <pc:spChg chg="mod">
          <ac:chgData name="DOMINGUEZ, Morgane" userId="d29c428e-ee62-4017-a838-521138d5b01c" providerId="ADAL" clId="{E088F413-BFC0-4CF0-923C-3F92B0AD5E7C}" dt="2025-02-12T13:01:41.463" v="82" actId="255"/>
          <ac:spMkLst>
            <pc:docMk/>
            <pc:sldMk cId="0" sldId="852"/>
            <ac:spMk id="8" creationId="{72011699-63D4-0E7B-33AB-0A65258054AF}"/>
          </ac:spMkLst>
        </pc:spChg>
        <pc:picChg chg="del">
          <ac:chgData name="DOMINGUEZ, Morgane" userId="d29c428e-ee62-4017-a838-521138d5b01c" providerId="ADAL" clId="{E088F413-BFC0-4CF0-923C-3F92B0AD5E7C}" dt="2025-02-12T12:57:51.019" v="2" actId="478"/>
          <ac:picMkLst>
            <pc:docMk/>
            <pc:sldMk cId="0" sldId="852"/>
            <ac:picMk id="2" creationId="{B30EFA64-5C47-98CA-DDBF-0500B3D3E6E9}"/>
          </ac:picMkLst>
        </pc:picChg>
      </pc:sldChg>
      <pc:sldChg chg="addSp delSp modSp mod modTransition delAnim modNotesTx">
        <pc:chgData name="DOMINGUEZ, Morgane" userId="d29c428e-ee62-4017-a838-521138d5b01c" providerId="ADAL" clId="{E088F413-BFC0-4CF0-923C-3F92B0AD5E7C}" dt="2025-02-15T19:08:45.601" v="397" actId="2711"/>
        <pc:sldMkLst>
          <pc:docMk/>
          <pc:sldMk cId="530411999" sldId="853"/>
        </pc:sldMkLst>
        <pc:spChg chg="mod">
          <ac:chgData name="DOMINGUEZ, Morgane" userId="d29c428e-ee62-4017-a838-521138d5b01c" providerId="ADAL" clId="{E088F413-BFC0-4CF0-923C-3F92B0AD5E7C}" dt="2025-02-15T19:08:45.601" v="397" actId="2711"/>
          <ac:spMkLst>
            <pc:docMk/>
            <pc:sldMk cId="530411999" sldId="853"/>
            <ac:spMk id="2" creationId="{FD4499C2-5AC3-EF35-C38C-6712BEC79CA3}"/>
          </ac:spMkLst>
        </pc:spChg>
        <pc:spChg chg="add mod">
          <ac:chgData name="DOMINGUEZ, Morgane" userId="d29c428e-ee62-4017-a838-521138d5b01c" providerId="ADAL" clId="{E088F413-BFC0-4CF0-923C-3F92B0AD5E7C}" dt="2025-02-13T11:25:51.028" v="301" actId="20577"/>
          <ac:spMkLst>
            <pc:docMk/>
            <pc:sldMk cId="530411999" sldId="853"/>
            <ac:spMk id="3" creationId="{6290A15B-555B-784D-F565-178A57C2C2A5}"/>
          </ac:spMkLst>
        </pc:spChg>
        <pc:spChg chg="del mod">
          <ac:chgData name="DOMINGUEZ, Morgane" userId="d29c428e-ee62-4017-a838-521138d5b01c" providerId="ADAL" clId="{E088F413-BFC0-4CF0-923C-3F92B0AD5E7C}" dt="2025-02-13T11:25:52.833" v="302" actId="21"/>
          <ac:spMkLst>
            <pc:docMk/>
            <pc:sldMk cId="530411999" sldId="853"/>
            <ac:spMk id="4" creationId="{EEC3991D-A3E1-ABA6-AD46-563BC6C128AD}"/>
          </ac:spMkLst>
        </pc:spChg>
        <pc:spChg chg="del">
          <ac:chgData name="DOMINGUEZ, Morgane" userId="d29c428e-ee62-4017-a838-521138d5b01c" providerId="ADAL" clId="{E088F413-BFC0-4CF0-923C-3F92B0AD5E7C}" dt="2025-02-12T13:02:47.224" v="92" actId="478"/>
          <ac:spMkLst>
            <pc:docMk/>
            <pc:sldMk cId="530411999" sldId="853"/>
            <ac:spMk id="5" creationId="{69D5994B-8B25-485F-FCD2-5C20CABFD901}"/>
          </ac:spMkLst>
        </pc:spChg>
        <pc:picChg chg="del">
          <ac:chgData name="DOMINGUEZ, Morgane" userId="d29c428e-ee62-4017-a838-521138d5b01c" providerId="ADAL" clId="{E088F413-BFC0-4CF0-923C-3F92B0AD5E7C}" dt="2025-02-12T12:58:20.794" v="10" actId="478"/>
          <ac:picMkLst>
            <pc:docMk/>
            <pc:sldMk cId="530411999" sldId="853"/>
            <ac:picMk id="3" creationId="{B8D6D608-8D65-C9BB-C107-44EE6C126BDA}"/>
          </ac:picMkLst>
        </pc:picChg>
        <pc:picChg chg="add del mod ord">
          <ac:chgData name="DOMINGUEZ, Morgane" userId="d29c428e-ee62-4017-a838-521138d5b01c" providerId="ADAL" clId="{E088F413-BFC0-4CF0-923C-3F92B0AD5E7C}" dt="2025-02-12T13:02:56.976" v="95" actId="21"/>
          <ac:picMkLst>
            <pc:docMk/>
            <pc:sldMk cId="530411999" sldId="853"/>
            <ac:picMk id="6" creationId="{7E9AA363-0006-823E-3AE3-00A0C50E2280}"/>
          </ac:picMkLst>
        </pc:picChg>
        <pc:picChg chg="del">
          <ac:chgData name="DOMINGUEZ, Morgane" userId="d29c428e-ee62-4017-a838-521138d5b01c" providerId="ADAL" clId="{E088F413-BFC0-4CF0-923C-3F92B0AD5E7C}" dt="2025-02-12T13:02:44.160" v="91" actId="21"/>
          <ac:picMkLst>
            <pc:docMk/>
            <pc:sldMk cId="530411999" sldId="853"/>
            <ac:picMk id="7" creationId="{7E9AA363-0006-823E-3AE3-00A0C50E2280}"/>
          </ac:picMkLst>
        </pc:picChg>
        <pc:picChg chg="add mod ord">
          <ac:chgData name="DOMINGUEZ, Morgane" userId="d29c428e-ee62-4017-a838-521138d5b01c" providerId="ADAL" clId="{E088F413-BFC0-4CF0-923C-3F92B0AD5E7C}" dt="2025-02-12T13:02:59.818" v="97" actId="167"/>
          <ac:picMkLst>
            <pc:docMk/>
            <pc:sldMk cId="530411999" sldId="853"/>
            <ac:picMk id="8" creationId="{7E9AA363-0006-823E-3AE3-00A0C50E2280}"/>
          </ac:picMkLst>
        </pc:picChg>
      </pc:sldChg>
      <pc:sldChg chg="addSp delSp modSp mod modTransition delAnim modNotesTx">
        <pc:chgData name="DOMINGUEZ, Morgane" userId="d29c428e-ee62-4017-a838-521138d5b01c" providerId="ADAL" clId="{E088F413-BFC0-4CF0-923C-3F92B0AD5E7C}" dt="2025-02-15T19:08:19.927" v="391" actId="207"/>
        <pc:sldMkLst>
          <pc:docMk/>
          <pc:sldMk cId="44002917" sldId="854"/>
        </pc:sldMkLst>
        <pc:spChg chg="del">
          <ac:chgData name="DOMINGUEZ, Morgane" userId="d29c428e-ee62-4017-a838-521138d5b01c" providerId="ADAL" clId="{E088F413-BFC0-4CF0-923C-3F92B0AD5E7C}" dt="2025-02-13T11:24:31.221" v="221" actId="21"/>
          <ac:spMkLst>
            <pc:docMk/>
            <pc:sldMk cId="44002917" sldId="854"/>
            <ac:spMk id="2" creationId="{A047FC2B-0928-2518-3756-A9CF422E66D8}"/>
          </ac:spMkLst>
        </pc:spChg>
        <pc:spChg chg="add mod">
          <ac:chgData name="DOMINGUEZ, Morgane" userId="d29c428e-ee62-4017-a838-521138d5b01c" providerId="ADAL" clId="{E088F413-BFC0-4CF0-923C-3F92B0AD5E7C}" dt="2025-02-13T11:24:38.121" v="224" actId="1076"/>
          <ac:spMkLst>
            <pc:docMk/>
            <pc:sldMk cId="44002917" sldId="854"/>
            <ac:spMk id="3" creationId="{08813886-8BFB-6E8E-15D8-C893E6028237}"/>
          </ac:spMkLst>
        </pc:spChg>
        <pc:spChg chg="mod">
          <ac:chgData name="DOMINGUEZ, Morgane" userId="d29c428e-ee62-4017-a838-521138d5b01c" providerId="ADAL" clId="{E088F413-BFC0-4CF0-923C-3F92B0AD5E7C}" dt="2025-02-15T19:08:19.927" v="391" actId="207"/>
          <ac:spMkLst>
            <pc:docMk/>
            <pc:sldMk cId="44002917" sldId="854"/>
            <ac:spMk id="4" creationId="{520E2F75-3D66-CF4A-269A-25942FCCF4B1}"/>
          </ac:spMkLst>
        </pc:spChg>
        <pc:spChg chg="del mod">
          <ac:chgData name="DOMINGUEZ, Morgane" userId="d29c428e-ee62-4017-a838-521138d5b01c" providerId="ADAL" clId="{E088F413-BFC0-4CF0-923C-3F92B0AD5E7C}" dt="2025-02-12T13:01:13.689" v="79" actId="478"/>
          <ac:spMkLst>
            <pc:docMk/>
            <pc:sldMk cId="44002917" sldId="854"/>
            <ac:spMk id="5" creationId="{F0FD8F25-B053-9A82-7C2B-E5FFEF1F723D}"/>
          </ac:spMkLst>
        </pc:spChg>
        <pc:picChg chg="del">
          <ac:chgData name="DOMINGUEZ, Morgane" userId="d29c428e-ee62-4017-a838-521138d5b01c" providerId="ADAL" clId="{E088F413-BFC0-4CF0-923C-3F92B0AD5E7C}" dt="2025-02-12T12:57:53.953" v="3" actId="478"/>
          <ac:picMkLst>
            <pc:docMk/>
            <pc:sldMk cId="44002917" sldId="854"/>
            <ac:picMk id="3" creationId="{294F3630-9C34-346C-DC34-18F0091BF6F5}"/>
          </ac:picMkLst>
        </pc:picChg>
      </pc:sldChg>
      <pc:sldChg chg="addSp delSp modSp mod modTransition delAnim modNotesTx">
        <pc:chgData name="DOMINGUEZ, Morgane" userId="d29c428e-ee62-4017-a838-521138d5b01c" providerId="ADAL" clId="{E088F413-BFC0-4CF0-923C-3F92B0AD5E7C}" dt="2025-02-15T19:08:36.146" v="395" actId="2711"/>
        <pc:sldMkLst>
          <pc:docMk/>
          <pc:sldMk cId="936965524" sldId="855"/>
        </pc:sldMkLst>
        <pc:spChg chg="del mod">
          <ac:chgData name="DOMINGUEZ, Morgane" userId="d29c428e-ee62-4017-a838-521138d5b01c" providerId="ADAL" clId="{E088F413-BFC0-4CF0-923C-3F92B0AD5E7C}" dt="2025-02-13T11:25:38.036" v="291" actId="478"/>
          <ac:spMkLst>
            <pc:docMk/>
            <pc:sldMk cId="936965524" sldId="855"/>
            <ac:spMk id="2" creationId="{1BCBFC05-5BB2-0D12-C0DA-B804D398A33A}"/>
          </ac:spMkLst>
        </pc:spChg>
        <pc:spChg chg="add del mod">
          <ac:chgData name="DOMINGUEZ, Morgane" userId="d29c428e-ee62-4017-a838-521138d5b01c" providerId="ADAL" clId="{E088F413-BFC0-4CF0-923C-3F92B0AD5E7C}" dt="2025-02-13T11:25:17.482" v="264" actId="478"/>
          <ac:spMkLst>
            <pc:docMk/>
            <pc:sldMk cId="936965524" sldId="855"/>
            <ac:spMk id="3" creationId="{125E0D4A-A7A3-8EEB-3B2C-6C9FCCC87755}"/>
          </ac:spMkLst>
        </pc:spChg>
        <pc:spChg chg="add mod">
          <ac:chgData name="DOMINGUEZ, Morgane" userId="d29c428e-ee62-4017-a838-521138d5b01c" providerId="ADAL" clId="{E088F413-BFC0-4CF0-923C-3F92B0AD5E7C}" dt="2025-02-13T11:25:40.742" v="292" actId="1076"/>
          <ac:spMkLst>
            <pc:docMk/>
            <pc:sldMk cId="936965524" sldId="855"/>
            <ac:spMk id="4" creationId="{0A8F2AA6-BB13-C707-F5E1-A0BBA9CB4992}"/>
          </ac:spMkLst>
        </pc:spChg>
        <pc:spChg chg="del">
          <ac:chgData name="DOMINGUEZ, Morgane" userId="d29c428e-ee62-4017-a838-521138d5b01c" providerId="ADAL" clId="{E088F413-BFC0-4CF0-923C-3F92B0AD5E7C}" dt="2025-02-12T13:02:30.128" v="87" actId="478"/>
          <ac:spMkLst>
            <pc:docMk/>
            <pc:sldMk cId="936965524" sldId="855"/>
            <ac:spMk id="4" creationId="{9AAC7B6B-6145-3CF5-492C-929F7D93E20F}"/>
          </ac:spMkLst>
        </pc:spChg>
        <pc:spChg chg="mod">
          <ac:chgData name="DOMINGUEZ, Morgane" userId="d29c428e-ee62-4017-a838-521138d5b01c" providerId="ADAL" clId="{E088F413-BFC0-4CF0-923C-3F92B0AD5E7C}" dt="2025-02-15T19:08:36.146" v="395" actId="2711"/>
          <ac:spMkLst>
            <pc:docMk/>
            <pc:sldMk cId="936965524" sldId="855"/>
            <ac:spMk id="5" creationId="{D94EB2EB-148D-D5F2-272E-73767855D5CE}"/>
          </ac:spMkLst>
        </pc:spChg>
        <pc:picChg chg="del">
          <ac:chgData name="DOMINGUEZ, Morgane" userId="d29c428e-ee62-4017-a838-521138d5b01c" providerId="ADAL" clId="{E088F413-BFC0-4CF0-923C-3F92B0AD5E7C}" dt="2025-02-12T12:58:13.879" v="8" actId="478"/>
          <ac:picMkLst>
            <pc:docMk/>
            <pc:sldMk cId="936965524" sldId="855"/>
            <ac:picMk id="3" creationId="{E159FEFA-6919-574E-161F-21D0BCE1A164}"/>
          </ac:picMkLst>
        </pc:picChg>
        <pc:picChg chg="add mod ord">
          <ac:chgData name="DOMINGUEZ, Morgane" userId="d29c428e-ee62-4017-a838-521138d5b01c" providerId="ADAL" clId="{E088F413-BFC0-4CF0-923C-3F92B0AD5E7C}" dt="2025-02-12T13:02:33.166" v="89" actId="167"/>
          <ac:picMkLst>
            <pc:docMk/>
            <pc:sldMk cId="936965524" sldId="855"/>
            <ac:picMk id="6" creationId="{BF1A6375-AC14-51E3-43C9-F484EBCE0C87}"/>
          </ac:picMkLst>
        </pc:picChg>
        <pc:picChg chg="del">
          <ac:chgData name="DOMINGUEZ, Morgane" userId="d29c428e-ee62-4017-a838-521138d5b01c" providerId="ADAL" clId="{E088F413-BFC0-4CF0-923C-3F92B0AD5E7C}" dt="2025-02-12T13:02:26.920" v="86" actId="21"/>
          <ac:picMkLst>
            <pc:docMk/>
            <pc:sldMk cId="936965524" sldId="855"/>
            <ac:picMk id="7" creationId="{BF1A6375-AC14-51E3-43C9-F484EBCE0C87}"/>
          </ac:picMkLst>
        </pc:picChg>
      </pc:sldChg>
      <pc:sldChg chg="delSp modSp mod modTransition delAnim modAnim modNotesTx">
        <pc:chgData name="DOMINGUEZ, Morgane" userId="d29c428e-ee62-4017-a838-521138d5b01c" providerId="ADAL" clId="{E088F413-BFC0-4CF0-923C-3F92B0AD5E7C}" dt="2025-02-13T11:43:57.683" v="325"/>
        <pc:sldMkLst>
          <pc:docMk/>
          <pc:sldMk cId="3368482075" sldId="857"/>
        </pc:sldMkLst>
        <pc:spChg chg="mod">
          <ac:chgData name="DOMINGUEZ, Morgane" userId="d29c428e-ee62-4017-a838-521138d5b01c" providerId="ADAL" clId="{E088F413-BFC0-4CF0-923C-3F92B0AD5E7C}" dt="2025-02-12T13:02:08.543" v="85" actId="1076"/>
          <ac:spMkLst>
            <pc:docMk/>
            <pc:sldMk cId="3368482075" sldId="857"/>
            <ac:spMk id="29" creationId="{ECF33AA6-61A2-2B60-5516-4DF3D074E198}"/>
          </ac:spMkLst>
        </pc:spChg>
        <pc:picChg chg="del">
          <ac:chgData name="DOMINGUEZ, Morgane" userId="d29c428e-ee62-4017-a838-521138d5b01c" providerId="ADAL" clId="{E088F413-BFC0-4CF0-923C-3F92B0AD5E7C}" dt="2025-02-12T12:58:10.100" v="7" actId="478"/>
          <ac:picMkLst>
            <pc:docMk/>
            <pc:sldMk cId="3368482075" sldId="857"/>
            <ac:picMk id="4" creationId="{4E5C655B-0C84-9D66-820D-A9DEF0A302C8}"/>
          </ac:picMkLst>
        </pc:picChg>
      </pc:sldChg>
      <pc:sldChg chg="addSp delSp modSp mod modTransition delAnim modNotesTx">
        <pc:chgData name="DOMINGUEZ, Morgane" userId="d29c428e-ee62-4017-a838-521138d5b01c" providerId="ADAL" clId="{E088F413-BFC0-4CF0-923C-3F92B0AD5E7C}" dt="2025-02-15T19:08:27.536" v="393" actId="2711"/>
        <pc:sldMkLst>
          <pc:docMk/>
          <pc:sldMk cId="972568951" sldId="873"/>
        </pc:sldMkLst>
        <pc:spChg chg="del mod">
          <ac:chgData name="DOMINGUEZ, Morgane" userId="d29c428e-ee62-4017-a838-521138d5b01c" providerId="ADAL" clId="{E088F413-BFC0-4CF0-923C-3F92B0AD5E7C}" dt="2025-02-13T11:25:06.335" v="260" actId="21"/>
          <ac:spMkLst>
            <pc:docMk/>
            <pc:sldMk cId="972568951" sldId="873"/>
            <ac:spMk id="2" creationId="{125E0D4A-A7A3-8EEB-3B2C-6C9FCCC87755}"/>
          </ac:spMkLst>
        </pc:spChg>
        <pc:spChg chg="mod">
          <ac:chgData name="DOMINGUEZ, Morgane" userId="d29c428e-ee62-4017-a838-521138d5b01c" providerId="ADAL" clId="{E088F413-BFC0-4CF0-923C-3F92B0AD5E7C}" dt="2025-02-15T19:08:27.536" v="393" actId="2711"/>
          <ac:spMkLst>
            <pc:docMk/>
            <pc:sldMk cId="972568951" sldId="873"/>
            <ac:spMk id="4" creationId="{520E2F75-3D66-CF4A-269A-25942FCCF4B1}"/>
          </ac:spMkLst>
        </pc:spChg>
        <pc:spChg chg="add mod">
          <ac:chgData name="DOMINGUEZ, Morgane" userId="d29c428e-ee62-4017-a838-521138d5b01c" providerId="ADAL" clId="{E088F413-BFC0-4CF0-923C-3F92B0AD5E7C}" dt="2025-02-13T11:25:08.689" v="261" actId="1076"/>
          <ac:spMkLst>
            <pc:docMk/>
            <pc:sldMk cId="972568951" sldId="873"/>
            <ac:spMk id="5" creationId="{891D03A1-F681-8C88-2CE6-BBEA95A3F782}"/>
          </ac:spMkLst>
        </pc:spChg>
        <pc:spChg chg="del">
          <ac:chgData name="DOMINGUEZ, Morgane" userId="d29c428e-ee62-4017-a838-521138d5b01c" providerId="ADAL" clId="{E088F413-BFC0-4CF0-923C-3F92B0AD5E7C}" dt="2025-02-12T13:02:01.871" v="84" actId="478"/>
          <ac:spMkLst>
            <pc:docMk/>
            <pc:sldMk cId="972568951" sldId="873"/>
            <ac:spMk id="5" creationId="{8A8D93CF-384A-C901-A38A-5170A4EDA3CC}"/>
          </ac:spMkLst>
        </pc:spChg>
        <pc:picChg chg="del">
          <ac:chgData name="DOMINGUEZ, Morgane" userId="d29c428e-ee62-4017-a838-521138d5b01c" providerId="ADAL" clId="{E088F413-BFC0-4CF0-923C-3F92B0AD5E7C}" dt="2025-02-12T12:58:07.295" v="6" actId="478"/>
          <ac:picMkLst>
            <pc:docMk/>
            <pc:sldMk cId="972568951" sldId="873"/>
            <ac:picMk id="6" creationId="{C2705991-2135-2787-6F4A-BEB6C7E3E41B}"/>
          </ac:picMkLst>
        </pc:picChg>
      </pc:sldChg>
      <pc:sldChg chg="addSp delSp modSp mod modTransition delAnim modNotesTx">
        <pc:chgData name="DOMINGUEZ, Morgane" userId="d29c428e-ee62-4017-a838-521138d5b01c" providerId="ADAL" clId="{E088F413-BFC0-4CF0-923C-3F92B0AD5E7C}" dt="2025-02-15T19:08:10.467" v="388"/>
        <pc:sldMkLst>
          <pc:docMk/>
          <pc:sldMk cId="1057589508" sldId="874"/>
        </pc:sldMkLst>
        <pc:spChg chg="del mod">
          <ac:chgData name="DOMINGUEZ, Morgane" userId="d29c428e-ee62-4017-a838-521138d5b01c" providerId="ADAL" clId="{E088F413-BFC0-4CF0-923C-3F92B0AD5E7C}" dt="2025-02-13T11:24:06.199" v="187" actId="21"/>
          <ac:spMkLst>
            <pc:docMk/>
            <pc:sldMk cId="1057589508" sldId="874"/>
            <ac:spMk id="2" creationId="{581B38ED-CE69-FF44-E5BE-BE129CACB795}"/>
          </ac:spMkLst>
        </pc:spChg>
        <pc:spChg chg="add del mod">
          <ac:chgData name="DOMINGUEZ, Morgane" userId="d29c428e-ee62-4017-a838-521138d5b01c" providerId="ADAL" clId="{E088F413-BFC0-4CF0-923C-3F92B0AD5E7C}" dt="2025-02-15T19:07:39.760" v="384" actId="478"/>
          <ac:spMkLst>
            <pc:docMk/>
            <pc:sldMk cId="1057589508" sldId="874"/>
            <ac:spMk id="3" creationId="{E888DEE7-D160-AC47-DBE2-EA4FF36BEEED}"/>
          </ac:spMkLst>
        </pc:spChg>
        <pc:spChg chg="del">
          <ac:chgData name="DOMINGUEZ, Morgane" userId="d29c428e-ee62-4017-a838-521138d5b01c" providerId="ADAL" clId="{E088F413-BFC0-4CF0-923C-3F92B0AD5E7C}" dt="2025-02-15T19:07:42.726" v="386" actId="478"/>
          <ac:spMkLst>
            <pc:docMk/>
            <pc:sldMk cId="1057589508" sldId="874"/>
            <ac:spMk id="16" creationId="{AAF3ADE4-B9D1-A21D-E276-E4E27DE2AB22}"/>
          </ac:spMkLst>
        </pc:spChg>
        <pc:picChg chg="add">
          <ac:chgData name="DOMINGUEZ, Morgane" userId="d29c428e-ee62-4017-a838-521138d5b01c" providerId="ADAL" clId="{E088F413-BFC0-4CF0-923C-3F92B0AD5E7C}" dt="2025-02-15T19:08:10.467" v="388"/>
          <ac:picMkLst>
            <pc:docMk/>
            <pc:sldMk cId="1057589508" sldId="874"/>
            <ac:picMk id="2" creationId="{E5570D29-1FE6-4ECB-2ADB-CDFD39EBD801}"/>
          </ac:picMkLst>
        </pc:picChg>
        <pc:picChg chg="del">
          <ac:chgData name="DOMINGUEZ, Morgane" userId="d29c428e-ee62-4017-a838-521138d5b01c" providerId="ADAL" clId="{E088F413-BFC0-4CF0-923C-3F92B0AD5E7C}" dt="2025-02-12T12:57:48.050" v="1" actId="478"/>
          <ac:picMkLst>
            <pc:docMk/>
            <pc:sldMk cId="1057589508" sldId="874"/>
            <ac:picMk id="3" creationId="{C3D1209C-88E5-0D4D-1136-ED55FC08E808}"/>
          </ac:picMkLst>
        </pc:picChg>
        <pc:picChg chg="del">
          <ac:chgData name="DOMINGUEZ, Morgane" userId="d29c428e-ee62-4017-a838-521138d5b01c" providerId="ADAL" clId="{E088F413-BFC0-4CF0-923C-3F92B0AD5E7C}" dt="2025-02-15T19:07:40.207" v="385" actId="478"/>
          <ac:picMkLst>
            <pc:docMk/>
            <pc:sldMk cId="1057589508" sldId="874"/>
            <ac:picMk id="5" creationId="{23A3C02A-0FC2-8E59-CE46-F851B486C58D}"/>
          </ac:picMkLst>
        </pc:picChg>
      </pc:sldChg>
      <pc:sldChg chg="addSp delSp mod modTransition delAnim modNotesTx">
        <pc:chgData name="DOMINGUEZ, Morgane" userId="d29c428e-ee62-4017-a838-521138d5b01c" providerId="ADAL" clId="{E088F413-BFC0-4CF0-923C-3F92B0AD5E7C}" dt="2025-02-15T19:07:58.820" v="387"/>
        <pc:sldMkLst>
          <pc:docMk/>
          <pc:sldMk cId="2567211265" sldId="875"/>
        </pc:sldMkLst>
        <pc:picChg chg="del">
          <ac:chgData name="DOMINGUEZ, Morgane" userId="d29c428e-ee62-4017-a838-521138d5b01c" providerId="ADAL" clId="{E088F413-BFC0-4CF0-923C-3F92B0AD5E7C}" dt="2025-02-12T12:57:40.601" v="0" actId="478"/>
          <ac:picMkLst>
            <pc:docMk/>
            <pc:sldMk cId="2567211265" sldId="875"/>
            <ac:picMk id="2" creationId="{6AD19DD6-205B-1969-14A7-20D28778213F}"/>
          </ac:picMkLst>
        </pc:picChg>
        <pc:picChg chg="add">
          <ac:chgData name="DOMINGUEZ, Morgane" userId="d29c428e-ee62-4017-a838-521138d5b01c" providerId="ADAL" clId="{E088F413-BFC0-4CF0-923C-3F92B0AD5E7C}" dt="2025-02-15T19:07:58.820" v="387"/>
          <ac:picMkLst>
            <pc:docMk/>
            <pc:sldMk cId="2567211265" sldId="875"/>
            <ac:picMk id="2" creationId="{744F17B2-A19A-51DA-13E6-E514C7B30E77}"/>
          </ac:picMkLst>
        </pc:picChg>
        <pc:picChg chg="del">
          <ac:chgData name="DOMINGUEZ, Morgane" userId="d29c428e-ee62-4017-a838-521138d5b01c" providerId="ADAL" clId="{E088F413-BFC0-4CF0-923C-3F92B0AD5E7C}" dt="2025-02-15T19:07:37.106" v="383" actId="478"/>
          <ac:picMkLst>
            <pc:docMk/>
            <pc:sldMk cId="2567211265" sldId="875"/>
            <ac:picMk id="5" creationId="{D9444681-2A91-4F8E-B19B-021D672094EC}"/>
          </ac:picMkLst>
        </pc:picChg>
      </pc:sldChg>
      <pc:sldChg chg="delSp modSp mod modTransition delAnim modNotesTx">
        <pc:chgData name="DOMINGUEZ, Morgane" userId="d29c428e-ee62-4017-a838-521138d5b01c" providerId="ADAL" clId="{E088F413-BFC0-4CF0-923C-3F92B0AD5E7C}" dt="2025-02-13T11:45:10.079" v="358"/>
        <pc:sldMkLst>
          <pc:docMk/>
          <pc:sldMk cId="2157614585" sldId="2147474610"/>
        </pc:sldMkLst>
        <pc:spChg chg="mod">
          <ac:chgData name="DOMINGUEZ, Morgane" userId="d29c428e-ee62-4017-a838-521138d5b01c" providerId="ADAL" clId="{E088F413-BFC0-4CF0-923C-3F92B0AD5E7C}" dt="2025-02-12T13:04:40.231" v="115" actId="1076"/>
          <ac:spMkLst>
            <pc:docMk/>
            <pc:sldMk cId="2157614585" sldId="2147474610"/>
            <ac:spMk id="3" creationId="{01D04754-05FF-1243-F183-A4D79791C8A2}"/>
          </ac:spMkLst>
        </pc:spChg>
        <pc:picChg chg="del">
          <ac:chgData name="DOMINGUEZ, Morgane" userId="d29c428e-ee62-4017-a838-521138d5b01c" providerId="ADAL" clId="{E088F413-BFC0-4CF0-923C-3F92B0AD5E7C}" dt="2025-02-12T12:58:50.351" v="19" actId="478"/>
          <ac:picMkLst>
            <pc:docMk/>
            <pc:sldMk cId="2157614585" sldId="2147474610"/>
            <ac:picMk id="2" creationId="{5B36FEE5-4455-6871-7C20-6629489E5F1E}"/>
          </ac:picMkLst>
        </pc:picChg>
      </pc:sldChg>
      <pc:sldChg chg="delSp modSp mod modTransition delAnim modNotesTx">
        <pc:chgData name="DOMINGUEZ, Morgane" userId="d29c428e-ee62-4017-a838-521138d5b01c" providerId="ADAL" clId="{E088F413-BFC0-4CF0-923C-3F92B0AD5E7C}" dt="2025-02-13T11:45:18.696" v="361"/>
        <pc:sldMkLst>
          <pc:docMk/>
          <pc:sldMk cId="1163143416" sldId="2147474611"/>
        </pc:sldMkLst>
        <pc:spChg chg="mod">
          <ac:chgData name="DOMINGUEZ, Morgane" userId="d29c428e-ee62-4017-a838-521138d5b01c" providerId="ADAL" clId="{E088F413-BFC0-4CF0-923C-3F92B0AD5E7C}" dt="2025-02-12T13:04:52.124" v="118" actId="1076"/>
          <ac:spMkLst>
            <pc:docMk/>
            <pc:sldMk cId="1163143416" sldId="2147474611"/>
            <ac:spMk id="3" creationId="{F0E6C8C4-8738-DB6A-A244-4243ABF79992}"/>
          </ac:spMkLst>
        </pc:spChg>
        <pc:spChg chg="del">
          <ac:chgData name="DOMINGUEZ, Morgane" userId="d29c428e-ee62-4017-a838-521138d5b01c" providerId="ADAL" clId="{E088F413-BFC0-4CF0-923C-3F92B0AD5E7C}" dt="2025-02-12T12:58:55.444" v="21" actId="478"/>
          <ac:spMkLst>
            <pc:docMk/>
            <pc:sldMk cId="1163143416" sldId="2147474611"/>
            <ac:spMk id="7" creationId="{6119AE8A-A450-A4E5-B472-A6FE802B6F21}"/>
          </ac:spMkLst>
        </pc:spChg>
        <pc:spChg chg="del">
          <ac:chgData name="DOMINGUEZ, Morgane" userId="d29c428e-ee62-4017-a838-521138d5b01c" providerId="ADAL" clId="{E088F413-BFC0-4CF0-923C-3F92B0AD5E7C}" dt="2025-02-12T12:58:57.573" v="22" actId="478"/>
          <ac:spMkLst>
            <pc:docMk/>
            <pc:sldMk cId="1163143416" sldId="2147474611"/>
            <ac:spMk id="8" creationId="{ED4A8A0D-EE18-61CF-AC59-43A43B3182FA}"/>
          </ac:spMkLst>
        </pc:spChg>
        <pc:picChg chg="del">
          <ac:chgData name="DOMINGUEZ, Morgane" userId="d29c428e-ee62-4017-a838-521138d5b01c" providerId="ADAL" clId="{E088F413-BFC0-4CF0-923C-3F92B0AD5E7C}" dt="2025-02-12T12:58:53.124" v="20" actId="478"/>
          <ac:picMkLst>
            <pc:docMk/>
            <pc:sldMk cId="1163143416" sldId="2147474611"/>
            <ac:picMk id="4" creationId="{9504FB70-2590-1A3C-29D8-3F4ABEAA4B0B}"/>
          </ac:picMkLst>
        </pc:picChg>
      </pc:sldChg>
      <pc:sldChg chg="delSp modSp mod modTransition delAnim modNotesTx">
        <pc:chgData name="DOMINGUEZ, Morgane" userId="d29c428e-ee62-4017-a838-521138d5b01c" providerId="ADAL" clId="{E088F413-BFC0-4CF0-923C-3F92B0AD5E7C}" dt="2025-02-13T11:45:25.630" v="365"/>
        <pc:sldMkLst>
          <pc:docMk/>
          <pc:sldMk cId="4230200921" sldId="2147474612"/>
        </pc:sldMkLst>
        <pc:spChg chg="mod">
          <ac:chgData name="DOMINGUEZ, Morgane" userId="d29c428e-ee62-4017-a838-521138d5b01c" providerId="ADAL" clId="{E088F413-BFC0-4CF0-923C-3F92B0AD5E7C}" dt="2025-02-12T13:05:04.352" v="121" actId="1076"/>
          <ac:spMkLst>
            <pc:docMk/>
            <pc:sldMk cId="4230200921" sldId="2147474612"/>
            <ac:spMk id="3" creationId="{D3181EE8-5664-7F42-E95E-831A97F1272F}"/>
          </ac:spMkLst>
        </pc:spChg>
        <pc:picChg chg="del">
          <ac:chgData name="DOMINGUEZ, Morgane" userId="d29c428e-ee62-4017-a838-521138d5b01c" providerId="ADAL" clId="{E088F413-BFC0-4CF0-923C-3F92B0AD5E7C}" dt="2025-02-12T12:59:00.934" v="23" actId="478"/>
          <ac:picMkLst>
            <pc:docMk/>
            <pc:sldMk cId="4230200921" sldId="2147474612"/>
            <ac:picMk id="2" creationId="{B05F634D-98A1-0BE9-0BBF-D06601086B00}"/>
          </ac:picMkLst>
        </pc:picChg>
      </pc:sldChg>
      <pc:sldChg chg="delSp modSp mod modTransition delAnim modNotesTx">
        <pc:chgData name="DOMINGUEZ, Morgane" userId="d29c428e-ee62-4017-a838-521138d5b01c" providerId="ADAL" clId="{E088F413-BFC0-4CF0-923C-3F92B0AD5E7C}" dt="2025-02-13T11:45:33.525" v="369"/>
        <pc:sldMkLst>
          <pc:docMk/>
          <pc:sldMk cId="3750282615" sldId="2147474613"/>
        </pc:sldMkLst>
        <pc:spChg chg="mod">
          <ac:chgData name="DOMINGUEZ, Morgane" userId="d29c428e-ee62-4017-a838-521138d5b01c" providerId="ADAL" clId="{E088F413-BFC0-4CF0-923C-3F92B0AD5E7C}" dt="2025-02-12T13:05:15.311" v="124" actId="1076"/>
          <ac:spMkLst>
            <pc:docMk/>
            <pc:sldMk cId="3750282615" sldId="2147474613"/>
            <ac:spMk id="6" creationId="{BFF9EFB2-F212-B695-9E79-290FA7DA1E8B}"/>
          </ac:spMkLst>
        </pc:spChg>
        <pc:spChg chg="del">
          <ac:chgData name="DOMINGUEZ, Morgane" userId="d29c428e-ee62-4017-a838-521138d5b01c" providerId="ADAL" clId="{E088F413-BFC0-4CF0-923C-3F92B0AD5E7C}" dt="2025-02-12T12:59:06.295" v="25" actId="478"/>
          <ac:spMkLst>
            <pc:docMk/>
            <pc:sldMk cId="3750282615" sldId="2147474613"/>
            <ac:spMk id="7" creationId="{626C2378-F2ED-280B-8591-50BA48C7BC8F}"/>
          </ac:spMkLst>
        </pc:spChg>
        <pc:spChg chg="del mod">
          <ac:chgData name="DOMINGUEZ, Morgane" userId="d29c428e-ee62-4017-a838-521138d5b01c" providerId="ADAL" clId="{E088F413-BFC0-4CF0-923C-3F92B0AD5E7C}" dt="2025-02-12T12:59:07.290" v="26" actId="478"/>
          <ac:spMkLst>
            <pc:docMk/>
            <pc:sldMk cId="3750282615" sldId="2147474613"/>
            <ac:spMk id="8" creationId="{D5DADD7F-CB6A-19E4-B16C-F83DA021B3A1}"/>
          </ac:spMkLst>
        </pc:spChg>
        <pc:picChg chg="del">
          <ac:chgData name="DOMINGUEZ, Morgane" userId="d29c428e-ee62-4017-a838-521138d5b01c" providerId="ADAL" clId="{E088F413-BFC0-4CF0-923C-3F92B0AD5E7C}" dt="2025-02-12T12:59:09.406" v="27" actId="478"/>
          <ac:picMkLst>
            <pc:docMk/>
            <pc:sldMk cId="3750282615" sldId="2147474613"/>
            <ac:picMk id="4" creationId="{5AC307DB-D108-AAEE-0C46-662D39031C82}"/>
          </ac:picMkLst>
        </pc:picChg>
      </pc:sldChg>
      <pc:sldChg chg="delSp modSp mod modTransition delAnim modNotesTx">
        <pc:chgData name="DOMINGUEZ, Morgane" userId="d29c428e-ee62-4017-a838-521138d5b01c" providerId="ADAL" clId="{E088F413-BFC0-4CF0-923C-3F92B0AD5E7C}" dt="2025-02-13T11:45:38.409" v="372"/>
        <pc:sldMkLst>
          <pc:docMk/>
          <pc:sldMk cId="121190327" sldId="2147474614"/>
        </pc:sldMkLst>
        <pc:spChg chg="mod">
          <ac:chgData name="DOMINGUEZ, Morgane" userId="d29c428e-ee62-4017-a838-521138d5b01c" providerId="ADAL" clId="{E088F413-BFC0-4CF0-923C-3F92B0AD5E7C}" dt="2025-02-12T13:05:25.119" v="127" actId="1076"/>
          <ac:spMkLst>
            <pc:docMk/>
            <pc:sldMk cId="121190327" sldId="2147474614"/>
            <ac:spMk id="3" creationId="{48C149F0-06A6-C395-581A-8A80E50389E6}"/>
          </ac:spMkLst>
        </pc:spChg>
        <pc:picChg chg="del">
          <ac:chgData name="DOMINGUEZ, Morgane" userId="d29c428e-ee62-4017-a838-521138d5b01c" providerId="ADAL" clId="{E088F413-BFC0-4CF0-923C-3F92B0AD5E7C}" dt="2025-02-12T12:59:14.591" v="28" actId="478"/>
          <ac:picMkLst>
            <pc:docMk/>
            <pc:sldMk cId="121190327" sldId="2147474614"/>
            <ac:picMk id="2" creationId="{6BF8CE63-7801-7DD1-02BF-DFF49F071B01}"/>
          </ac:picMkLst>
        </pc:picChg>
      </pc:sldChg>
      <pc:sldChg chg="delSp modSp mod modTransition delAnim modNotesTx">
        <pc:chgData name="DOMINGUEZ, Morgane" userId="d29c428e-ee62-4017-a838-521138d5b01c" providerId="ADAL" clId="{E088F413-BFC0-4CF0-923C-3F92B0AD5E7C}" dt="2025-02-13T11:44:56.526" v="351"/>
        <pc:sldMkLst>
          <pc:docMk/>
          <pc:sldMk cId="4257536088" sldId="2147474615"/>
        </pc:sldMkLst>
        <pc:spChg chg="mod">
          <ac:chgData name="DOMINGUEZ, Morgane" userId="d29c428e-ee62-4017-a838-521138d5b01c" providerId="ADAL" clId="{E088F413-BFC0-4CF0-923C-3F92B0AD5E7C}" dt="2025-02-12T13:04:19.171" v="109" actId="1076"/>
          <ac:spMkLst>
            <pc:docMk/>
            <pc:sldMk cId="4257536088" sldId="2147474615"/>
            <ac:spMk id="3" creationId="{EC4131F0-967D-236C-E9A9-732C11C85F5B}"/>
          </ac:spMkLst>
        </pc:spChg>
        <pc:picChg chg="del">
          <ac:chgData name="DOMINGUEZ, Morgane" userId="d29c428e-ee62-4017-a838-521138d5b01c" providerId="ADAL" clId="{E088F413-BFC0-4CF0-923C-3F92B0AD5E7C}" dt="2025-02-12T12:58:39.519" v="15" actId="478"/>
          <ac:picMkLst>
            <pc:docMk/>
            <pc:sldMk cId="4257536088" sldId="2147474615"/>
            <ac:picMk id="2" creationId="{E3F84935-4A96-617F-E077-8FC7660980A1}"/>
          </ac:picMkLst>
        </pc:picChg>
      </pc:sldChg>
      <pc:sldChg chg="delSp modSp mod modTransition delAnim modNotesTx">
        <pc:chgData name="DOMINGUEZ, Morgane" userId="d29c428e-ee62-4017-a838-521138d5b01c" providerId="ADAL" clId="{E088F413-BFC0-4CF0-923C-3F92B0AD5E7C}" dt="2025-02-13T11:45:48.266" v="375"/>
        <pc:sldMkLst>
          <pc:docMk/>
          <pc:sldMk cId="2849894684" sldId="2147474632"/>
        </pc:sldMkLst>
        <pc:spChg chg="mod">
          <ac:chgData name="DOMINGUEZ, Morgane" userId="d29c428e-ee62-4017-a838-521138d5b01c" providerId="ADAL" clId="{E088F413-BFC0-4CF0-923C-3F92B0AD5E7C}" dt="2025-02-12T13:05:33.975" v="130" actId="1076"/>
          <ac:spMkLst>
            <pc:docMk/>
            <pc:sldMk cId="2849894684" sldId="2147474632"/>
            <ac:spMk id="4" creationId="{DAA8037D-2ABD-F664-C107-5E9C34130F93}"/>
          </ac:spMkLst>
        </pc:spChg>
        <pc:picChg chg="del">
          <ac:chgData name="DOMINGUEZ, Morgane" userId="d29c428e-ee62-4017-a838-521138d5b01c" providerId="ADAL" clId="{E088F413-BFC0-4CF0-923C-3F92B0AD5E7C}" dt="2025-02-12T12:59:19.100" v="29" actId="478"/>
          <ac:picMkLst>
            <pc:docMk/>
            <pc:sldMk cId="2849894684" sldId="2147474632"/>
            <ac:picMk id="3" creationId="{224110D2-E85B-84E1-3B24-715C1A426D90}"/>
          </ac:picMkLst>
        </pc:picChg>
      </pc:sldChg>
      <pc:sldChg chg="delSp modSp mod modTransition delAnim modNotesTx">
        <pc:chgData name="DOMINGUEZ, Morgane" userId="d29c428e-ee62-4017-a838-521138d5b01c" providerId="ADAL" clId="{E088F413-BFC0-4CF0-923C-3F92B0AD5E7C}" dt="2025-02-13T11:45:04.263" v="354"/>
        <pc:sldMkLst>
          <pc:docMk/>
          <pc:sldMk cId="1197554615" sldId="2147474717"/>
        </pc:sldMkLst>
        <pc:spChg chg="mod">
          <ac:chgData name="DOMINGUEZ, Morgane" userId="d29c428e-ee62-4017-a838-521138d5b01c" providerId="ADAL" clId="{E088F413-BFC0-4CF0-923C-3F92B0AD5E7C}" dt="2025-02-12T13:04:29.882" v="112" actId="1076"/>
          <ac:spMkLst>
            <pc:docMk/>
            <pc:sldMk cId="1197554615" sldId="2147474717"/>
            <ac:spMk id="4" creationId="{A3E9D6E0-E949-BA5D-5EE8-418B2DFB09AE}"/>
          </ac:spMkLst>
        </pc:spChg>
        <pc:spChg chg="del">
          <ac:chgData name="DOMINGUEZ, Morgane" userId="d29c428e-ee62-4017-a838-521138d5b01c" providerId="ADAL" clId="{E088F413-BFC0-4CF0-923C-3F92B0AD5E7C}" dt="2025-02-12T12:58:47.608" v="18" actId="478"/>
          <ac:spMkLst>
            <pc:docMk/>
            <pc:sldMk cId="1197554615" sldId="2147474717"/>
            <ac:spMk id="6" creationId="{E1A7CF08-0A7C-D0B9-5B3E-A174334086F6}"/>
          </ac:spMkLst>
        </pc:spChg>
        <pc:spChg chg="del">
          <ac:chgData name="DOMINGUEZ, Morgane" userId="d29c428e-ee62-4017-a838-521138d5b01c" providerId="ADAL" clId="{E088F413-BFC0-4CF0-923C-3F92B0AD5E7C}" dt="2025-02-12T12:58:47.037" v="17" actId="478"/>
          <ac:spMkLst>
            <pc:docMk/>
            <pc:sldMk cId="1197554615" sldId="2147474717"/>
            <ac:spMk id="7" creationId="{0AC013EE-08FE-BC79-AEEB-6A78ED76F4FA}"/>
          </ac:spMkLst>
        </pc:spChg>
        <pc:picChg chg="del">
          <ac:chgData name="DOMINGUEZ, Morgane" userId="d29c428e-ee62-4017-a838-521138d5b01c" providerId="ADAL" clId="{E088F413-BFC0-4CF0-923C-3F92B0AD5E7C}" dt="2025-02-12T12:58:43.358" v="16" actId="478"/>
          <ac:picMkLst>
            <pc:docMk/>
            <pc:sldMk cId="1197554615" sldId="2147474717"/>
            <ac:picMk id="2" creationId="{3D3B312A-2993-55E1-7AEC-4AD4634D425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66B1A3-7281-4ED5-B745-04C004085C03}"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AEC4C-7B8A-4C17-81BE-A01D995E44DD}" type="slidenum">
              <a:rPr lang="en-US" smtClean="0"/>
              <a:t>‹#›</a:t>
            </a:fld>
            <a:endParaRPr lang="en-US"/>
          </a:p>
        </p:txBody>
      </p:sp>
    </p:spTree>
    <p:extLst>
      <p:ext uri="{BB962C8B-B14F-4D97-AF65-F5344CB8AC3E}">
        <p14:creationId xmlns:p14="http://schemas.microsoft.com/office/powerpoint/2010/main" val="3180658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2 of the GTFCC online course on cholera surveillance for health care workers.</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a:t>
            </a:fld>
            <a:endParaRPr lang="en-US"/>
          </a:p>
        </p:txBody>
      </p:sp>
    </p:spTree>
    <p:extLst>
      <p:ext uri="{BB962C8B-B14F-4D97-AF65-F5344CB8AC3E}">
        <p14:creationId xmlns:p14="http://schemas.microsoft.com/office/powerpoint/2010/main" val="2395337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Health care workers collect standard information on any patient meeting the definitions of a suspected cholera case. Standard information means that the same information is always collected regardless of whether or not there is a cholera outbreak.</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information is collected by filling a cholera case report form or a cholera linelist.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learn where to find standard data collection tools in Module 6.</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information collected includes some information on the patients such as age, sex, and place of residence.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Some clinical information is also collected such as the date of symptom onset, whether the patient has been hospitalized for treatment, the dehydration level of the patient, and the outcome of the disease.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some information on the tests performed and their results are also recorded.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standard information collected on suspected cholera cases is then reported to the health authority.</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10</a:t>
            </a:fld>
            <a:endParaRPr lang="en-US"/>
          </a:p>
        </p:txBody>
      </p:sp>
    </p:spTree>
    <p:extLst>
      <p:ext uri="{BB962C8B-B14F-4D97-AF65-F5344CB8AC3E}">
        <p14:creationId xmlns:p14="http://schemas.microsoft.com/office/powerpoint/2010/main" val="506493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will now look into key principles for testing patients with suspected cholera.</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11</a:t>
            </a:fld>
            <a:endParaRPr lang="en-US"/>
          </a:p>
        </p:txBody>
      </p:sp>
    </p:spTree>
    <p:extLst>
      <p:ext uri="{BB962C8B-B14F-4D97-AF65-F5344CB8AC3E}">
        <p14:creationId xmlns:p14="http://schemas.microsoft.com/office/powerpoint/2010/main" val="3908908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Because AWD can be caused by different diseases, testing for cholera is important for surveillance in order to characterize the cholera situation.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However, for case management, testing is not as critical. Indeed, the treatment of patients with suspected cholera depends on their dehydration level and is not influenced by cholera test results.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tests are performed on patients who meet the definition of a suspected cholera case.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Among those, which suspected cholera cases should be tested depends on the cholera situation.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learn about testing strategies applicable in different cholera situations in the next modules of this course.</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12</a:t>
            </a:fld>
            <a:endParaRPr lang="en-US"/>
          </a:p>
        </p:txBody>
      </p:sp>
    </p:spTree>
    <p:extLst>
      <p:ext uri="{BB962C8B-B14F-4D97-AF65-F5344CB8AC3E}">
        <p14:creationId xmlns:p14="http://schemas.microsoft.com/office/powerpoint/2010/main" val="3571670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Rapid Diagnostic Tests for cholera,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may be available at your facility. If so, they are useful screening tools. However, they cannot be used to confirm cholera.</a:t>
            </a:r>
          </a:p>
          <a:p>
            <a:pPr marL="0" marR="0">
              <a:lnSpc>
                <a:spcPct val="107000"/>
              </a:lnSpc>
              <a:spcBef>
                <a:spcPts val="0"/>
              </a:spcBef>
              <a:spcAft>
                <a:spcPts val="80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can be performed at the health facility; they are rapid and easy to use.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are performed on stool samples from patients who meet the definition of a suspected cholera case.</a:t>
            </a:r>
          </a:p>
          <a:p>
            <a:pPr marL="0" marR="0">
              <a:lnSpc>
                <a:spcPct val="107000"/>
              </a:lnSpc>
              <a:spcBef>
                <a:spcPts val="0"/>
              </a:spcBef>
              <a:spcAft>
                <a:spcPts val="80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used to triage samples to be sent for laboratory confirmation, namely those tested positive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 cholera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negative, cholera can be ruled out and there is no need to send the sample for laboratory confirmation.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results, positive or negative, are recorded as part of the standard information collected on patients with suspected cholera, and should be reported.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learn where to access information on how to perform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Module 6.</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13</a:t>
            </a:fld>
            <a:endParaRPr lang="en-US"/>
          </a:p>
        </p:txBody>
      </p:sp>
    </p:spTree>
    <p:extLst>
      <p:ext uri="{BB962C8B-B14F-4D97-AF65-F5344CB8AC3E}">
        <p14:creationId xmlns:p14="http://schemas.microsoft.com/office/powerpoint/2010/main" val="1446755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For cholera to be confirmed, samples collected on patients who meet the definition of a suspected cholera case are sent to a laboratory for confirmatory testing by culture or PCR.</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Tests are performed on fresh stools or rectal swabs.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Samples for laboratory confirmation should be collected within the first four days of illness and before initiating antibiotic therapy.</a:t>
            </a: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Importantly, do not wait for the test results to treat the patient. Treatment depends on the dehydration level, not on test results.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learn where to access information on how to handle samples for laboratory confirmation in Module 6.</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14</a:t>
            </a:fld>
            <a:endParaRPr lang="en-US"/>
          </a:p>
        </p:txBody>
      </p:sp>
    </p:spTree>
    <p:extLst>
      <p:ext uri="{BB962C8B-B14F-4D97-AF65-F5344CB8AC3E}">
        <p14:creationId xmlns:p14="http://schemas.microsoft.com/office/powerpoint/2010/main" val="2915303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kern="100" dirty="0">
                <a:solidFill>
                  <a:srgbClr val="009999"/>
                </a:solidFill>
                <a:effectLst/>
                <a:latin typeface="Calibri" panose="020F0502020204030204" pitchFamily="34" charset="0"/>
                <a:cs typeface="Times New Roman" panose="02020603050405020304" pitchFamily="18" charset="0"/>
              </a:rPr>
              <a:t>Cholera causes Acute Watery Diarrhoea (AWD) which may lead to severe dehydration.</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care workers record standard information on any patient with suspected cholera. This can be in a case report form or in a line list.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confirm cholera, stool samples are sent to a laboratory for testing.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available, they are useful screening tools to triage samples for laboratory confirmation. Only samples tested positive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sent for confirmatory testing.</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15</a:t>
            </a:fld>
            <a:endParaRPr lang="en-US"/>
          </a:p>
        </p:txBody>
      </p:sp>
    </p:spTree>
    <p:extLst>
      <p:ext uri="{BB962C8B-B14F-4D97-AF65-F5344CB8AC3E}">
        <p14:creationId xmlns:p14="http://schemas.microsoft.com/office/powerpoint/2010/main" val="782415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Question 1.  Select all that apply. What is Acute Watery Diarrhoea?</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en-US" sz="1800" b="0" kern="100" dirty="0">
                <a:solidFill>
                  <a:srgbClr val="009999"/>
                </a:solidFill>
                <a:effectLst/>
                <a:latin typeface="Calibri" panose="020F0502020204030204" pitchFamily="34" charset="0"/>
                <a:cs typeface="Times New Roman" panose="02020603050405020304" pitchFamily="18" charset="0"/>
              </a:rPr>
              <a:t>It is acute if it lasts for less than 14 days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en-US" sz="1800" b="0" kern="100" dirty="0">
                <a:solidFill>
                  <a:srgbClr val="009999"/>
                </a:solidFill>
                <a:effectLst/>
                <a:latin typeface="Calibri" panose="020F0502020204030204" pitchFamily="34" charset="0"/>
                <a:cs typeface="Times New Roman" panose="02020603050405020304" pitchFamily="18" charset="0"/>
              </a:rPr>
              <a:t>It is acute if it lasts for less than 7 days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en-US" sz="1800" b="0" kern="100" dirty="0">
                <a:solidFill>
                  <a:srgbClr val="009999"/>
                </a:solidFill>
                <a:effectLst/>
                <a:latin typeface="Calibri" panose="020F0502020204030204" pitchFamily="34" charset="0"/>
                <a:cs typeface="Times New Roman" panose="02020603050405020304" pitchFamily="18" charset="0"/>
              </a:rPr>
              <a:t>It is watery if stools are non-bloody and liquid (and may contain mucous)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en-US" sz="1800" b="0" kern="100" dirty="0">
                <a:solidFill>
                  <a:srgbClr val="009999"/>
                </a:solidFill>
                <a:effectLst/>
                <a:latin typeface="Calibri" panose="020F0502020204030204" pitchFamily="34" charset="0"/>
                <a:cs typeface="Times New Roman" panose="02020603050405020304" pitchFamily="18" charset="0"/>
              </a:rPr>
              <a:t>It is watery if stools don’t contain mucous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en-US" sz="1800" b="0" kern="100" dirty="0">
                <a:solidFill>
                  <a:srgbClr val="009999"/>
                </a:solidFill>
                <a:effectLst/>
                <a:latin typeface="Calibri" panose="020F0502020204030204" pitchFamily="34" charset="0"/>
                <a:cs typeface="Times New Roman" panose="02020603050405020304" pitchFamily="18" charset="0"/>
              </a:rPr>
              <a:t>It is diarrhoea if there are 3 loose stools or more within a 48-hour period</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en-US" sz="1800" b="0" kern="100" dirty="0">
                <a:solidFill>
                  <a:srgbClr val="009999"/>
                </a:solidFill>
                <a:effectLst/>
                <a:latin typeface="Calibri" panose="020F0502020204030204" pitchFamily="34" charset="0"/>
                <a:cs typeface="Times New Roman" panose="02020603050405020304" pitchFamily="18" charset="0"/>
              </a:rPr>
              <a:t>It is diarrhoea if there are 3 loose stools or more within a 24-hour period</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1140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answers are b, c, and f. It is acute if it lasts for less than 7 days</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watery if stools are non-bloody and liquid and may contain mucous. It is diarrhoea if there are 3 loose stools or more within a 24-hour period.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How is standard information on suspected cholera cases tested by Rapid Diagnostic Test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recorded? </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Standard information on suspected cholera cases is only recorded on patients tested positive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Standard information on suspected cholera cases is always recorded regardless of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result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module focuses on principles that always apply to implement surveillance for cholera, independent of the cholera situation.</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a:t>
            </a:fld>
            <a:endParaRPr lang="en-US"/>
          </a:p>
        </p:txBody>
      </p:sp>
    </p:spTree>
    <p:extLst>
      <p:ext uri="{BB962C8B-B14F-4D97-AF65-F5344CB8AC3E}">
        <p14:creationId xmlns:p14="http://schemas.microsoft.com/office/powerpoint/2010/main" val="1222814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Standard information on suspected cholera cases is always recorded regardless of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result.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What is the recommended approach for samples tested negative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lphaLcParenR"/>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screening tests therefore samples tested negative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should be retested by culture and/or PCR</a:t>
            </a:r>
          </a:p>
          <a:p>
            <a:pPr marL="342900" marR="0" lvl="0" indent="-342900">
              <a:lnSpc>
                <a:spcPct val="107000"/>
              </a:lnSpc>
              <a:spcBef>
                <a:spcPts val="0"/>
              </a:spcBef>
              <a:spcAft>
                <a:spcPts val="800"/>
              </a:spcAft>
              <a:buFont typeface="+mj-lt"/>
              <a:buAutoNum type="alphaLcParenR"/>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can be used to rule out cholera therefore it is not necessary to retest by culture and/PCR samples tested negative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can be used to rule out cholera therefore it is not necessary to retest by culture or PCR samples tested negative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23</a:t>
            </a:fld>
            <a:endParaRPr lang="en-US"/>
          </a:p>
        </p:txBody>
      </p:sp>
    </p:spTree>
    <p:extLst>
      <p:ext uri="{BB962C8B-B14F-4D97-AF65-F5344CB8AC3E}">
        <p14:creationId xmlns:p14="http://schemas.microsoft.com/office/powerpoint/2010/main" val="248435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know how to:</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identify patients with suspected cholera;</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collect standard information on patients with suspected cholera;</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how to test patients with suspected cholera.</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3</a:t>
            </a:fld>
            <a:endParaRPr lang="en-US"/>
          </a:p>
        </p:txBody>
      </p:sp>
    </p:spTree>
    <p:extLst>
      <p:ext uri="{BB962C8B-B14F-4D97-AF65-F5344CB8AC3E}">
        <p14:creationId xmlns:p14="http://schemas.microsoft.com/office/powerpoint/2010/main" val="3259969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start with the signs and symptoms of cholera.</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a:t>
            </a:fld>
            <a:endParaRPr lang="en-US"/>
          </a:p>
        </p:txBody>
      </p:sp>
    </p:spTree>
    <p:extLst>
      <p:ext uri="{BB962C8B-B14F-4D97-AF65-F5344CB8AC3E}">
        <p14:creationId xmlns:p14="http://schemas.microsoft.com/office/powerpoint/2010/main" val="962446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key sign to suspect cholera is Acute Watery Diarrhoea, also referred to as AWD.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AWD is not any type of diarrhoea.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acute if it lasts for less than 7 days.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watery if stools are non-bloody and liquid and may contain mucous.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diarrhoea if there are 3 loose stools or more within a 24-hour period.</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5</a:t>
            </a:fld>
            <a:endParaRPr lang="en-US"/>
          </a:p>
        </p:txBody>
      </p:sp>
    </p:spTree>
    <p:extLst>
      <p:ext uri="{BB962C8B-B14F-4D97-AF65-F5344CB8AC3E}">
        <p14:creationId xmlns:p14="http://schemas.microsoft.com/office/powerpoint/2010/main" val="3973897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Acute Watery Diarrhoea can cause dehydration.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important to assess the level of dehydration of patients with AWD in order to determine the appropriate rehydration plan.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particular, a patient has severe dehydration if one danger sign or more is present, namely being lethargic or unconscious, or having an absent or weak pulse, or having a respiratory distress.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no danger sign is present, a patient has severe dehydration if at least two of the following signs are present: having sunken eyes, or not being able to drink or drinking poorly, or having a skin pinch which goes back very slowly.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Patients who have severe dehydration need intravenous rehydration.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Other patients are usually treated with oral rehydration. </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6</a:t>
            </a:fld>
            <a:endParaRPr lang="en-US"/>
          </a:p>
        </p:txBody>
      </p:sp>
    </p:spTree>
    <p:extLst>
      <p:ext uri="{BB962C8B-B14F-4D97-AF65-F5344CB8AC3E}">
        <p14:creationId xmlns:p14="http://schemas.microsoft.com/office/powerpoint/2010/main" val="1152937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look into how to identify patients with suspected cholera.</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7</a:t>
            </a:fld>
            <a:endParaRPr lang="en-US"/>
          </a:p>
        </p:txBody>
      </p:sp>
    </p:spTree>
    <p:extLst>
      <p:ext uri="{BB962C8B-B14F-4D97-AF65-F5344CB8AC3E}">
        <p14:creationId xmlns:p14="http://schemas.microsoft.com/office/powerpoint/2010/main" val="1481737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identify patients with suspected cholera, surveillance case definitions are applied. Importantly, depending on the local cholera situation, there are different definitions of suspected cholera cases.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geographic areas where there is no ongoing cholera outbreak, suspected cholera cases are patients aged 2 years or older with AWD and severe dehydration, or patients aged 2 years or older who died from AWD.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geographic areas where there is an ongoing cholera outbreak, suspected cholera cases are any patients with AWD or who died from AWD.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key difference between these case definitions is that in geographic areas where there is no ongoing cholera outbreak, age and severe dehydration are taken into account to identify patients with suspected cholera. These criteria limit the number of false suspected cholera outbreaks. This avoids overwhelming the surveillance system with false alarms which would decrease the effectiveness of early detection.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the other hand, in geographic areas where there is a cholera outbreak, age and severe dehydration are not considered to identify patients with suspected cholera. This is to ensure a sensitive monitoring of an outbreak.</a:t>
            </a:r>
          </a:p>
          <a:p>
            <a:pPr marL="457200" indent="-457200" defTabSz="1371600">
              <a:lnSpc>
                <a:spcPct val="130000"/>
              </a:lnSpc>
              <a:spcAft>
                <a:spcPts val="600"/>
              </a:spcAft>
              <a:buClr>
                <a:srgbClr val="008080"/>
              </a:buCl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8</a:t>
            </a:fld>
            <a:endParaRPr lang="en-US"/>
          </a:p>
        </p:txBody>
      </p:sp>
    </p:spTree>
    <p:extLst>
      <p:ext uri="{BB962C8B-B14F-4D97-AF65-F5344CB8AC3E}">
        <p14:creationId xmlns:p14="http://schemas.microsoft.com/office/powerpoint/2010/main" val="2017148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00" dirty="0">
                <a:solidFill>
                  <a:srgbClr val="009999"/>
                </a:solidFill>
                <a:effectLst/>
                <a:latin typeface="Calibri" panose="020F0502020204030204" pitchFamily="34" charset="0"/>
                <a:cs typeface="Times New Roman" panose="02020603050405020304" pitchFamily="18" charset="0"/>
              </a:rPr>
              <a:t>It is important to collect standard information on all patients with suspected cholera. Let’s look into this.</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9</a:t>
            </a:fld>
            <a:endParaRPr lang="en-US"/>
          </a:p>
        </p:txBody>
      </p:sp>
    </p:spTree>
    <p:extLst>
      <p:ext uri="{BB962C8B-B14F-4D97-AF65-F5344CB8AC3E}">
        <p14:creationId xmlns:p14="http://schemas.microsoft.com/office/powerpoint/2010/main" val="3531458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84EAA5-730B-4DC4-B176-35D1C5AD7AE2}"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82FF36-0311-4146-9F04-7F3D7E5C7752}"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E77F2-A50B-4BA5-82A9-BFCC84B99634}"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4FF740-00C1-4641-B481-070069CC970D}" type="datetime1">
              <a:rPr lang="en-GB" smtClean="0"/>
              <a:t>15/02/2025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9686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13CF1CD-42ED-4EDA-8BA1-C28831786FD9}" type="datetime1">
              <a:rPr lang="en-GB" smtClean="0"/>
              <a:t>15/02/2025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78513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0719651-E8DF-414E-878F-C209B0F37720}" type="datetime1">
              <a:rPr lang="en-GB" smtClean="0"/>
              <a:t>15/02/2025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60978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5DC5BE02-B900-400B-9245-1052ED243365}" type="datetime1">
              <a:rPr lang="en-GB" smtClean="0"/>
              <a:t>15/02/2025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8394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2811715-A99B-4CCC-86E1-5EAF3B90B888}" type="datetime1">
              <a:rPr lang="en-GB" smtClean="0"/>
              <a:t>15/02/2025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47785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BA1E682A-3DFE-4E51-A8E9-32A11421583A}" type="datetime1">
              <a:rPr lang="en-GB" smtClean="0"/>
              <a:t>15/02/2025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14254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89028A7-2D36-4ABD-9E39-B888895E0813}"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09624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0A589ED-70F6-4104-9EE6-F5B7339D436D}"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659435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E96268-FC7D-4C94-8D82-66CFC472286A}"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15C4576-1212-4D7D-B14F-1A458501D573}"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31062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90371D3-FBBD-4E85-8945-8F23FDDC2296}"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71682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7533CB8-3C38-4888-B6B9-469AE47954E4}"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09950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F992290-9131-4CE7-A03F-84E8C73225A9}"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192142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98E3B7B4-E821-4FD8-91D7-5A9FBA1D2AAF}" type="datetime1">
              <a:rPr lang="en-GB" smtClean="0"/>
              <a:t>15/02/2025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790084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3F67D413-1D91-4918-A673-0D5377767436}" type="datetime1">
              <a:rPr lang="en-GB" smtClean="0"/>
              <a:t>15/02/2025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22821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B32F993C-D593-4B0E-A0F1-3A20A9F7EBCB}" type="datetime1">
              <a:rPr lang="en-GB" smtClean="0"/>
              <a:t>15/02/2025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728448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F5026200-BF63-481B-A50B-4EF7EBDDB4E6}" type="datetime1">
              <a:rPr lang="en-GB" smtClean="0"/>
              <a:t>15/02/2025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96797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5A3A1BB5-22FA-4E36-B15B-F08D66D13F06}" type="datetime1">
              <a:rPr lang="en-GB" smtClean="0"/>
              <a:t>15/02/2025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92547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AA79A192-77E3-4694-9200-78087D16EF03}" type="datetime1">
              <a:rPr lang="en-GB" smtClean="0"/>
              <a:t>15/02/2025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702052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260B55-3436-41CB-BF79-611CD2BEBF99}" type="datetime1">
              <a:rPr lang="en-GB" smtClean="0"/>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15603148-5F30-49B4-AAFD-E5BBC0F18B0E}" type="datetime1">
              <a:rPr lang="en-GB" smtClean="0"/>
              <a:t>15/02/2025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874230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039D12CA-B829-468A-B991-1915EDB83184}" type="datetime1">
              <a:rPr lang="en-GB" smtClean="0"/>
              <a:t>15/02/2025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286606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54AF604D-173A-46E9-A262-95DE4DA59A55}" type="datetime1">
              <a:rPr lang="en-GB" smtClean="0"/>
              <a:t>15/02/2025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98285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2E9B3BEF-F7D0-4071-9113-ABD5597F80EA}" type="datetime1">
              <a:rPr lang="en-GB" smtClean="0"/>
              <a:t>15/02/2025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82776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73CCA0-03EC-424D-8836-A19EF5834A0F}" type="datetime1">
              <a:rPr lang="en-GB"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42CECB-2DAA-4AEE-8AA5-1721B581B136}" type="datetime1">
              <a:rPr lang="en-GB" smtClean="0"/>
              <a:t>15/02/2025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3B5F89-410C-41D7-AA98-0FDB67DEDE1D}" type="datetime1">
              <a:rPr lang="en-GB" smtClean="0"/>
              <a:t>15/02/2025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CDB47-756F-4EAA-9704-3D2064837716}" type="datetime1">
              <a:rPr lang="en-GB" smtClean="0"/>
              <a:t>15/02/2025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368E36-E788-4DDF-9631-2D5C29E5E373}" type="datetime1">
              <a:rPr lang="en-GB"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1D1380-C9BB-4A0A-B12A-ABAFF42F41A9}" type="datetime1">
              <a:rPr lang="en-GB" smtClean="0"/>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EEC7B-CB9F-4819-93A8-533FF72405F8}" type="datetime1">
              <a:rPr lang="en-GB" smtClean="0"/>
              <a:t>15/02/2025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011B605B-4832-4532-BAB8-F6791163D128}" type="datetime1">
              <a:rPr lang="en-GB" smtClean="0"/>
              <a:t>15/02/2025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56663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895CF23-EC89-40F0-8969-E8666F49DFB7}" type="datetime1">
              <a:rPr lang="en-GB" smtClean="0"/>
              <a:t>15/02/2025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4975049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D4D0C7-E409-005E-1EAF-BD743C4A7598}"/>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2" name="Picture 1">
            <a:extLst>
              <a:ext uri="{FF2B5EF4-FFF2-40B4-BE49-F238E27FC236}">
                <a16:creationId xmlns:a16="http://schemas.microsoft.com/office/drawing/2014/main" id="{744F17B2-A19A-51DA-13E6-E514C7B30E77}"/>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567211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61481" y="-1432486"/>
            <a:ext cx="9805481" cy="2846669"/>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7" name="TextBox 7"/>
          <p:cNvSpPr txBox="1"/>
          <p:nvPr/>
        </p:nvSpPr>
        <p:spPr>
          <a:xfrm>
            <a:off x="899058" y="500998"/>
            <a:ext cx="9364499" cy="602088"/>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Collection of information</a:t>
            </a:r>
          </a:p>
        </p:txBody>
      </p:sp>
      <p:sp>
        <p:nvSpPr>
          <p:cNvPr id="21" name="Freeform 4">
            <a:extLst>
              <a:ext uri="{FF2B5EF4-FFF2-40B4-BE49-F238E27FC236}">
                <a16:creationId xmlns:a16="http://schemas.microsoft.com/office/drawing/2014/main" id="{381A0ED3-8CDE-BCE7-6A11-0EB32B8119DC}"/>
              </a:ext>
            </a:extLst>
          </p:cNvPr>
          <p:cNvSpPr/>
          <p:nvPr/>
        </p:nvSpPr>
        <p:spPr>
          <a:xfrm>
            <a:off x="1828800" y="1733351"/>
            <a:ext cx="14727695" cy="130351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sz="2600">
              <a:solidFill>
                <a:srgbClr val="37290F"/>
              </a:solidFill>
              <a:latin typeface="Atkinson Hyperlegible" panose="020B0604020202020204" charset="0"/>
            </a:endParaRPr>
          </a:p>
        </p:txBody>
      </p:sp>
      <p:sp>
        <p:nvSpPr>
          <p:cNvPr id="22" name="TextBox 21">
            <a:extLst>
              <a:ext uri="{FF2B5EF4-FFF2-40B4-BE49-F238E27FC236}">
                <a16:creationId xmlns:a16="http://schemas.microsoft.com/office/drawing/2014/main" id="{FC18DF86-D16C-8197-6A70-95CC0937B595}"/>
              </a:ext>
            </a:extLst>
          </p:cNvPr>
          <p:cNvSpPr txBox="1"/>
          <p:nvPr/>
        </p:nvSpPr>
        <p:spPr>
          <a:xfrm>
            <a:off x="1828800" y="1910829"/>
            <a:ext cx="14727695" cy="1031051"/>
          </a:xfrm>
          <a:prstGeom prst="rect">
            <a:avLst/>
          </a:prstGeom>
          <a:noFill/>
        </p:spPr>
        <p:txBody>
          <a:bodyPr wrap="square" rtlCol="0">
            <a:spAutoFit/>
          </a:bodyPr>
          <a:lstStyle/>
          <a:p>
            <a:pPr algn="ctr">
              <a:spcAft>
                <a:spcPts val="600"/>
              </a:spcAft>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When a patient who meets the cholera case definition is identified, </a:t>
            </a:r>
          </a:p>
          <a:p>
            <a:pPr algn="ctr">
              <a:spcAft>
                <a:spcPts val="600"/>
              </a:spcAft>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tandard</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information is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collected</a:t>
            </a:r>
            <a:r>
              <a:rPr lang="fr-FR" sz="2800" dirty="0">
                <a:solidFill>
                  <a:srgbClr val="008080"/>
                </a:solidFill>
                <a:latin typeface="ADLaM Display" panose="02010000000000000000" pitchFamily="2" charset="0"/>
                <a:ea typeface="ADLaM Display" panose="02010000000000000000" pitchFamily="2" charset="0"/>
                <a:cs typeface="ADLaM Display" panose="02010000000000000000" pitchFamily="2" charset="0"/>
              </a:rPr>
              <a:t> </a:t>
            </a:r>
            <a:r>
              <a:rPr lang="fr-FR"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with a case report form or a line list</a:t>
            </a:r>
          </a:p>
        </p:txBody>
      </p:sp>
      <p:sp>
        <p:nvSpPr>
          <p:cNvPr id="23" name="TextBox 22">
            <a:extLst>
              <a:ext uri="{FF2B5EF4-FFF2-40B4-BE49-F238E27FC236}">
                <a16:creationId xmlns:a16="http://schemas.microsoft.com/office/drawing/2014/main" id="{D9E28078-4259-8D82-C1E6-6014CF9FC6F6}"/>
              </a:ext>
            </a:extLst>
          </p:cNvPr>
          <p:cNvSpPr txBox="1"/>
          <p:nvPr/>
        </p:nvSpPr>
        <p:spPr>
          <a:xfrm>
            <a:off x="1869170" y="3577471"/>
            <a:ext cx="8603802" cy="1846659"/>
          </a:xfrm>
          <a:prstGeom prst="rect">
            <a:avLst/>
          </a:prstGeom>
          <a:noFill/>
        </p:spPr>
        <p:txBody>
          <a:bodyPr wrap="square" lIns="91440" tIns="45720" rIns="91440" bIns="45720" rtlCol="0" anchor="t">
            <a:spAutoFit/>
          </a:bodyPr>
          <a:lstStyle/>
          <a:p>
            <a:pPr marL="457200" indent="-457200">
              <a:buBlip>
                <a:blip r:embed="rId3"/>
              </a:buBlip>
            </a:pP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Patient information</a:t>
            </a:r>
          </a:p>
          <a:p>
            <a:pPr marL="457200" indent="-457200">
              <a:buClr>
                <a:srgbClr val="009999"/>
              </a:buClr>
              <a:buFont typeface="Arial" panose="020B0604020202020204" pitchFamily="34" charset="0"/>
              <a:buChar char="•"/>
            </a:pPr>
            <a:r>
              <a:rPr lang="fr-FR" sz="2800" dirty="0">
                <a:latin typeface="Atkinson Hyperlegible"/>
              </a:rPr>
              <a:t>Age</a:t>
            </a:r>
          </a:p>
          <a:p>
            <a:pPr marL="457200" indent="-457200">
              <a:buClr>
                <a:srgbClr val="009999"/>
              </a:buClr>
              <a:buFont typeface="Arial" panose="020B0604020202020204" pitchFamily="34" charset="0"/>
              <a:buChar char="•"/>
            </a:pPr>
            <a:r>
              <a:rPr lang="fr-FR" sz="2800" dirty="0" err="1">
                <a:latin typeface="Atkinson Hyperlegible"/>
              </a:rPr>
              <a:t>Sex</a:t>
            </a:r>
            <a:r>
              <a:rPr lang="fr-FR" sz="2800" dirty="0">
                <a:latin typeface="Atkinson Hyperlegible"/>
              </a:rPr>
              <a:t> </a:t>
            </a:r>
          </a:p>
          <a:p>
            <a:pPr marL="457200" indent="-457200">
              <a:spcAft>
                <a:spcPts val="1800"/>
              </a:spcAft>
              <a:buClr>
                <a:srgbClr val="009999"/>
              </a:buClr>
              <a:buFont typeface="Arial" panose="020B0604020202020204" pitchFamily="34" charset="0"/>
              <a:buChar char="•"/>
            </a:pPr>
            <a:r>
              <a:rPr lang="fr-FR" sz="2800" dirty="0">
                <a:latin typeface="Atkinson Hyperlegible"/>
              </a:rPr>
              <a:t>Place of </a:t>
            </a:r>
            <a:r>
              <a:rPr lang="fr-FR" sz="2800" dirty="0" err="1">
                <a:latin typeface="Atkinson Hyperlegible"/>
              </a:rPr>
              <a:t>residence</a:t>
            </a:r>
            <a:endParaRPr lang="fr-FR" sz="2800" dirty="0">
              <a:latin typeface="Atkinson Hyperlegible"/>
            </a:endParaRPr>
          </a:p>
        </p:txBody>
      </p:sp>
      <p:grpSp>
        <p:nvGrpSpPr>
          <p:cNvPr id="11" name="Group 10">
            <a:extLst>
              <a:ext uri="{FF2B5EF4-FFF2-40B4-BE49-F238E27FC236}">
                <a16:creationId xmlns:a16="http://schemas.microsoft.com/office/drawing/2014/main" id="{5C15BE42-B250-DFE7-D843-B58F53416C3B}"/>
              </a:ext>
            </a:extLst>
          </p:cNvPr>
          <p:cNvGrpSpPr/>
          <p:nvPr/>
        </p:nvGrpSpPr>
        <p:grpSpPr>
          <a:xfrm>
            <a:off x="9619215" y="3732076"/>
            <a:ext cx="6937280" cy="1270119"/>
            <a:chOff x="2473882" y="7768452"/>
            <a:chExt cx="6937280" cy="1270119"/>
          </a:xfrm>
        </p:grpSpPr>
        <p:pic>
          <p:nvPicPr>
            <p:cNvPr id="12" name="Graphic 11" descr="Information with solid fill">
              <a:extLst>
                <a:ext uri="{FF2B5EF4-FFF2-40B4-BE49-F238E27FC236}">
                  <a16:creationId xmlns:a16="http://schemas.microsoft.com/office/drawing/2014/main" id="{75BA08E4-C25D-F261-9059-BCA59C5329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73882" y="8124171"/>
              <a:ext cx="914400" cy="914400"/>
            </a:xfrm>
            <a:prstGeom prst="rect">
              <a:avLst/>
            </a:prstGeom>
          </p:spPr>
        </p:pic>
        <p:sp>
          <p:nvSpPr>
            <p:cNvPr id="13" name="TextBox 12">
              <a:extLst>
                <a:ext uri="{FF2B5EF4-FFF2-40B4-BE49-F238E27FC236}">
                  <a16:creationId xmlns:a16="http://schemas.microsoft.com/office/drawing/2014/main" id="{09E2965C-23DC-2A47-19F5-AD63CE0CD37A}"/>
                </a:ext>
              </a:extLst>
            </p:cNvPr>
            <p:cNvSpPr txBox="1"/>
            <p:nvPr/>
          </p:nvSpPr>
          <p:spPr>
            <a:xfrm>
              <a:off x="3118224" y="7768452"/>
              <a:ext cx="6292938" cy="1231106"/>
            </a:xfrm>
            <a:prstGeom prst="rect">
              <a:avLst/>
            </a:prstGeom>
            <a:noFill/>
          </p:spPr>
          <p:txBody>
            <a:bodyPr wrap="square" rtlCol="0">
              <a:spAutoFit/>
            </a:bodyPr>
            <a:lstStyle/>
            <a:p>
              <a:pPr algn="ctr"/>
              <a:endParaRPr lang="en-US" dirty="0"/>
            </a:p>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Learn where to access standard data collection tools in Module 6</a:t>
              </a:r>
            </a:p>
          </p:txBody>
        </p:sp>
      </p:grpSp>
      <p:sp>
        <p:nvSpPr>
          <p:cNvPr id="14" name="TextBox 13">
            <a:extLst>
              <a:ext uri="{FF2B5EF4-FFF2-40B4-BE49-F238E27FC236}">
                <a16:creationId xmlns:a16="http://schemas.microsoft.com/office/drawing/2014/main" id="{81CE8444-EB05-8502-EAAF-86842C5C0B26}"/>
              </a:ext>
            </a:extLst>
          </p:cNvPr>
          <p:cNvSpPr txBox="1"/>
          <p:nvPr/>
        </p:nvSpPr>
        <p:spPr>
          <a:xfrm>
            <a:off x="1828800" y="5669656"/>
            <a:ext cx="8186972" cy="270843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fr-FR"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Clinical information</a:t>
            </a:r>
          </a:p>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Date of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symptom</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 onset</a:t>
            </a:r>
          </a:p>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Hospitalisation </a:t>
            </a:r>
          </a:p>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Dehydration</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level</a:t>
            </a:r>
            <a:endParaRPr kumimoji="0" lang="fr-FR" sz="2800" b="0" i="0" u="none" strike="noStrike" kern="1200" cap="none" spc="0" normalizeH="0" baseline="0" noProof="0" dirty="0">
              <a:ln>
                <a:noFill/>
              </a:ln>
              <a:solidFill>
                <a:prstClr val="black"/>
              </a:solidFill>
              <a:effectLst/>
              <a:uLnTx/>
              <a:uFillTx/>
              <a:latin typeface="Atkinson Hyperlegible"/>
              <a:ea typeface="+mn-ea"/>
              <a:cs typeface="+mn-cs"/>
            </a:endParaRPr>
          </a:p>
          <a:p>
            <a:pPr marL="457200" marR="0" lvl="0" indent="-457200" algn="l" defTabSz="9144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Outcome</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 (alive,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died</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after</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arriving</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 at health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facility</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died</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before</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reaching</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 the health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facility</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a:t>
            </a:r>
          </a:p>
        </p:txBody>
      </p:sp>
      <p:sp>
        <p:nvSpPr>
          <p:cNvPr id="18" name="TextBox 17">
            <a:extLst>
              <a:ext uri="{FF2B5EF4-FFF2-40B4-BE49-F238E27FC236}">
                <a16:creationId xmlns:a16="http://schemas.microsoft.com/office/drawing/2014/main" id="{4E3A50A1-EFCE-8D70-4ABD-90E48FABDA39}"/>
              </a:ext>
            </a:extLst>
          </p:cNvPr>
          <p:cNvSpPr txBox="1"/>
          <p:nvPr/>
        </p:nvSpPr>
        <p:spPr>
          <a:xfrm>
            <a:off x="1869170" y="8623617"/>
            <a:ext cx="9435830" cy="141577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fr-FR"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Information on tests</a:t>
            </a:r>
          </a:p>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Tests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performed</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requested</a:t>
            </a:r>
            <a:endParaRPr kumimoji="0" lang="fr-FR" sz="2800" b="0" i="0" u="none" strike="noStrike" kern="1200" cap="none" spc="0" normalizeH="0" baseline="0" noProof="0" dirty="0">
              <a:ln>
                <a:noFill/>
              </a:ln>
              <a:solidFill>
                <a:prstClr val="black"/>
              </a:solidFill>
              <a:effectLst/>
              <a:uLnTx/>
              <a:uFillTx/>
              <a:latin typeface="Atkinson Hyperlegible"/>
              <a:ea typeface="+mn-ea"/>
              <a:cs typeface="+mn-cs"/>
            </a:endParaRPr>
          </a:p>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Results</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nvGrpSpPr>
          <p:cNvPr id="9" name="Group 8">
            <a:extLst>
              <a:ext uri="{FF2B5EF4-FFF2-40B4-BE49-F238E27FC236}">
                <a16:creationId xmlns:a16="http://schemas.microsoft.com/office/drawing/2014/main" id="{A945D29F-2AC1-FF3C-3393-FC72F732FB27}"/>
              </a:ext>
            </a:extLst>
          </p:cNvPr>
          <p:cNvGrpSpPr/>
          <p:nvPr/>
        </p:nvGrpSpPr>
        <p:grpSpPr>
          <a:xfrm>
            <a:off x="9619214" y="5976581"/>
            <a:ext cx="7308217" cy="2225101"/>
            <a:chOff x="9619214" y="5976581"/>
            <a:chExt cx="7308217" cy="2225101"/>
          </a:xfrm>
        </p:grpSpPr>
        <p:pic>
          <p:nvPicPr>
            <p:cNvPr id="3" name="Picture 2">
              <a:extLst>
                <a:ext uri="{FF2B5EF4-FFF2-40B4-BE49-F238E27FC236}">
                  <a16:creationId xmlns:a16="http://schemas.microsoft.com/office/drawing/2014/main" id="{5F2304DD-7AFF-F136-A2C3-A90F09DDB1FD}"/>
                </a:ext>
              </a:extLst>
            </p:cNvPr>
            <p:cNvPicPr>
              <a:picLocks noChangeAspect="1"/>
            </p:cNvPicPr>
            <p:nvPr/>
          </p:nvPicPr>
          <p:blipFill>
            <a:blip r:embed="rId6"/>
            <a:stretch>
              <a:fillRect/>
            </a:stretch>
          </p:blipFill>
          <p:spPr>
            <a:xfrm>
              <a:off x="9619214" y="5976581"/>
              <a:ext cx="7308217" cy="2225101"/>
            </a:xfrm>
            <a:prstGeom prst="rect">
              <a:avLst/>
            </a:prstGeom>
          </p:spPr>
        </p:pic>
        <p:sp>
          <p:nvSpPr>
            <p:cNvPr id="8" name="TextBox 7">
              <a:extLst>
                <a:ext uri="{FF2B5EF4-FFF2-40B4-BE49-F238E27FC236}">
                  <a16:creationId xmlns:a16="http://schemas.microsoft.com/office/drawing/2014/main" id="{827EAC5B-8833-5178-BCDD-4A38B17ABD88}"/>
                </a:ext>
              </a:extLst>
            </p:cNvPr>
            <p:cNvSpPr txBox="1"/>
            <p:nvPr/>
          </p:nvSpPr>
          <p:spPr>
            <a:xfrm>
              <a:off x="10180644" y="6594554"/>
              <a:ext cx="6185356" cy="1015663"/>
            </a:xfrm>
            <a:prstGeom prst="rect">
              <a:avLst/>
            </a:prstGeom>
            <a:noFill/>
          </p:spPr>
          <p:txBody>
            <a:bodyPr wrap="square" rtlCol="0">
              <a:spAutoFit/>
            </a:bodyPr>
            <a:lstStyle/>
            <a:p>
              <a:pPr algn="ctr"/>
              <a:r>
                <a:rPr lang="en-US" sz="30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This information is reported to health authorities</a:t>
              </a:r>
            </a:p>
          </p:txBody>
        </p:sp>
      </p:grpSp>
      <p:sp>
        <p:nvSpPr>
          <p:cNvPr id="10" name="Slide Number Placeholder 9">
            <a:extLst>
              <a:ext uri="{FF2B5EF4-FFF2-40B4-BE49-F238E27FC236}">
                <a16:creationId xmlns:a16="http://schemas.microsoft.com/office/drawing/2014/main" id="{1C9484F4-1C9C-7B7A-96A3-8A73BB1AB7A3}"/>
              </a:ext>
            </a:extLst>
          </p:cNvPr>
          <p:cNvSpPr>
            <a:spLocks noGrp="1"/>
          </p:cNvSpPr>
          <p:nvPr>
            <p:ph type="sldNum" sz="quarter" idx="12"/>
          </p:nvPr>
        </p:nvSpPr>
        <p:spPr>
          <a:xfrm>
            <a:off x="15352030" y="9480550"/>
            <a:ext cx="2133600" cy="365125"/>
          </a:xfrm>
        </p:spPr>
        <p:txBody>
          <a:bodyPr/>
          <a:lstStyle/>
          <a:p>
            <a:fld id="{B6F15528-21DE-4FAA-801E-634DDDAF4B2B}"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gloves holding a pen&#10;&#10;Description automatically generated">
            <a:extLst>
              <a:ext uri="{FF2B5EF4-FFF2-40B4-BE49-F238E27FC236}">
                <a16:creationId xmlns:a16="http://schemas.microsoft.com/office/drawing/2014/main" id="{7E9AA363-0006-823E-3AE3-00A0C50E2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Box 1">
            <a:extLst>
              <a:ext uri="{FF2B5EF4-FFF2-40B4-BE49-F238E27FC236}">
                <a16:creationId xmlns:a16="http://schemas.microsoft.com/office/drawing/2014/main" id="{FD4499C2-5AC3-EF35-C38C-6712BEC79CA3}"/>
              </a:ext>
            </a:extLst>
          </p:cNvPr>
          <p:cNvSpPr txBox="1"/>
          <p:nvPr/>
        </p:nvSpPr>
        <p:spPr>
          <a:xfrm>
            <a:off x="12456827" y="9948446"/>
            <a:ext cx="5869274"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adapted from: </a:t>
            </a:r>
            <a:r>
              <a:rPr lang="en-US" sz="1600" dirty="0" err="1">
                <a:solidFill>
                  <a:schemeClr val="tx1">
                    <a:lumMod val="65000"/>
                    <a:lumOff val="35000"/>
                  </a:schemeClr>
                </a:solidFill>
                <a:ea typeface="Atkinson Hyperlegible"/>
                <a:cs typeface="Atkinson Hyperlegible"/>
                <a:sym typeface="Atkinson Hyperlegible"/>
              </a:rPr>
              <a:t>Raissa</a:t>
            </a:r>
            <a:r>
              <a:rPr lang="en-US" sz="1600" dirty="0">
                <a:solidFill>
                  <a:schemeClr val="tx1">
                    <a:lumMod val="65000"/>
                    <a:lumOff val="35000"/>
                  </a:schemeClr>
                </a:solidFill>
                <a:ea typeface="Atkinson Hyperlegible"/>
                <a:cs typeface="Atkinson Hyperlegible"/>
                <a:sym typeface="Atkinson Hyperlegible"/>
              </a:rPr>
              <a:t> Karama </a:t>
            </a:r>
            <a:r>
              <a:rPr lang="en-US" sz="1600" dirty="0" err="1">
                <a:solidFill>
                  <a:schemeClr val="tx1">
                    <a:lumMod val="65000"/>
                    <a:lumOff val="35000"/>
                  </a:schemeClr>
                </a:solidFill>
                <a:ea typeface="Atkinson Hyperlegible"/>
                <a:cs typeface="Atkinson Hyperlegible"/>
                <a:sym typeface="Atkinson Hyperlegible"/>
              </a:rPr>
              <a:t>Rwizibuka</a:t>
            </a:r>
            <a:r>
              <a:rPr lang="en-US" sz="1600" dirty="0">
                <a:solidFill>
                  <a:schemeClr val="tx1">
                    <a:lumMod val="65000"/>
                    <a:lumOff val="35000"/>
                  </a:schemeClr>
                </a:solidFill>
                <a:ea typeface="Atkinson Hyperlegible"/>
                <a:cs typeface="Atkinson Hyperlegible"/>
                <a:sym typeface="Atkinson Hyperlegible"/>
              </a:rPr>
              <a:t>/</a:t>
            </a:r>
            <a:r>
              <a:rPr lang="en-US" sz="1600" dirty="0" err="1">
                <a:solidFill>
                  <a:schemeClr val="tx1">
                    <a:lumMod val="65000"/>
                    <a:lumOff val="35000"/>
                  </a:schemeClr>
                </a:solidFill>
                <a:ea typeface="Atkinson Hyperlegible"/>
                <a:cs typeface="Atkinson Hyperlegible"/>
                <a:sym typeface="Atkinson Hyperlegible"/>
              </a:rPr>
              <a:t>Wellcome</a:t>
            </a:r>
            <a:r>
              <a:rPr lang="en-US" sz="1600" dirty="0">
                <a:solidFill>
                  <a:schemeClr val="tx1">
                    <a:lumMod val="65000"/>
                    <a:lumOff val="35000"/>
                  </a:schemeClr>
                </a:solidFill>
                <a:ea typeface="Atkinson Hyperlegible"/>
                <a:cs typeface="Atkinson Hyperlegible"/>
                <a:sym typeface="Atkinson Hyperlegible"/>
              </a:rPr>
              <a:t> Trust</a:t>
            </a:r>
          </a:p>
        </p:txBody>
      </p:sp>
      <p:sp>
        <p:nvSpPr>
          <p:cNvPr id="3" name="Rectangle: Diagonal Corners Rounded 2">
            <a:extLst>
              <a:ext uri="{FF2B5EF4-FFF2-40B4-BE49-F238E27FC236}">
                <a16:creationId xmlns:a16="http://schemas.microsoft.com/office/drawing/2014/main" id="{6290A15B-555B-784D-F565-178A57C2C2A5}"/>
              </a:ext>
            </a:extLst>
          </p:cNvPr>
          <p:cNvSpPr/>
          <p:nvPr/>
        </p:nvSpPr>
        <p:spPr>
          <a:xfrm>
            <a:off x="0" y="4142463"/>
            <a:ext cx="4533900" cy="2002073"/>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Testing</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530411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3C2253-27E5-FA6B-2F26-BA0E872B8344}"/>
              </a:ext>
            </a:extLst>
          </p:cNvPr>
          <p:cNvSpPr/>
          <p:nvPr/>
        </p:nvSpPr>
        <p:spPr>
          <a:xfrm>
            <a:off x="577512" y="6888839"/>
            <a:ext cx="4939886" cy="732467"/>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E39144-2E99-E082-80B5-00DEC6E2207B}"/>
              </a:ext>
            </a:extLst>
          </p:cNvPr>
          <p:cNvSpPr/>
          <p:nvPr/>
        </p:nvSpPr>
        <p:spPr>
          <a:xfrm>
            <a:off x="577512" y="2132935"/>
            <a:ext cx="4939886" cy="732467"/>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p:cNvGrpSpPr/>
          <p:nvPr/>
        </p:nvGrpSpPr>
        <p:grpSpPr>
          <a:xfrm>
            <a:off x="-457199" y="-1432486"/>
            <a:ext cx="9599402" cy="2957265"/>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7" name="TextBox 7"/>
          <p:cNvSpPr txBox="1"/>
          <p:nvPr/>
        </p:nvSpPr>
        <p:spPr>
          <a:xfrm>
            <a:off x="881750" y="581131"/>
            <a:ext cx="9599402" cy="602088"/>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Testing for cholera</a:t>
            </a:r>
          </a:p>
        </p:txBody>
      </p:sp>
      <p:sp>
        <p:nvSpPr>
          <p:cNvPr id="20" name="TextBox 19">
            <a:extLst>
              <a:ext uri="{FF2B5EF4-FFF2-40B4-BE49-F238E27FC236}">
                <a16:creationId xmlns:a16="http://schemas.microsoft.com/office/drawing/2014/main" id="{DBF22E02-E90B-F3FF-9EFE-1EEEDC341CEF}"/>
              </a:ext>
            </a:extLst>
          </p:cNvPr>
          <p:cNvSpPr txBox="1"/>
          <p:nvPr/>
        </p:nvSpPr>
        <p:spPr>
          <a:xfrm>
            <a:off x="725725" y="2190085"/>
            <a:ext cx="13443583" cy="584775"/>
          </a:xfrm>
          <a:prstGeom prst="rect">
            <a:avLst/>
          </a:prstGeom>
          <a:noFill/>
        </p:spPr>
        <p:txBody>
          <a:bodyPr wrap="square">
            <a:spAutoFit/>
          </a:bodyPr>
          <a:lstStyle/>
          <a:p>
            <a:pPr>
              <a:spcAft>
                <a:spcPts val="1200"/>
              </a:spcAft>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Why to test for cholera</a:t>
            </a:r>
          </a:p>
        </p:txBody>
      </p:sp>
      <p:sp>
        <p:nvSpPr>
          <p:cNvPr id="11" name="TextBox 10">
            <a:extLst>
              <a:ext uri="{FF2B5EF4-FFF2-40B4-BE49-F238E27FC236}">
                <a16:creationId xmlns:a16="http://schemas.microsoft.com/office/drawing/2014/main" id="{5DBF52F5-284F-1149-011C-AE446EB30E99}"/>
              </a:ext>
            </a:extLst>
          </p:cNvPr>
          <p:cNvSpPr txBox="1"/>
          <p:nvPr/>
        </p:nvSpPr>
        <p:spPr>
          <a:xfrm>
            <a:off x="881750" y="3094687"/>
            <a:ext cx="16924345" cy="153888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srgbClr val="008080"/>
              </a:buClr>
              <a:buSzTx/>
              <a:buBlip>
                <a:blip r:embed="rId3"/>
              </a:buBlip>
              <a:tabLst/>
              <a:defRPr/>
            </a:pPr>
            <a:r>
              <a:rPr lang="en-US" sz="2800" dirty="0">
                <a:solidFill>
                  <a:srgbClr val="009999"/>
                </a:solidFill>
                <a:latin typeface="Atkinson Hyperlegible Bold" panose="020B0604020202020204" charset="0"/>
              </a:rPr>
              <a:t>For surveillance</a:t>
            </a:r>
          </a:p>
          <a:p>
            <a:pPr marL="914400" lvl="1" indent="-457200">
              <a:spcAft>
                <a:spcPts val="600"/>
              </a:spcAft>
              <a:buClr>
                <a:srgbClr val="008080"/>
              </a:buClr>
              <a:buFont typeface="Arial" panose="020B0604020202020204" pitchFamily="34" charset="0"/>
              <a:buChar char="•"/>
              <a:defRPr/>
            </a:pPr>
            <a:r>
              <a:rPr lang="en-US" sz="2800" dirty="0">
                <a:solidFill>
                  <a:prstClr val="black"/>
                </a:solidFill>
                <a:latin typeface="Atkinson Hyperlegible" panose="020B0604020202020204" charset="0"/>
              </a:rPr>
              <a:t>AWD can be caused by different diseases</a:t>
            </a:r>
            <a:endParaRPr lang="en-US" sz="2800" dirty="0">
              <a:solidFill>
                <a:srgbClr val="009999"/>
              </a:solidFill>
              <a:latin typeface="Atkinson Hyperlegible Bold" panose="020B0604020202020204" charset="0"/>
            </a:endParaRPr>
          </a:p>
          <a:p>
            <a:pPr marL="914400" lvl="1" indent="-457200">
              <a:spcAft>
                <a:spcPts val="600"/>
              </a:spcAft>
              <a:buClr>
                <a:srgbClr val="008080"/>
              </a:buClr>
              <a:buFont typeface="Arial" panose="020B0604020202020204" pitchFamily="34" charset="0"/>
              <a:buChar char="•"/>
              <a:defRPr/>
            </a:pPr>
            <a:r>
              <a:rPr lang="en-US" sz="2800" dirty="0">
                <a:solidFill>
                  <a:prstClr val="black"/>
                </a:solidFill>
                <a:latin typeface="Atkinson Hyperlegible" panose="020B0604020202020204" charset="0"/>
              </a:rPr>
              <a:t>Testing is necessary to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characterize the cholera situation</a:t>
            </a:r>
          </a:p>
        </p:txBody>
      </p:sp>
      <p:sp>
        <p:nvSpPr>
          <p:cNvPr id="15" name="TextBox 14">
            <a:extLst>
              <a:ext uri="{FF2B5EF4-FFF2-40B4-BE49-F238E27FC236}">
                <a16:creationId xmlns:a16="http://schemas.microsoft.com/office/drawing/2014/main" id="{E5615A28-94BC-6DC8-B4C2-66C8E74B30E1}"/>
              </a:ext>
            </a:extLst>
          </p:cNvPr>
          <p:cNvSpPr txBox="1"/>
          <p:nvPr/>
        </p:nvSpPr>
        <p:spPr>
          <a:xfrm>
            <a:off x="881750" y="4717159"/>
            <a:ext cx="16375118" cy="1538883"/>
          </a:xfrm>
          <a:prstGeom prst="rect">
            <a:avLst/>
          </a:prstGeom>
          <a:noFill/>
        </p:spPr>
        <p:txBody>
          <a:bodyPr wrap="square">
            <a:spAutoFit/>
          </a:bodyPr>
          <a:lstStyle/>
          <a:p>
            <a:pPr marL="457200" indent="-457200">
              <a:spcAft>
                <a:spcPts val="600"/>
              </a:spcAft>
              <a:buClr>
                <a:srgbClr val="008080"/>
              </a:buClr>
              <a:buBlip>
                <a:blip r:embed="rId3"/>
              </a:buBlip>
              <a:defRPr/>
            </a:pPr>
            <a:r>
              <a:rPr lang="en-US" sz="2800" dirty="0">
                <a:solidFill>
                  <a:srgbClr val="009999"/>
                </a:solidFill>
                <a:latin typeface="Atkinson Hyperlegible Bold" panose="020B0604020202020204" charset="0"/>
              </a:rPr>
              <a:t>But not for treatment</a:t>
            </a:r>
          </a:p>
          <a:p>
            <a:pPr marL="914400" lvl="1" indent="-457200">
              <a:spcAft>
                <a:spcPts val="600"/>
              </a:spcAft>
              <a:buClr>
                <a:srgbClr val="008080"/>
              </a:buClr>
              <a:buFont typeface="Arial" panose="020B0604020202020204" pitchFamily="34" charset="0"/>
              <a:buChar char="•"/>
              <a:defRPr/>
            </a:pPr>
            <a:r>
              <a:rPr lang="en-US" sz="2800" dirty="0">
                <a:solidFill>
                  <a:prstClr val="black"/>
                </a:solidFill>
                <a:latin typeface="Atkinson Hyperlegible" panose="020B0604020202020204" charset="0"/>
              </a:rPr>
              <a:t>C</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holera</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test results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do not influence the treatment</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lvl="1" indent="-457200">
              <a:spcAft>
                <a:spcPts val="600"/>
              </a:spcAft>
              <a:buClr>
                <a:srgbClr val="008080"/>
              </a:buClr>
              <a:buFont typeface="Arial" panose="020B0604020202020204" pitchFamily="34" charset="0"/>
              <a:buChar char="•"/>
              <a:defRPr/>
            </a:pPr>
            <a:r>
              <a:rPr lang="en-US" sz="2800" dirty="0">
                <a:solidFill>
                  <a:prstClr val="black"/>
                </a:solidFill>
                <a:latin typeface="Atkinson Hyperlegible" panose="020B0604020202020204" charset="0"/>
              </a:rPr>
              <a:t>T</a:t>
            </a:r>
            <a:r>
              <a:rPr kumimoji="0" lang="en-US" sz="280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reatment</a:t>
            </a:r>
            <a:r>
              <a:rPr kumimoji="0" lang="en-US" sz="280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depends on </a:t>
            </a:r>
            <a:r>
              <a:rPr lang="en-US" sz="2800" dirty="0">
                <a:solidFill>
                  <a:prstClr val="black"/>
                </a:solidFill>
                <a:latin typeface="Atkinson Hyperlegible" panose="020B0604020202020204" charset="0"/>
              </a:rPr>
              <a:t>dehydration level</a:t>
            </a:r>
          </a:p>
        </p:txBody>
      </p:sp>
      <p:grpSp>
        <p:nvGrpSpPr>
          <p:cNvPr id="3" name="Group 2">
            <a:extLst>
              <a:ext uri="{FF2B5EF4-FFF2-40B4-BE49-F238E27FC236}">
                <a16:creationId xmlns:a16="http://schemas.microsoft.com/office/drawing/2014/main" id="{715F875B-20F5-0958-DBA0-0908F6DC44BE}"/>
              </a:ext>
            </a:extLst>
          </p:cNvPr>
          <p:cNvGrpSpPr/>
          <p:nvPr/>
        </p:nvGrpSpPr>
        <p:grpSpPr>
          <a:xfrm>
            <a:off x="725725" y="6962684"/>
            <a:ext cx="16339555" cy="2141097"/>
            <a:chOff x="725725" y="5938487"/>
            <a:chExt cx="16339555" cy="2141097"/>
          </a:xfrm>
        </p:grpSpPr>
        <p:sp>
          <p:nvSpPr>
            <p:cNvPr id="10" name="TextBox 9">
              <a:extLst>
                <a:ext uri="{FF2B5EF4-FFF2-40B4-BE49-F238E27FC236}">
                  <a16:creationId xmlns:a16="http://schemas.microsoft.com/office/drawing/2014/main" id="{9F20167A-04C8-417F-F996-81D46C9F0EBC}"/>
                </a:ext>
              </a:extLst>
            </p:cNvPr>
            <p:cNvSpPr txBox="1"/>
            <p:nvPr/>
          </p:nvSpPr>
          <p:spPr>
            <a:xfrm>
              <a:off x="1219125" y="6894644"/>
              <a:ext cx="15846155" cy="1184940"/>
            </a:xfrm>
            <a:prstGeom prst="rect">
              <a:avLst/>
            </a:prstGeom>
            <a:noFill/>
          </p:spPr>
          <p:txBody>
            <a:bodyPr wrap="square">
              <a:spAutoFit/>
            </a:bodyPr>
            <a:lstStyle/>
            <a:p>
              <a:pPr marL="457200" indent="-457200">
                <a:spcAft>
                  <a:spcPts val="1800"/>
                </a:spcAft>
                <a:buClr>
                  <a:srgbClr val="008080"/>
                </a:buClr>
                <a:buFont typeface="Arial" panose="020B0604020202020204" pitchFamily="34" charset="0"/>
                <a:buChar char="•"/>
              </a:pPr>
              <a:r>
                <a:rPr lang="en-US" sz="2800" dirty="0">
                  <a:latin typeface="Atkinson Hyperlegible" panose="020B0604020202020204" charset="0"/>
                </a:rPr>
                <a:t>Patients who meet the definition of a suspected cholera case</a:t>
              </a:r>
            </a:p>
            <a:p>
              <a:pPr marL="457200" indent="-457200">
                <a:spcAft>
                  <a:spcPts val="1800"/>
                </a:spcAft>
                <a:buClr>
                  <a:srgbClr val="008080"/>
                </a:buClr>
                <a:buFont typeface="Arial" panose="020B0604020202020204" pitchFamily="34" charset="0"/>
                <a:buChar char="•"/>
              </a:pPr>
              <a:r>
                <a:rPr lang="en-US" sz="2800" dirty="0">
                  <a:latin typeface="Atkinson Hyperlegible" panose="020B0604020202020204" charset="0"/>
                </a:rPr>
                <a:t>Among those, </a:t>
              </a:r>
              <a:r>
                <a:rPr lang="en-US" sz="2800" dirty="0">
                  <a:solidFill>
                    <a:srgbClr val="009999"/>
                  </a:solidFill>
                  <a:latin typeface="Atkinson Hyperlegible Bold" panose="020B0604020202020204" charset="0"/>
                </a:rPr>
                <a:t>which patients to test depends on the cholera situation</a:t>
              </a:r>
            </a:p>
          </p:txBody>
        </p:sp>
        <p:sp>
          <p:nvSpPr>
            <p:cNvPr id="16" name="TextBox 15">
              <a:extLst>
                <a:ext uri="{FF2B5EF4-FFF2-40B4-BE49-F238E27FC236}">
                  <a16:creationId xmlns:a16="http://schemas.microsoft.com/office/drawing/2014/main" id="{39F84870-146F-9FD3-FD71-D69848DFAB3E}"/>
                </a:ext>
              </a:extLst>
            </p:cNvPr>
            <p:cNvSpPr txBox="1"/>
            <p:nvPr/>
          </p:nvSpPr>
          <p:spPr>
            <a:xfrm>
              <a:off x="725725" y="5938487"/>
              <a:ext cx="4939886" cy="584775"/>
            </a:xfrm>
            <a:prstGeom prst="rect">
              <a:avLst/>
            </a:prstGeom>
            <a:noFill/>
          </p:spPr>
          <p:txBody>
            <a:bodyPr wrap="square">
              <a:spAutoFit/>
            </a:bodyPr>
            <a:lstStyle/>
            <a:p>
              <a:pPr>
                <a:spcAft>
                  <a:spcPts val="1200"/>
                </a:spcAft>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Who to test for cholera</a:t>
              </a:r>
            </a:p>
          </p:txBody>
        </p:sp>
      </p:grpSp>
      <p:grpSp>
        <p:nvGrpSpPr>
          <p:cNvPr id="8" name="Group 7">
            <a:extLst>
              <a:ext uri="{FF2B5EF4-FFF2-40B4-BE49-F238E27FC236}">
                <a16:creationId xmlns:a16="http://schemas.microsoft.com/office/drawing/2014/main" id="{030E872B-E157-FC63-DE2F-2209C8119B92}"/>
              </a:ext>
            </a:extLst>
          </p:cNvPr>
          <p:cNvGrpSpPr/>
          <p:nvPr/>
        </p:nvGrpSpPr>
        <p:grpSpPr>
          <a:xfrm>
            <a:off x="11772276" y="6296369"/>
            <a:ext cx="6155152" cy="1231106"/>
            <a:chOff x="4640666" y="8546446"/>
            <a:chExt cx="6873307" cy="1231106"/>
          </a:xfrm>
        </p:grpSpPr>
        <p:sp>
          <p:nvSpPr>
            <p:cNvPr id="17" name="TextBox 16">
              <a:extLst>
                <a:ext uri="{FF2B5EF4-FFF2-40B4-BE49-F238E27FC236}">
                  <a16:creationId xmlns:a16="http://schemas.microsoft.com/office/drawing/2014/main" id="{97E15491-B5EF-B87B-4948-F4590052DDA1}"/>
                </a:ext>
              </a:extLst>
            </p:cNvPr>
            <p:cNvSpPr txBox="1"/>
            <p:nvPr/>
          </p:nvSpPr>
          <p:spPr>
            <a:xfrm>
              <a:off x="5353078" y="8546446"/>
              <a:ext cx="6160895" cy="1231106"/>
            </a:xfrm>
            <a:prstGeom prst="rect">
              <a:avLst/>
            </a:prstGeom>
            <a:noFill/>
          </p:spPr>
          <p:txBody>
            <a:bodyPr wrap="square" rtlCol="0">
              <a:spAutoFit/>
            </a:bodyPr>
            <a:lstStyle/>
            <a:p>
              <a:pPr algn="ctr"/>
              <a:endParaRPr lang="en-US" dirty="0"/>
            </a:p>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Learn about testing strategies in Modules 3, 4, 5</a:t>
              </a:r>
            </a:p>
          </p:txBody>
        </p:sp>
        <p:pic>
          <p:nvPicPr>
            <p:cNvPr id="18" name="Graphic 17" descr="Information with solid fill">
              <a:extLst>
                <a:ext uri="{FF2B5EF4-FFF2-40B4-BE49-F238E27FC236}">
                  <a16:creationId xmlns:a16="http://schemas.microsoft.com/office/drawing/2014/main" id="{EDCA481D-3915-1E6A-C0C4-1B6BFFF65C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40666" y="8813399"/>
              <a:ext cx="914400" cy="914400"/>
            </a:xfrm>
            <a:prstGeom prst="rect">
              <a:avLst/>
            </a:prstGeom>
          </p:spPr>
        </p:pic>
      </p:grpSp>
      <p:sp>
        <p:nvSpPr>
          <p:cNvPr id="2" name="Slide Number Placeholder 1">
            <a:extLst>
              <a:ext uri="{FF2B5EF4-FFF2-40B4-BE49-F238E27FC236}">
                <a16:creationId xmlns:a16="http://schemas.microsoft.com/office/drawing/2014/main" id="{0EFB3C09-7799-4798-03F4-54FA82A19729}"/>
              </a:ext>
            </a:extLst>
          </p:cNvPr>
          <p:cNvSpPr>
            <a:spLocks noGrp="1"/>
          </p:cNvSpPr>
          <p:nvPr>
            <p:ph type="sldNum" sz="quarter" idx="12"/>
          </p:nvPr>
        </p:nvSpPr>
        <p:spPr>
          <a:xfrm>
            <a:off x="15285720" y="9475163"/>
            <a:ext cx="2133600" cy="365125"/>
          </a:xfrm>
        </p:spPr>
        <p:txBody>
          <a:bodyPr/>
          <a:lstStyle/>
          <a:p>
            <a:fld id="{B6F15528-21DE-4FAA-801E-634DDDAF4B2B}"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holding a piece of paper&#10;&#10;Description automatically generated">
            <a:extLst>
              <a:ext uri="{FF2B5EF4-FFF2-40B4-BE49-F238E27FC236}">
                <a16:creationId xmlns:a16="http://schemas.microsoft.com/office/drawing/2014/main" id="{8723CB6E-8584-F799-939D-935ECA5E79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854" y="3863524"/>
            <a:ext cx="5867335" cy="3737125"/>
          </a:xfrm>
          <a:prstGeom prst="rect">
            <a:avLst/>
          </a:prstGeom>
        </p:spPr>
      </p:pic>
      <p:grpSp>
        <p:nvGrpSpPr>
          <p:cNvPr id="4" name="Group 4"/>
          <p:cNvGrpSpPr/>
          <p:nvPr/>
        </p:nvGrpSpPr>
        <p:grpSpPr>
          <a:xfrm>
            <a:off x="-1245140" y="-1432486"/>
            <a:ext cx="10389140" cy="2846669"/>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7" name="TextBox 7"/>
          <p:cNvSpPr txBox="1"/>
          <p:nvPr/>
        </p:nvSpPr>
        <p:spPr>
          <a:xfrm>
            <a:off x="725076" y="553811"/>
            <a:ext cx="11527444" cy="588110"/>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cs typeface="Cavolini" panose="03000502040302020204" pitchFamily="66" charset="0"/>
                <a:sym typeface="Atkinson Hyperlegible Bold"/>
              </a:rPr>
              <a:t>Rapid Diagnostic Tests</a:t>
            </a:r>
            <a:endPar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endParaRPr>
          </a:p>
        </p:txBody>
      </p:sp>
      <p:sp>
        <p:nvSpPr>
          <p:cNvPr id="20" name="TextBox 19">
            <a:extLst>
              <a:ext uri="{FF2B5EF4-FFF2-40B4-BE49-F238E27FC236}">
                <a16:creationId xmlns:a16="http://schemas.microsoft.com/office/drawing/2014/main" id="{8BA99E58-C00C-3E8E-00BD-328828E2CA10}"/>
              </a:ext>
            </a:extLst>
          </p:cNvPr>
          <p:cNvSpPr txBox="1"/>
          <p:nvPr/>
        </p:nvSpPr>
        <p:spPr>
          <a:xfrm>
            <a:off x="2329314" y="7262095"/>
            <a:ext cx="4471875"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ea typeface="Atkinson Hyperlegible"/>
                <a:cs typeface="Atkinson Hyperlegible"/>
                <a:sym typeface="Atkinson Hyperlegible"/>
              </a:rPr>
              <a:t>WHO/</a:t>
            </a:r>
            <a:r>
              <a:rPr lang="en-US" sz="1600" b="0" i="0" u="none" strike="noStrike" dirty="0">
                <a:solidFill>
                  <a:schemeClr val="tx1">
                    <a:lumMod val="65000"/>
                    <a:lumOff val="35000"/>
                  </a:schemeClr>
                </a:solidFill>
                <a:effectLst/>
              </a:rPr>
              <a:t> </a:t>
            </a:r>
            <a:r>
              <a:rPr lang="en-US" sz="1600" dirty="0">
                <a:solidFill>
                  <a:schemeClr val="tx1">
                    <a:lumMod val="65000"/>
                    <a:lumOff val="35000"/>
                  </a:schemeClr>
                </a:solidFill>
              </a:rPr>
              <a:t>Blink Media - Cindy Liu</a:t>
            </a:r>
          </a:p>
        </p:txBody>
      </p:sp>
      <p:sp>
        <p:nvSpPr>
          <p:cNvPr id="21" name="Freeform 4">
            <a:extLst>
              <a:ext uri="{FF2B5EF4-FFF2-40B4-BE49-F238E27FC236}">
                <a16:creationId xmlns:a16="http://schemas.microsoft.com/office/drawing/2014/main" id="{4799DC6D-A4E9-5D19-A68F-600B6569717B}"/>
              </a:ext>
            </a:extLst>
          </p:cNvPr>
          <p:cNvSpPr/>
          <p:nvPr/>
        </p:nvSpPr>
        <p:spPr>
          <a:xfrm>
            <a:off x="933854" y="2046717"/>
            <a:ext cx="16420292" cy="85025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sz="2600">
              <a:solidFill>
                <a:srgbClr val="37290F"/>
              </a:solidFill>
              <a:latin typeface="Atkinson Hyperlegible" panose="020B0604020202020204" charset="0"/>
            </a:endParaRPr>
          </a:p>
        </p:txBody>
      </p:sp>
      <p:sp>
        <p:nvSpPr>
          <p:cNvPr id="22" name="TextBox 21">
            <a:extLst>
              <a:ext uri="{FF2B5EF4-FFF2-40B4-BE49-F238E27FC236}">
                <a16:creationId xmlns:a16="http://schemas.microsoft.com/office/drawing/2014/main" id="{B064F5B7-49CC-CEEF-4FB3-0D87FEF85955}"/>
              </a:ext>
            </a:extLst>
          </p:cNvPr>
          <p:cNvSpPr txBox="1"/>
          <p:nvPr/>
        </p:nvSpPr>
        <p:spPr>
          <a:xfrm>
            <a:off x="1050587" y="2255427"/>
            <a:ext cx="16050639" cy="523220"/>
          </a:xfrm>
          <a:prstGeom prst="rect">
            <a:avLst/>
          </a:prstGeom>
          <a:noFill/>
        </p:spPr>
        <p:txBody>
          <a:bodyPr wrap="square" rtlCol="0">
            <a:spAutoFit/>
          </a:bodyPr>
          <a:lstStyle/>
          <a:p>
            <a:pPr algn="ctr"/>
            <a:r>
              <a:rPr lang="fr-FR"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RDTs</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are </a:t>
            </a:r>
            <a:r>
              <a:rPr lang="fr-FR"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rPr>
              <a:t>useful</a:t>
            </a:r>
            <a:r>
              <a:rPr lang="fr-FR"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 screening </a:t>
            </a:r>
            <a:r>
              <a:rPr lang="fr-FR"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rPr>
              <a:t>tools</a:t>
            </a:r>
            <a:r>
              <a:rPr lang="fr-FR"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 but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cannot</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be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used</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to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confirm</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cholera</a:t>
            </a:r>
          </a:p>
        </p:txBody>
      </p:sp>
      <p:sp>
        <p:nvSpPr>
          <p:cNvPr id="10" name="TextBox 9">
            <a:extLst>
              <a:ext uri="{FF2B5EF4-FFF2-40B4-BE49-F238E27FC236}">
                <a16:creationId xmlns:a16="http://schemas.microsoft.com/office/drawing/2014/main" id="{88AD5F8E-FF0F-F878-C4FF-045ED3D88156}"/>
              </a:ext>
            </a:extLst>
          </p:cNvPr>
          <p:cNvSpPr txBox="1"/>
          <p:nvPr/>
        </p:nvSpPr>
        <p:spPr>
          <a:xfrm>
            <a:off x="7150894" y="3613803"/>
            <a:ext cx="10203252" cy="1631216"/>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ts val="3163"/>
              </a:lnSpc>
              <a:spcBef>
                <a:spcPts val="0"/>
              </a:spcBef>
              <a:spcAft>
                <a:spcPts val="1800"/>
              </a:spcAft>
              <a:buClr>
                <a:srgbClr val="008080"/>
              </a:buClr>
              <a:buSzTx/>
              <a:buFontTx/>
              <a:buBlip>
                <a:blip r:embed="rId4"/>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RDTs </a:t>
            </a:r>
          </a:p>
          <a:p>
            <a:pPr marL="457200" marR="0" lvl="0" indent="-457200" algn="l" defTabSz="914400" rtl="0" eaLnBrk="1" fontAlgn="auto" latinLnBrk="0" hangingPunct="1">
              <a:lnSpc>
                <a:spcPts val="3163"/>
              </a:lnSpc>
              <a:spcBef>
                <a:spcPts val="0"/>
              </a:spcBef>
              <a:spcAft>
                <a:spcPts val="6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sym typeface="Atkinson Hyperlegible Bold"/>
              </a:rPr>
              <a:t>Can be </a:t>
            </a:r>
            <a:r>
              <a:rPr lang="en-US" sz="2800" dirty="0">
                <a:solidFill>
                  <a:srgbClr val="2A1720"/>
                </a:solidFill>
                <a:latin typeface="Atkinson Hyperlegible Bold" panose="020B0604020202020204" charset="0"/>
                <a:sym typeface="Atkinson Hyperlegible Bold"/>
              </a:rPr>
              <a:t>performed</a:t>
            </a: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sym typeface="Atkinson Hyperlegible Bold"/>
              </a:rPr>
              <a:t> at health facility level </a:t>
            </a:r>
            <a:endParaRPr lang="en-US" sz="2800" dirty="0">
              <a:solidFill>
                <a:srgbClr val="2A1720"/>
              </a:solidFill>
              <a:latin typeface="Atkinson Hyperlegible"/>
              <a:sym typeface="Atkinson Hyperlegible Bold"/>
            </a:endParaRPr>
          </a:p>
          <a:p>
            <a:pPr marL="914400" lvl="1" indent="-457200">
              <a:lnSpc>
                <a:spcPts val="3163"/>
              </a:lnSpc>
              <a:spcAft>
                <a:spcPts val="1800"/>
              </a:spcAft>
              <a:buClr>
                <a:srgbClr val="008080"/>
              </a:buClr>
              <a:buFont typeface="Courier New" panose="02070309020205020404" pitchFamily="49" charset="0"/>
              <a:buChar char="o"/>
              <a:defRPr/>
            </a:pPr>
            <a:r>
              <a:rPr lang="en-US" sz="2800" noProof="0" dirty="0">
                <a:solidFill>
                  <a:srgbClr val="2A1720"/>
                </a:solidFill>
                <a:latin typeface="Atkinson Hyperlegible"/>
                <a:sym typeface="Atkinson Hyperlegible Bold"/>
              </a:rPr>
              <a:t>R</a:t>
            </a:r>
            <a:r>
              <a:rPr kumimoji="0" lang="en-US" sz="2800" b="0" i="0" u="none" strike="noStrike" kern="1200" cap="none" spc="0" normalizeH="0" baseline="0" noProof="0" dirty="0">
                <a:ln>
                  <a:noFill/>
                </a:ln>
                <a:solidFill>
                  <a:srgbClr val="2A1720"/>
                </a:solidFill>
                <a:effectLst/>
                <a:uLnTx/>
                <a:uFillTx/>
                <a:latin typeface="Atkinson Hyperlegible"/>
                <a:sym typeface="Atkinson Hyperlegible Bold"/>
              </a:rPr>
              <a:t>apid and easy to use</a:t>
            </a:r>
            <a:endParaRPr lang="en-US" sz="2800" b="0" i="0" u="none" strike="noStrike" kern="1200" cap="none" spc="0" normalizeH="0" baseline="0" noProof="0" dirty="0">
              <a:ln>
                <a:noFill/>
              </a:ln>
              <a:solidFill>
                <a:srgbClr val="2A1720"/>
              </a:solidFill>
              <a:effectLst/>
              <a:uLnTx/>
              <a:uFillTx/>
              <a:latin typeface="Atkinson Hyperlegible"/>
            </a:endParaRPr>
          </a:p>
        </p:txBody>
      </p:sp>
      <p:sp>
        <p:nvSpPr>
          <p:cNvPr id="12" name="TextBox 11"/>
          <p:cNvSpPr txBox="1"/>
          <p:nvPr/>
        </p:nvSpPr>
        <p:spPr>
          <a:xfrm>
            <a:off x="7235265" y="8029264"/>
            <a:ext cx="10707051" cy="1051570"/>
          </a:xfrm>
          <a:prstGeom prst="rect">
            <a:avLst/>
          </a:prstGeom>
        </p:spPr>
        <p:txBody>
          <a:bodyPr wrap="square" lIns="0" tIns="0" rIns="0" bIns="0" rtlCol="0" anchor="t">
            <a:spAutoFit/>
          </a:bodyPr>
          <a:lstStyle/>
          <a:p>
            <a:pPr marL="457200" indent="-457200">
              <a:lnSpc>
                <a:spcPts val="3163"/>
              </a:lnSpc>
              <a:spcAft>
                <a:spcPts val="1800"/>
              </a:spcAft>
              <a:buClr>
                <a:srgbClr val="008080"/>
              </a:buClr>
              <a:buBlip>
                <a:blip r:embed="rId4"/>
              </a:buBlip>
              <a:defRPr/>
            </a:pP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RDT</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results</a:t>
            </a:r>
          </a:p>
          <a:p>
            <a:pPr marL="457200" indent="-457200">
              <a:lnSpc>
                <a:spcPts val="3163"/>
              </a:lnSpc>
              <a:spcAft>
                <a:spcPts val="1800"/>
              </a:spcAft>
              <a:buClr>
                <a:srgbClr val="008080"/>
              </a:buClr>
              <a:buFont typeface="Arial" panose="020B0604020202020204" pitchFamily="34" charset="0"/>
              <a:buChar char="•"/>
            </a:pPr>
            <a:r>
              <a:rPr lang="en-US" sz="2800" dirty="0">
                <a:solidFill>
                  <a:srgbClr val="009999"/>
                </a:solidFill>
                <a:latin typeface="Atkinson Hyperlegible Bold" panose="020B0604020202020204" charset="0"/>
                <a:sym typeface="Atkinson Hyperlegible Bold"/>
              </a:rPr>
              <a:t>Negative: sufficient to rule out cholera</a:t>
            </a:r>
          </a:p>
        </p:txBody>
      </p:sp>
      <p:grpSp>
        <p:nvGrpSpPr>
          <p:cNvPr id="2" name="Group 1">
            <a:extLst>
              <a:ext uri="{FF2B5EF4-FFF2-40B4-BE49-F238E27FC236}">
                <a16:creationId xmlns:a16="http://schemas.microsoft.com/office/drawing/2014/main" id="{8E1D564E-3F47-CBE2-AED3-5C1ED09F5A4A}"/>
              </a:ext>
            </a:extLst>
          </p:cNvPr>
          <p:cNvGrpSpPr/>
          <p:nvPr/>
        </p:nvGrpSpPr>
        <p:grpSpPr>
          <a:xfrm>
            <a:off x="345684" y="8220951"/>
            <a:ext cx="6750535" cy="1231106"/>
            <a:chOff x="2473882" y="8038231"/>
            <a:chExt cx="7613396" cy="1231106"/>
          </a:xfrm>
        </p:grpSpPr>
        <p:pic>
          <p:nvPicPr>
            <p:cNvPr id="8" name="Graphic 7" descr="Information with solid fill">
              <a:extLst>
                <a:ext uri="{FF2B5EF4-FFF2-40B4-BE49-F238E27FC236}">
                  <a16:creationId xmlns:a16="http://schemas.microsoft.com/office/drawing/2014/main" id="{97BCACF5-712F-E497-76BA-ACE8C8460D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73882" y="8124171"/>
              <a:ext cx="914400" cy="914400"/>
            </a:xfrm>
            <a:prstGeom prst="rect">
              <a:avLst/>
            </a:prstGeom>
          </p:spPr>
        </p:pic>
        <p:sp>
          <p:nvSpPr>
            <p:cNvPr id="9" name="TextBox 8">
              <a:extLst>
                <a:ext uri="{FF2B5EF4-FFF2-40B4-BE49-F238E27FC236}">
                  <a16:creationId xmlns:a16="http://schemas.microsoft.com/office/drawing/2014/main" id="{D63E7C30-2719-6F19-DAE5-8044AAD0BCC0}"/>
                </a:ext>
              </a:extLst>
            </p:cNvPr>
            <p:cNvSpPr txBox="1"/>
            <p:nvPr/>
          </p:nvSpPr>
          <p:spPr>
            <a:xfrm>
              <a:off x="3257858" y="8038231"/>
              <a:ext cx="6829420" cy="1231106"/>
            </a:xfrm>
            <a:prstGeom prst="rect">
              <a:avLst/>
            </a:prstGeom>
            <a:noFill/>
          </p:spPr>
          <p:txBody>
            <a:bodyPr wrap="square" rtlCol="0">
              <a:spAutoFit/>
            </a:bodyPr>
            <a:lstStyle/>
            <a:p>
              <a:pPr algn="ctr"/>
              <a:endParaRPr lang="en-US" dirty="0"/>
            </a:p>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Learn where to access information on </a:t>
              </a:r>
              <a:r>
                <a:rPr lang="en-US" sz="2800" dirty="0" err="1">
                  <a:latin typeface="ADLaM Display" panose="02010000000000000000" pitchFamily="2" charset="0"/>
                  <a:ea typeface="ADLaM Display" panose="02010000000000000000" pitchFamily="2" charset="0"/>
                  <a:cs typeface="ADLaM Display" panose="02010000000000000000" pitchFamily="2" charset="0"/>
                </a:rPr>
                <a:t>RDT</a:t>
              </a:r>
              <a:r>
                <a:rPr lang="en-US" sz="2800" dirty="0">
                  <a:latin typeface="ADLaM Display" panose="02010000000000000000" pitchFamily="2" charset="0"/>
                  <a:ea typeface="ADLaM Display" panose="02010000000000000000" pitchFamily="2" charset="0"/>
                  <a:cs typeface="ADLaM Display" panose="02010000000000000000" pitchFamily="2" charset="0"/>
                </a:rPr>
                <a:t> use in Module 6</a:t>
              </a:r>
            </a:p>
          </p:txBody>
        </p:sp>
      </p:grpSp>
      <p:sp>
        <p:nvSpPr>
          <p:cNvPr id="11" name="TextBox 10">
            <a:extLst>
              <a:ext uri="{FF2B5EF4-FFF2-40B4-BE49-F238E27FC236}">
                <a16:creationId xmlns:a16="http://schemas.microsoft.com/office/drawing/2014/main" id="{17E166BE-670E-C388-1751-04D1964861C8}"/>
              </a:ext>
            </a:extLst>
          </p:cNvPr>
          <p:cNvSpPr txBox="1"/>
          <p:nvPr/>
        </p:nvSpPr>
        <p:spPr>
          <a:xfrm>
            <a:off x="7288053" y="5349240"/>
            <a:ext cx="10066093" cy="1477328"/>
          </a:xfrm>
          <a:prstGeom prst="rect">
            <a:avLst/>
          </a:prstGeom>
          <a:noFill/>
        </p:spPr>
        <p:txBody>
          <a:bodyPr wrap="square" rtlCol="0">
            <a:spAutoFit/>
          </a:bodyPr>
          <a:lstStyle/>
          <a:p>
            <a:pPr marL="457200" marR="0" lvl="0" indent="-457200" algn="l" defTabSz="914400" rtl="0" eaLnBrk="1" fontAlgn="auto" latinLnBrk="0" hangingPunct="1">
              <a:lnSpc>
                <a:spcPts val="3163"/>
              </a:lnSpc>
              <a:spcBef>
                <a:spcPts val="0"/>
              </a:spcBef>
              <a:spcAft>
                <a:spcPts val="6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ea typeface="Atkinson Hyperlegible Bold"/>
                <a:cs typeface="Atkinson Hyperlegible Bold"/>
                <a:sym typeface="Atkinson Hyperlegible Bold"/>
              </a:rPr>
              <a:t>Performed </a:t>
            </a:r>
          </a:p>
          <a:p>
            <a:pPr marL="914400" lvl="1" indent="-457200">
              <a:lnSpc>
                <a:spcPts val="3163"/>
              </a:lnSpc>
              <a:spcAft>
                <a:spcPts val="600"/>
              </a:spcAft>
              <a:buClr>
                <a:srgbClr val="008080"/>
              </a:buClr>
              <a:buFont typeface="Courier New" panose="02070309020205020404" pitchFamily="49" charset="0"/>
              <a:buChar char="o"/>
              <a:defRPr/>
            </a:pPr>
            <a:r>
              <a:rPr lang="en-US" sz="2800" dirty="0">
                <a:solidFill>
                  <a:srgbClr val="2A1720"/>
                </a:solidFill>
                <a:latin typeface="Atkinson Hyperlegible"/>
                <a:ea typeface="Atkinson Hyperlegible Bold"/>
                <a:cs typeface="Atkinson Hyperlegible Bold"/>
                <a:sym typeface="Atkinson Hyperlegible Bold"/>
              </a:rPr>
              <a:t>O</a:t>
            </a:r>
            <a:r>
              <a:rPr kumimoji="0" lang="en-US" sz="2800" b="0" i="0" u="none" strike="noStrike" kern="1200" cap="none" spc="0" normalizeH="0" baseline="0" noProof="0" dirty="0">
                <a:ln>
                  <a:noFill/>
                </a:ln>
                <a:solidFill>
                  <a:srgbClr val="2A1720"/>
                </a:solidFill>
                <a:effectLst/>
                <a:uLnTx/>
                <a:uFillTx/>
                <a:latin typeface="Atkinson Hyperlegible"/>
                <a:ea typeface="Atkinson Hyperlegible Bold"/>
                <a:cs typeface="Atkinson Hyperlegible Bold"/>
                <a:sym typeface="Atkinson Hyperlegible Bold"/>
              </a:rPr>
              <a:t>n stool samples </a:t>
            </a:r>
          </a:p>
          <a:p>
            <a:pPr marL="914400" lvl="1" indent="-457200">
              <a:lnSpc>
                <a:spcPts val="3163"/>
              </a:lnSpc>
              <a:spcAft>
                <a:spcPts val="1800"/>
              </a:spcAft>
              <a:buClr>
                <a:srgbClr val="008080"/>
              </a:buClr>
              <a:buFont typeface="Courier New" panose="02070309020205020404" pitchFamily="49" charset="0"/>
              <a:buChar char="o"/>
              <a:defRPr/>
            </a:pPr>
            <a:r>
              <a:rPr lang="en-US" sz="2800" dirty="0">
                <a:solidFill>
                  <a:srgbClr val="2A1720"/>
                </a:solidFill>
                <a:latin typeface="Atkinson Hyperlegible"/>
                <a:ea typeface="Atkinson Hyperlegible Bold"/>
                <a:cs typeface="Atkinson Hyperlegible Bold"/>
                <a:sym typeface="Atkinson Hyperlegible Bold"/>
              </a:rPr>
              <a:t>F</a:t>
            </a:r>
            <a:r>
              <a:rPr kumimoji="0" lang="en-US" sz="2800" b="0" i="0" u="none" strike="noStrike" kern="1200" cap="none" spc="0" normalizeH="0" baseline="0" noProof="0" dirty="0">
                <a:ln>
                  <a:noFill/>
                </a:ln>
                <a:solidFill>
                  <a:srgbClr val="2A1720"/>
                </a:solidFill>
                <a:effectLst/>
                <a:uLnTx/>
                <a:uFillTx/>
                <a:latin typeface="Atkinson Hyperlegible"/>
                <a:ea typeface="Atkinson Hyperlegible Bold"/>
                <a:cs typeface="Atkinson Hyperlegible Bold"/>
                <a:sym typeface="Atkinson Hyperlegible Bold"/>
              </a:rPr>
              <a:t>rom </a:t>
            </a: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ea typeface="Atkinson Hyperlegible Bold"/>
                <a:cs typeface="Atkinson Hyperlegible Bold"/>
                <a:sym typeface="Atkinson Hyperlegible Bold"/>
              </a:rPr>
              <a:t>patients </a:t>
            </a:r>
            <a:r>
              <a:rPr kumimoji="0" lang="en-US" sz="2800" b="0" i="0" u="none" strike="noStrike" kern="1200" cap="none" spc="0" normalizeH="0" baseline="0" noProof="0" dirty="0">
                <a:ln>
                  <a:noFill/>
                </a:ln>
                <a:solidFill>
                  <a:srgbClr val="37290F"/>
                </a:solidFill>
                <a:effectLst/>
                <a:uLnTx/>
                <a:uFillTx/>
                <a:latin typeface="Atkinson Hyperlegible Bold" panose="020B0604020202020204" charset="0"/>
                <a:ea typeface="+mn-ea"/>
                <a:cs typeface="+mn-cs"/>
              </a:rPr>
              <a:t>with suspected cholera</a:t>
            </a:r>
            <a:endPar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ea typeface="Atkinson Hyperlegible Bold"/>
              <a:cs typeface="Atkinson Hyperlegible Bold"/>
            </a:endParaRPr>
          </a:p>
        </p:txBody>
      </p:sp>
      <p:sp>
        <p:nvSpPr>
          <p:cNvPr id="13" name="TextBox 12">
            <a:extLst>
              <a:ext uri="{FF2B5EF4-FFF2-40B4-BE49-F238E27FC236}">
                <a16:creationId xmlns:a16="http://schemas.microsoft.com/office/drawing/2014/main" id="{AD34E3C4-385B-62A1-339D-D2010E7A886F}"/>
              </a:ext>
            </a:extLst>
          </p:cNvPr>
          <p:cNvSpPr txBox="1"/>
          <p:nvPr/>
        </p:nvSpPr>
        <p:spPr>
          <a:xfrm>
            <a:off x="7288053" y="6928670"/>
            <a:ext cx="10863760" cy="502702"/>
          </a:xfrm>
          <a:prstGeom prst="rect">
            <a:avLst/>
          </a:prstGeom>
          <a:noFill/>
        </p:spPr>
        <p:txBody>
          <a:bodyPr wrap="square" rtlCol="0">
            <a:spAutoFit/>
          </a:bodyPr>
          <a:lstStyle/>
          <a:p>
            <a:pPr marL="457200" marR="0" lvl="0" indent="-457200" algn="l" defTabSz="914400" rtl="0" eaLnBrk="1" fontAlgn="auto" latinLnBrk="0" hangingPunct="1">
              <a:lnSpc>
                <a:spcPts val="3163"/>
              </a:lnSpc>
              <a:spcBef>
                <a:spcPts val="0"/>
              </a:spcBef>
              <a:buClr>
                <a:srgbClr val="008080"/>
              </a:buClr>
              <a:buSzTx/>
              <a:buFont typeface="Arial" panose="020B0604020202020204" pitchFamily="34" charset="0"/>
              <a:buChar char="•"/>
              <a:tabLst/>
              <a:defRPr/>
            </a:pPr>
            <a:r>
              <a:rPr lang="en-US" sz="2800" dirty="0">
                <a:solidFill>
                  <a:srgbClr val="2A1720"/>
                </a:solidFill>
                <a:latin typeface="Atkinson Hyperlegible"/>
                <a:sym typeface="Atkinson Hyperlegible Bold"/>
              </a:rPr>
              <a:t>Used to </a:t>
            </a:r>
            <a:r>
              <a:rPr lang="en-US" sz="2800" dirty="0">
                <a:solidFill>
                  <a:srgbClr val="37290F"/>
                </a:solidFill>
                <a:latin typeface="Atkinson Hyperlegible Bold" panose="020B0604020202020204" charset="0"/>
                <a:sym typeface="Atkinson Hyperlegible Bold"/>
              </a:rPr>
              <a:t>triage samples </a:t>
            </a:r>
            <a:r>
              <a:rPr lang="en-US" sz="2800" dirty="0">
                <a:solidFill>
                  <a:srgbClr val="2A1720"/>
                </a:solidFill>
                <a:latin typeface="Atkinson Hyperlegible"/>
                <a:sym typeface="Atkinson Hyperlegible Bold"/>
              </a:rPr>
              <a:t>for laboratory confirmation (i.e., </a:t>
            </a:r>
            <a:r>
              <a:rPr lang="en-US" sz="2800" dirty="0" err="1">
                <a:solidFill>
                  <a:srgbClr val="2A1720"/>
                </a:solidFill>
                <a:latin typeface="Atkinson Hyperlegible"/>
                <a:sym typeface="Atkinson Hyperlegible Bold"/>
              </a:rPr>
              <a:t>RDT</a:t>
            </a:r>
            <a:r>
              <a:rPr lang="en-US" sz="2800" dirty="0">
                <a:solidFill>
                  <a:srgbClr val="2A1720"/>
                </a:solidFill>
                <a:latin typeface="Atkinson Hyperlegible"/>
                <a:sym typeface="Atkinson Hyperlegible Bold"/>
              </a:rPr>
              <a:t>+)</a:t>
            </a:r>
            <a:endParaRPr lang="en-US" sz="2800" dirty="0">
              <a:solidFill>
                <a:srgbClr val="2A1720"/>
              </a:solidFill>
              <a:latin typeface="Atkinson Hyperlegible"/>
            </a:endParaRPr>
          </a:p>
        </p:txBody>
      </p:sp>
      <p:sp>
        <p:nvSpPr>
          <p:cNvPr id="17" name="TextBox 16">
            <a:extLst>
              <a:ext uri="{FF2B5EF4-FFF2-40B4-BE49-F238E27FC236}">
                <a16:creationId xmlns:a16="http://schemas.microsoft.com/office/drawing/2014/main" id="{17B22731-E4CB-D0A9-2DAF-10696A77C1B5}"/>
              </a:ext>
            </a:extLst>
          </p:cNvPr>
          <p:cNvSpPr txBox="1"/>
          <p:nvPr/>
        </p:nvSpPr>
        <p:spPr>
          <a:xfrm>
            <a:off x="7096219" y="9168723"/>
            <a:ext cx="12000258" cy="502702"/>
          </a:xfrm>
          <a:prstGeom prst="rect">
            <a:avLst/>
          </a:prstGeom>
          <a:noFill/>
        </p:spPr>
        <p:txBody>
          <a:bodyPr wrap="square">
            <a:spAutoFit/>
          </a:bodyPr>
          <a:lstStyle/>
          <a:p>
            <a:pPr marL="457200" marR="0" lvl="0" indent="-457200" algn="l" defTabSz="914400" rtl="0" eaLnBrk="1" fontAlgn="auto" latinLnBrk="0" hangingPunct="1">
              <a:lnSpc>
                <a:spcPts val="3163"/>
              </a:lnSpc>
              <a:spcBef>
                <a:spcPts val="0"/>
              </a:spcBef>
              <a:spcAft>
                <a:spcPts val="1800"/>
              </a:spcAft>
              <a:buClr>
                <a:srgbClr val="008080"/>
              </a:buClr>
              <a:buSzTx/>
              <a:buFont typeface="Arial" panose="020B0604020202020204" pitchFamily="34" charset="0"/>
              <a:buChar char="•"/>
              <a:tabLst/>
              <a:defRPr/>
            </a:pPr>
            <a:r>
              <a:rPr lang="en-US" sz="2800" dirty="0">
                <a:solidFill>
                  <a:srgbClr val="2A1720"/>
                </a:solidFill>
                <a:latin typeface="Atkinson Hyperlegible Bold" panose="020B0604020202020204" charset="0"/>
                <a:sym typeface="Atkinson Hyperlegible Bold"/>
              </a:rPr>
              <a:t>R</a:t>
            </a:r>
            <a:r>
              <a:rPr kumimoji="0" lang="en-US" sz="2800" b="0" i="0" u="none" strike="noStrike" kern="1200" cap="none" spc="0" normalizeH="0" baseline="0" noProof="0" dirty="0" err="1">
                <a:ln>
                  <a:noFill/>
                </a:ln>
                <a:solidFill>
                  <a:srgbClr val="2A1720"/>
                </a:solidFill>
                <a:effectLst/>
                <a:uLnTx/>
                <a:uFillTx/>
                <a:latin typeface="Atkinson Hyperlegible Bold" panose="020B0604020202020204" charset="0"/>
                <a:ea typeface="+mn-ea"/>
                <a:cs typeface="+mn-cs"/>
                <a:sym typeface="Atkinson Hyperlegible Bold"/>
              </a:rPr>
              <a:t>ecorded</a:t>
            </a:r>
            <a:r>
              <a:rPr kumimoji="0" lang="en-US" sz="2800" b="0" i="0" u="none" strike="noStrike" kern="1200" cap="none" spc="0" normalizeH="0" baseline="0" noProof="0" dirty="0">
                <a:ln>
                  <a:noFill/>
                </a:ln>
                <a:solidFill>
                  <a:srgbClr val="008080"/>
                </a:solidFill>
                <a:effectLst/>
                <a:uLnTx/>
                <a:uFillTx/>
                <a:latin typeface="Atkinson Hyperlegible Bold" panose="020B0604020202020204" charset="0"/>
                <a:ea typeface="Atkinson Hyperlegible Bold"/>
                <a:cs typeface="Atkinson Hyperlegible Bold"/>
                <a:sym typeface="Atkinson Hyperlegible Bold"/>
              </a:rPr>
              <a:t>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sym typeface="Atkinson Hyperlegible Bold"/>
              </a:rPr>
              <a:t>with standard information (i.e., pos and neg results)</a:t>
            </a:r>
          </a:p>
        </p:txBody>
      </p:sp>
      <p:sp>
        <p:nvSpPr>
          <p:cNvPr id="14" name="Slide Number Placeholder 13">
            <a:extLst>
              <a:ext uri="{FF2B5EF4-FFF2-40B4-BE49-F238E27FC236}">
                <a16:creationId xmlns:a16="http://schemas.microsoft.com/office/drawing/2014/main" id="{31666F1B-EB5E-2848-232D-96AE3FBBEEB7}"/>
              </a:ext>
            </a:extLst>
          </p:cNvPr>
          <p:cNvSpPr>
            <a:spLocks noGrp="1"/>
          </p:cNvSpPr>
          <p:nvPr>
            <p:ph type="sldNum" sz="quarter" idx="12"/>
          </p:nvPr>
        </p:nvSpPr>
        <p:spPr>
          <a:xfrm>
            <a:off x="15650705" y="9759314"/>
            <a:ext cx="2133600" cy="365125"/>
          </a:xfrm>
        </p:spPr>
        <p:txBody>
          <a:bodyPr/>
          <a:lstStyle/>
          <a:p>
            <a:fld id="{B6F15528-21DE-4FAA-801E-634DDDAF4B2B}"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561A91E-1FFC-6AC3-ABDA-2A35C22BAFCA}"/>
              </a:ext>
            </a:extLst>
          </p:cNvPr>
          <p:cNvPicPr>
            <a:picLocks noChangeAspect="1"/>
          </p:cNvPicPr>
          <p:nvPr/>
        </p:nvPicPr>
        <p:blipFill>
          <a:blip r:embed="rId3"/>
          <a:stretch>
            <a:fillRect/>
          </a:stretch>
        </p:blipFill>
        <p:spPr>
          <a:xfrm>
            <a:off x="1790700" y="4181355"/>
            <a:ext cx="5758606" cy="3861832"/>
          </a:xfrm>
          <a:prstGeom prst="rect">
            <a:avLst/>
          </a:prstGeom>
        </p:spPr>
      </p:pic>
      <p:grpSp>
        <p:nvGrpSpPr>
          <p:cNvPr id="4" name="Group 4"/>
          <p:cNvGrpSpPr/>
          <p:nvPr/>
        </p:nvGrpSpPr>
        <p:grpSpPr>
          <a:xfrm>
            <a:off x="-1082040" y="-2024701"/>
            <a:ext cx="10673513" cy="3423411"/>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7" name="TextBox 7"/>
          <p:cNvSpPr txBox="1"/>
          <p:nvPr/>
        </p:nvSpPr>
        <p:spPr>
          <a:xfrm>
            <a:off x="1000904" y="471315"/>
            <a:ext cx="9166110"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Laboratory confirmation</a:t>
            </a:r>
          </a:p>
        </p:txBody>
      </p:sp>
      <p:sp>
        <p:nvSpPr>
          <p:cNvPr id="18" name="Freeform 4">
            <a:extLst>
              <a:ext uri="{FF2B5EF4-FFF2-40B4-BE49-F238E27FC236}">
                <a16:creationId xmlns:a16="http://schemas.microsoft.com/office/drawing/2014/main" id="{A038D7F5-710F-BA5E-3082-41DF68B25D9F}"/>
              </a:ext>
            </a:extLst>
          </p:cNvPr>
          <p:cNvSpPr/>
          <p:nvPr/>
        </p:nvSpPr>
        <p:spPr>
          <a:xfrm>
            <a:off x="1790700" y="1827265"/>
            <a:ext cx="14706600" cy="125641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sz="2600">
              <a:solidFill>
                <a:srgbClr val="37290F"/>
              </a:solidFill>
              <a:latin typeface="Atkinson Hyperlegible" panose="020B0604020202020204" charset="0"/>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2469270" y="2050967"/>
            <a:ext cx="13735930" cy="1031051"/>
          </a:xfrm>
          <a:prstGeom prst="rect">
            <a:avLst/>
          </a:prstGeom>
          <a:noFill/>
        </p:spPr>
        <p:txBody>
          <a:bodyPr wrap="square" rtlCol="0">
            <a:spAutoFit/>
          </a:bodyPr>
          <a:lstStyle/>
          <a:p>
            <a:pPr algn="ctr">
              <a:spcAft>
                <a:spcPts val="600"/>
              </a:spcAft>
            </a:pPr>
            <a:r>
              <a:rPr lang="fr-FR" sz="2800" b="1" dirty="0">
                <a:solidFill>
                  <a:srgbClr val="2A1720"/>
                </a:solidFill>
                <a:latin typeface="Congenial" panose="02000503040000020004" pitchFamily="2" charset="0"/>
                <a:ea typeface="Atkinson Hyperlegible Bold"/>
                <a:cs typeface="Atkinson Hyperlegible Bold"/>
                <a:sym typeface="Atkinson Hyperlegible Bold"/>
              </a:rPr>
              <a:t>For cholera to be </a:t>
            </a:r>
            <a:r>
              <a:rPr lang="fr-FR" sz="2800" b="1" dirty="0" err="1">
                <a:solidFill>
                  <a:srgbClr val="2A1720"/>
                </a:solidFill>
                <a:latin typeface="Congenial" panose="02000503040000020004" pitchFamily="2" charset="0"/>
                <a:ea typeface="Atkinson Hyperlegible Bold"/>
                <a:cs typeface="Atkinson Hyperlegible Bold"/>
                <a:sym typeface="Atkinson Hyperlegible Bold"/>
              </a:rPr>
              <a:t>confirmed</a:t>
            </a:r>
            <a:r>
              <a:rPr lang="fr-FR" sz="2800" b="1" dirty="0">
                <a:solidFill>
                  <a:srgbClr val="2A1720"/>
                </a:solidFill>
                <a:latin typeface="Congenial" panose="02000503040000020004" pitchFamily="2" charset="0"/>
                <a:ea typeface="Atkinson Hyperlegible Bold"/>
                <a:cs typeface="Atkinson Hyperlegible Bold"/>
                <a:sym typeface="Atkinson Hyperlegible Bold"/>
              </a:rPr>
              <a:t>, </a:t>
            </a:r>
            <a:r>
              <a:rPr lang="fr-FR" sz="2800" b="1" dirty="0">
                <a:solidFill>
                  <a:srgbClr val="2A1720"/>
                </a:solidFill>
                <a:latin typeface="Congenial" panose="02000503040000020004" pitchFamily="2" charset="0"/>
                <a:sym typeface="Atkinson Hyperlegible Bold"/>
              </a:rPr>
              <a:t>samples are sent to a laboratory </a:t>
            </a:r>
          </a:p>
          <a:p>
            <a:pPr algn="ctr"/>
            <a:r>
              <a:rPr lang="fr-FR" sz="2800" b="1" dirty="0">
                <a:solidFill>
                  <a:srgbClr val="2A1720"/>
                </a:solidFill>
                <a:latin typeface="Congenial" panose="02000503040000020004" pitchFamily="2" charset="0"/>
                <a:sym typeface="Atkinson Hyperlegible Bold"/>
              </a:rPr>
              <a:t>for</a:t>
            </a:r>
            <a:r>
              <a:rPr lang="fr-FR" sz="2800" b="1" dirty="0">
                <a:solidFill>
                  <a:srgbClr val="009999"/>
                </a:solidFill>
                <a:latin typeface="Congenial" panose="02000503040000020004" pitchFamily="2" charset="0"/>
                <a:ea typeface="Atkinson Hyperlegible Bold"/>
                <a:cs typeface="Atkinson Hyperlegible Bold"/>
                <a:sym typeface="Atkinson Hyperlegible Bold"/>
              </a:rPr>
              <a:t> </a:t>
            </a:r>
            <a:r>
              <a:rPr lang="fr-FR" sz="2800" b="1" dirty="0" err="1">
                <a:solidFill>
                  <a:srgbClr val="009999"/>
                </a:solidFill>
                <a:latin typeface="Congenial" panose="02000503040000020004" pitchFamily="2" charset="0"/>
                <a:ea typeface="Atkinson Hyperlegible Bold"/>
                <a:cs typeface="Atkinson Hyperlegible Bold"/>
                <a:sym typeface="Atkinson Hyperlegible Bold"/>
              </a:rPr>
              <a:t>confirmatory</a:t>
            </a:r>
            <a:r>
              <a:rPr lang="fr-FR" sz="2800" b="1" dirty="0">
                <a:solidFill>
                  <a:srgbClr val="009999"/>
                </a:solidFill>
                <a:latin typeface="Congenial" panose="02000503040000020004" pitchFamily="2" charset="0"/>
                <a:ea typeface="Atkinson Hyperlegible Bold"/>
                <a:cs typeface="Atkinson Hyperlegible Bold"/>
                <a:sym typeface="Atkinson Hyperlegible Bold"/>
              </a:rPr>
              <a:t> testing (culture/PCR)</a:t>
            </a:r>
            <a:endParaRPr lang="fr-FR" sz="2800" b="1" dirty="0">
              <a:solidFill>
                <a:srgbClr val="009999"/>
              </a:solidFill>
              <a:latin typeface="Congenial" panose="02000503040000020004" pitchFamily="2" charset="0"/>
            </a:endParaRPr>
          </a:p>
        </p:txBody>
      </p:sp>
      <p:sp>
        <p:nvSpPr>
          <p:cNvPr id="20" name="TextBox 19">
            <a:extLst>
              <a:ext uri="{FF2B5EF4-FFF2-40B4-BE49-F238E27FC236}">
                <a16:creationId xmlns:a16="http://schemas.microsoft.com/office/drawing/2014/main" id="{4B35E22A-2CCD-3E88-4A19-6599FE636A2F}"/>
              </a:ext>
            </a:extLst>
          </p:cNvPr>
          <p:cNvSpPr txBox="1"/>
          <p:nvPr/>
        </p:nvSpPr>
        <p:spPr>
          <a:xfrm>
            <a:off x="8303340" y="4098677"/>
            <a:ext cx="8193960" cy="1538883"/>
          </a:xfrm>
          <a:prstGeom prst="rect">
            <a:avLst/>
          </a:prstGeom>
          <a:noFill/>
        </p:spPr>
        <p:txBody>
          <a:bodyPr wrap="square" lIns="91440" tIns="45720" rIns="91440" bIns="45720" rtlCol="0" anchor="t">
            <a:spAutoFit/>
          </a:bodyPr>
          <a:lstStyle/>
          <a:p>
            <a:pPr marL="457200" indent="-457200">
              <a:spcAft>
                <a:spcPts val="600"/>
              </a:spcAft>
              <a:buClr>
                <a:srgbClr val="008080"/>
              </a:buClr>
              <a:buBlip>
                <a:blip r:embed="rId4"/>
              </a:buBlip>
            </a:pPr>
            <a:r>
              <a:rPr lang="en-US" sz="2800" dirty="0">
                <a:solidFill>
                  <a:srgbClr val="2A1720"/>
                </a:solidFill>
                <a:latin typeface="Atkinson Hyperlegible"/>
                <a:ea typeface="Atkinson Hyperlegible Bold"/>
                <a:cs typeface="Atkinson Hyperlegible Bold"/>
              </a:rPr>
              <a:t>Samples for confirmatory testing </a:t>
            </a:r>
          </a:p>
          <a:p>
            <a:pPr marL="914400" lvl="1" indent="-457200">
              <a:spcAft>
                <a:spcPts val="600"/>
              </a:spcAft>
              <a:buClr>
                <a:srgbClr val="008080"/>
              </a:buClr>
              <a:buFont typeface="Arial" panose="020B0604020202020204" pitchFamily="34" charset="0"/>
              <a:buChar char="•"/>
            </a:pPr>
            <a:r>
              <a:rPr lang="en-US" sz="2800" dirty="0">
                <a:solidFill>
                  <a:srgbClr val="009999"/>
                </a:solidFill>
                <a:latin typeface="Atkinson Hyperlegible Bold"/>
              </a:rPr>
              <a:t>Fresh stools </a:t>
            </a:r>
          </a:p>
          <a:p>
            <a:pPr marL="914400" lvl="1" indent="-457200">
              <a:spcAft>
                <a:spcPts val="2400"/>
              </a:spcAft>
              <a:buClr>
                <a:srgbClr val="008080"/>
              </a:buClr>
              <a:buFont typeface="Arial" panose="020B0604020202020204" pitchFamily="34" charset="0"/>
              <a:buChar char="•"/>
            </a:pPr>
            <a:r>
              <a:rPr lang="en-US" sz="2800" dirty="0">
                <a:solidFill>
                  <a:srgbClr val="009999"/>
                </a:solidFill>
                <a:latin typeface="Atkinson Hyperlegible Bold"/>
              </a:rPr>
              <a:t>Rectal swabs </a:t>
            </a:r>
          </a:p>
        </p:txBody>
      </p:sp>
      <p:sp>
        <p:nvSpPr>
          <p:cNvPr id="2" name="TextBox 1">
            <a:extLst>
              <a:ext uri="{FF2B5EF4-FFF2-40B4-BE49-F238E27FC236}">
                <a16:creationId xmlns:a16="http://schemas.microsoft.com/office/drawing/2014/main" id="{F3083513-E6D0-1B87-E322-D3AC7B90355C}"/>
              </a:ext>
            </a:extLst>
          </p:cNvPr>
          <p:cNvSpPr txBox="1"/>
          <p:nvPr/>
        </p:nvSpPr>
        <p:spPr>
          <a:xfrm>
            <a:off x="3420713" y="7704633"/>
            <a:ext cx="4128593" cy="338554"/>
          </a:xfrm>
          <a:prstGeom prst="rect">
            <a:avLst/>
          </a:prstGeom>
          <a:solidFill>
            <a:srgbClr val="BBE2E4"/>
          </a:solidFill>
        </p:spPr>
        <p:txBody>
          <a:bodyPr wrap="square" rtlCol="0">
            <a:spAutoFit/>
          </a:bodyPr>
          <a:lstStyle/>
          <a:p>
            <a:pPr algn="ctr" defTabSz="1371600"/>
            <a:r>
              <a:rPr lang="en-US" sz="1600" dirty="0">
                <a:solidFill>
                  <a:schemeClr val="tx1">
                    <a:lumMod val="65000"/>
                    <a:lumOff val="35000"/>
                  </a:schemeClr>
                </a:solidFill>
                <a:ea typeface="Atkinson Hyperlegible"/>
                <a:cs typeface="Atkinson Hyperlegible"/>
              </a:rPr>
              <a:t>Photo adapted from: WHO / Fid Thompson</a:t>
            </a:r>
          </a:p>
        </p:txBody>
      </p:sp>
      <p:grpSp>
        <p:nvGrpSpPr>
          <p:cNvPr id="12" name="Group 11">
            <a:extLst>
              <a:ext uri="{FF2B5EF4-FFF2-40B4-BE49-F238E27FC236}">
                <a16:creationId xmlns:a16="http://schemas.microsoft.com/office/drawing/2014/main" id="{AD34BC87-9317-30E0-24D8-B46506C17342}"/>
              </a:ext>
            </a:extLst>
          </p:cNvPr>
          <p:cNvGrpSpPr/>
          <p:nvPr/>
        </p:nvGrpSpPr>
        <p:grpSpPr>
          <a:xfrm>
            <a:off x="5622587" y="8530972"/>
            <a:ext cx="7431931" cy="1284713"/>
            <a:chOff x="5622587" y="8530972"/>
            <a:chExt cx="7431931" cy="1284713"/>
          </a:xfrm>
        </p:grpSpPr>
        <p:pic>
          <p:nvPicPr>
            <p:cNvPr id="8" name="Graphic 7" descr="Information with solid fill">
              <a:extLst>
                <a:ext uri="{FF2B5EF4-FFF2-40B4-BE49-F238E27FC236}">
                  <a16:creationId xmlns:a16="http://schemas.microsoft.com/office/drawing/2014/main" id="{4A8B7DF8-6058-A3AA-5B73-5B59497959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22587" y="8901285"/>
              <a:ext cx="1026155" cy="914400"/>
            </a:xfrm>
            <a:prstGeom prst="rect">
              <a:avLst/>
            </a:prstGeom>
          </p:spPr>
        </p:pic>
        <p:sp>
          <p:nvSpPr>
            <p:cNvPr id="9" name="TextBox 8">
              <a:extLst>
                <a:ext uri="{FF2B5EF4-FFF2-40B4-BE49-F238E27FC236}">
                  <a16:creationId xmlns:a16="http://schemas.microsoft.com/office/drawing/2014/main" id="{B9395835-F087-6C16-A719-F52D4E806EDA}"/>
                </a:ext>
              </a:extLst>
            </p:cNvPr>
            <p:cNvSpPr txBox="1"/>
            <p:nvPr/>
          </p:nvSpPr>
          <p:spPr>
            <a:xfrm>
              <a:off x="6438595" y="8530972"/>
              <a:ext cx="6615923" cy="1231106"/>
            </a:xfrm>
            <a:prstGeom prst="rect">
              <a:avLst/>
            </a:prstGeom>
            <a:noFill/>
          </p:spPr>
          <p:txBody>
            <a:bodyPr wrap="square" rtlCol="0">
              <a:spAutoFit/>
            </a:bodyPr>
            <a:lstStyle/>
            <a:p>
              <a:pPr algn="ctr"/>
              <a:endParaRPr lang="en-US" dirty="0"/>
            </a:p>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Learn where to access information on how to handle samples in Module 6</a:t>
              </a:r>
            </a:p>
          </p:txBody>
        </p:sp>
      </p:grpSp>
      <p:sp>
        <p:nvSpPr>
          <p:cNvPr id="10" name="TextBox 9">
            <a:extLst>
              <a:ext uri="{FF2B5EF4-FFF2-40B4-BE49-F238E27FC236}">
                <a16:creationId xmlns:a16="http://schemas.microsoft.com/office/drawing/2014/main" id="{4E43C757-3AB5-7EC4-35BD-90286F4DB256}"/>
              </a:ext>
            </a:extLst>
          </p:cNvPr>
          <p:cNvSpPr txBox="1"/>
          <p:nvPr/>
        </p:nvSpPr>
        <p:spPr>
          <a:xfrm>
            <a:off x="8303336" y="5744154"/>
            <a:ext cx="8758975" cy="153888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srgbClr val="008080"/>
              </a:buClr>
              <a:buSzTx/>
              <a:buBlip>
                <a:blip r:embed="rId4"/>
              </a:buBlip>
              <a:tabLst/>
              <a:defRPr/>
            </a:pPr>
            <a:r>
              <a:rPr lang="en-US" sz="2800" dirty="0">
                <a:solidFill>
                  <a:srgbClr val="2A1720"/>
                </a:solidFill>
                <a:latin typeface="Atkinson Hyperlegible"/>
                <a:ea typeface="Atkinson Hyperlegible Bold"/>
                <a:cs typeface="Atkinson Hyperlegible Bold"/>
              </a:rPr>
              <a:t>Sample collection</a:t>
            </a:r>
          </a:p>
          <a:p>
            <a:pPr marL="914400" lvl="1" indent="-457200">
              <a:spcAft>
                <a:spcPts val="600"/>
              </a:spcAft>
              <a:buClr>
                <a:srgbClr val="008080"/>
              </a:buClr>
              <a:buFont typeface="Arial" panose="020B0604020202020204" pitchFamily="34" charset="0"/>
              <a:buChar char="•"/>
              <a:defRPr/>
            </a:pPr>
            <a:r>
              <a:rPr lang="en-US" sz="2800" dirty="0">
                <a:solidFill>
                  <a:srgbClr val="2A1720"/>
                </a:solidFill>
                <a:latin typeface="Atkinson Hyperlegible"/>
                <a:ea typeface="Atkinson Hyperlegible Bold"/>
                <a:cs typeface="Atkinson Hyperlegible Bold"/>
              </a:rPr>
              <a:t>W</a:t>
            </a:r>
            <a:r>
              <a:rPr lang="en-US" sz="2800" dirty="0" err="1">
                <a:solidFill>
                  <a:srgbClr val="2A1720"/>
                </a:solidFill>
                <a:latin typeface="Atkinson Hyperlegible"/>
                <a:ea typeface="Atkinson Hyperlegible Bold"/>
                <a:cs typeface="Atkinson Hyperlegible Bold"/>
              </a:rPr>
              <a:t>ithin</a:t>
            </a:r>
            <a:r>
              <a:rPr lang="en-US" sz="2800" dirty="0">
                <a:solidFill>
                  <a:srgbClr val="2A1720"/>
                </a:solidFill>
                <a:latin typeface="Atkinson Hyperlegible"/>
                <a:ea typeface="Atkinson Hyperlegible Bold"/>
                <a:cs typeface="Atkinson Hyperlegible Bold"/>
              </a:rPr>
              <a:t> the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first 4 days of illness</a:t>
            </a:r>
            <a:r>
              <a:rPr kumimoji="0" lang="en-US" sz="2800" b="0" i="0" u="none" strike="noStrike" kern="1200" cap="none" spc="0" normalizeH="0" baseline="0" noProof="0" dirty="0">
                <a:ln>
                  <a:noFill/>
                </a:ln>
                <a:solidFill>
                  <a:srgbClr val="009999"/>
                </a:solidFill>
                <a:effectLst/>
                <a:uLnTx/>
                <a:uFillTx/>
                <a:latin typeface="Atkinson Hyperlegible"/>
                <a:ea typeface="+mn-ea"/>
                <a:cs typeface="+mn-cs"/>
              </a:rPr>
              <a:t> </a:t>
            </a:r>
          </a:p>
          <a:p>
            <a:pPr marL="914400" lvl="1" indent="-457200">
              <a:spcAft>
                <a:spcPts val="600"/>
              </a:spcAft>
              <a:buClr>
                <a:srgbClr val="008080"/>
              </a:buClr>
              <a:buFont typeface="Arial" panose="020B0604020202020204" pitchFamily="34" charset="0"/>
              <a:buChar char="•"/>
              <a:defRPr/>
            </a:pPr>
            <a:r>
              <a:rPr lang="en-US" sz="2800" dirty="0">
                <a:solidFill>
                  <a:srgbClr val="009999"/>
                </a:solidFill>
                <a:latin typeface="Atkinson Hyperlegible Bold"/>
              </a:rPr>
              <a:t>B</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rPr>
              <a:t>efore</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 antibiotic </a:t>
            </a:r>
            <a:r>
              <a:rPr lang="en-US" sz="2800" dirty="0">
                <a:solidFill>
                  <a:srgbClr val="2A1720"/>
                </a:solidFill>
                <a:latin typeface="Atkinson Hyperlegible"/>
                <a:ea typeface="Atkinson Hyperlegible Bold"/>
                <a:cs typeface="Atkinson Hyperlegible Bold"/>
              </a:rPr>
              <a:t>therapy</a:t>
            </a:r>
          </a:p>
        </p:txBody>
      </p:sp>
      <p:sp>
        <p:nvSpPr>
          <p:cNvPr id="11" name="TextBox 10">
            <a:extLst>
              <a:ext uri="{FF2B5EF4-FFF2-40B4-BE49-F238E27FC236}">
                <a16:creationId xmlns:a16="http://schemas.microsoft.com/office/drawing/2014/main" id="{A76B816D-E524-249C-ED9E-824C8787ECA1}"/>
              </a:ext>
            </a:extLst>
          </p:cNvPr>
          <p:cNvSpPr txBox="1"/>
          <p:nvPr/>
        </p:nvSpPr>
        <p:spPr>
          <a:xfrm>
            <a:off x="8303336" y="7503695"/>
            <a:ext cx="8758975"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
                <a:srgbClr val="008080"/>
              </a:buClr>
              <a:buSzTx/>
              <a:buBlip>
                <a:blip r:embed="rId4"/>
              </a:buBlip>
              <a:tabLst/>
              <a:defRPr/>
            </a:pPr>
            <a:r>
              <a:rPr lang="en-US" sz="2800" dirty="0">
                <a:solidFill>
                  <a:srgbClr val="F9B277"/>
                </a:solidFill>
                <a:latin typeface="Atkinson Hyperlegible Bold"/>
              </a:rPr>
              <a:t>Do NOT </a:t>
            </a:r>
            <a:r>
              <a:rPr kumimoji="0" lang="en-US" sz="2800" b="0" i="0" u="none" strike="noStrike" kern="1200" cap="none" spc="0" normalizeH="0" baseline="0" noProof="0" dirty="0">
                <a:ln>
                  <a:noFill/>
                </a:ln>
                <a:solidFill>
                  <a:srgbClr val="F9B277"/>
                </a:solidFill>
                <a:effectLst/>
                <a:uLnTx/>
                <a:uFillTx/>
                <a:latin typeface="Atkinson Hyperlegible Bold"/>
                <a:ea typeface="+mn-ea"/>
                <a:cs typeface="+mn-cs"/>
              </a:rPr>
              <a:t>wait for the results </a:t>
            </a:r>
            <a:r>
              <a:rPr lang="en-US" sz="2800" dirty="0">
                <a:solidFill>
                  <a:srgbClr val="2A1720"/>
                </a:solidFill>
                <a:latin typeface="Atkinson Hyperlegible"/>
                <a:ea typeface="Atkinson Hyperlegible Bold"/>
                <a:cs typeface="Atkinson Hyperlegible Bold"/>
              </a:rPr>
              <a:t>to initiate treatment</a:t>
            </a:r>
          </a:p>
        </p:txBody>
      </p:sp>
      <p:sp>
        <p:nvSpPr>
          <p:cNvPr id="13" name="Slide Number Placeholder 12">
            <a:extLst>
              <a:ext uri="{FF2B5EF4-FFF2-40B4-BE49-F238E27FC236}">
                <a16:creationId xmlns:a16="http://schemas.microsoft.com/office/drawing/2014/main" id="{061348AD-F0C9-1052-8BCE-0AFEC2684BBA}"/>
              </a:ext>
            </a:extLst>
          </p:cNvPr>
          <p:cNvSpPr>
            <a:spLocks noGrp="1"/>
          </p:cNvSpPr>
          <p:nvPr>
            <p:ph type="sldNum" sz="quarter" idx="12"/>
          </p:nvPr>
        </p:nvSpPr>
        <p:spPr>
          <a:xfrm>
            <a:off x="15430500" y="9450560"/>
            <a:ext cx="2133600" cy="365125"/>
          </a:xfrm>
        </p:spPr>
        <p:txBody>
          <a:bodyPr/>
          <a:lstStyle/>
          <a:p>
            <a:fld id="{B6F15528-21DE-4FAA-801E-634DDDAF4B2B}"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7A6E06-8BD8-FC5A-B782-D3CD5390C6CA}"/>
              </a:ext>
            </a:extLst>
          </p:cNvPr>
          <p:cNvGrpSpPr/>
          <p:nvPr/>
        </p:nvGrpSpPr>
        <p:grpSpPr>
          <a:xfrm>
            <a:off x="-457200" y="3113963"/>
            <a:ext cx="16306800" cy="5504743"/>
            <a:chOff x="-457200" y="3113963"/>
            <a:chExt cx="16306800" cy="5504743"/>
          </a:xfrm>
        </p:grpSpPr>
        <p:sp>
          <p:nvSpPr>
            <p:cNvPr id="11" name="Rectangle: Rounded Corners 10">
              <a:extLst>
                <a:ext uri="{FF2B5EF4-FFF2-40B4-BE49-F238E27FC236}">
                  <a16:creationId xmlns:a16="http://schemas.microsoft.com/office/drawing/2014/main" id="{BCA9ECF1-5D30-C075-7E33-C6535F603FFD}"/>
                </a:ext>
              </a:extLst>
            </p:cNvPr>
            <p:cNvSpPr/>
            <p:nvPr/>
          </p:nvSpPr>
          <p:spPr>
            <a:xfrm>
              <a:off x="-457200" y="3113963"/>
              <a:ext cx="16306800" cy="550474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EDCEC1-31E2-26F3-145D-A5346E3334F5}"/>
                </a:ext>
              </a:extLst>
            </p:cNvPr>
            <p:cNvSpPr/>
            <p:nvPr/>
          </p:nvSpPr>
          <p:spPr>
            <a:xfrm>
              <a:off x="0" y="3113964"/>
              <a:ext cx="889580" cy="5504742"/>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 name="Group 4"/>
          <p:cNvGrpSpPr/>
          <p:nvPr/>
        </p:nvGrpSpPr>
        <p:grpSpPr>
          <a:xfrm>
            <a:off x="-817123" y="-1327701"/>
            <a:ext cx="9961123" cy="2785897"/>
            <a:chOff x="0" y="0"/>
            <a:chExt cx="856633" cy="230048"/>
          </a:xfrm>
          <a:scene3d>
            <a:camera prst="orthographicFront">
              <a:rot lat="0" lon="0" rev="0"/>
            </a:camera>
            <a:lightRig rig="balanced" dir="t">
              <a:rot lat="0" lon="0" rev="8700000"/>
            </a:lightRig>
          </a:scene3d>
        </p:grpSpPr>
        <p:sp>
          <p:nvSpPr>
            <p:cNvPr id="5" name="Freeform 5"/>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03242" y="612773"/>
            <a:ext cx="9364498"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p>
        </p:txBody>
      </p:sp>
      <p:sp>
        <p:nvSpPr>
          <p:cNvPr id="12" name="TextBox 11">
            <a:extLst>
              <a:ext uri="{FF2B5EF4-FFF2-40B4-BE49-F238E27FC236}">
                <a16:creationId xmlns:a16="http://schemas.microsoft.com/office/drawing/2014/main" id="{75AADF35-0C15-FB77-7B86-B7261849754E}"/>
              </a:ext>
            </a:extLst>
          </p:cNvPr>
          <p:cNvSpPr txBox="1"/>
          <p:nvPr/>
        </p:nvSpPr>
        <p:spPr>
          <a:xfrm>
            <a:off x="978189" y="3601981"/>
            <a:ext cx="14248163" cy="520912"/>
          </a:xfrm>
          <a:prstGeom prst="rect">
            <a:avLst/>
          </a:prstGeom>
        </p:spPr>
        <p:txBody>
          <a:bodyPr wrap="square" lIns="0" tIns="0" rIns="0" bIns="0" rtlCol="0" anchor="t">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sym typeface="Atkinson Hyperlegible Bold"/>
              </a:rPr>
              <a:t>Cholera </a:t>
            </a:r>
            <a:r>
              <a:rPr lang="en-US" sz="2800" dirty="0">
                <a:solidFill>
                  <a:prstClr val="black">
                    <a:lumMod val="95000"/>
                    <a:lumOff val="5000"/>
                  </a:prstClr>
                </a:solidFill>
                <a:latin typeface="Atkinson Hyperlegible"/>
                <a:sym typeface="Atkinson Hyperlegible Bold"/>
              </a:rPr>
              <a:t>causes </a:t>
            </a:r>
            <a:r>
              <a:rPr lang="en-US" sz="2800" dirty="0">
                <a:solidFill>
                  <a:srgbClr val="009999"/>
                </a:solidFill>
                <a:latin typeface="Atkinson Hyperlegible Bold"/>
                <a:sym typeface="Atkinson Hyperlegible Bold"/>
              </a:rPr>
              <a:t>Acute Watery Diarrhoea (AWD) </a:t>
            </a:r>
            <a:r>
              <a:rPr lang="en-US" sz="2800" dirty="0">
                <a:solidFill>
                  <a:prstClr val="black">
                    <a:lumMod val="95000"/>
                    <a:lumOff val="5000"/>
                  </a:prstClr>
                </a:solidFill>
                <a:latin typeface="Atkinson Hyperlegible"/>
                <a:sym typeface="Atkinson Hyperlegible Bold"/>
              </a:rPr>
              <a:t>and may lead to </a:t>
            </a:r>
            <a:r>
              <a:rPr lang="en-US" sz="2800" dirty="0">
                <a:solidFill>
                  <a:srgbClr val="009999"/>
                </a:solidFill>
                <a:latin typeface="Atkinson Hyperlegible Bold"/>
                <a:sym typeface="Atkinson Hyperlegible Bold"/>
              </a:rPr>
              <a:t>severe dehydration</a:t>
            </a:r>
            <a:endParaRPr kumimoji="0" lang="en-US" sz="2800" b="0" i="0" u="none" strike="noStrike" kern="1200" cap="none" spc="0" normalizeH="0" baseline="0" noProof="0" dirty="0">
              <a:ln>
                <a:noFill/>
              </a:ln>
              <a:solidFill>
                <a:srgbClr val="009999"/>
              </a:solidFill>
              <a:effectLst/>
              <a:uLnTx/>
              <a:uFillTx/>
              <a:latin typeface="Atkinson Hyperlegible Bold"/>
              <a:sym typeface="Atkinson Hyperlegible Bold"/>
            </a:endParaRPr>
          </a:p>
        </p:txBody>
      </p:sp>
      <p:sp>
        <p:nvSpPr>
          <p:cNvPr id="2" name="TextBox 1">
            <a:extLst>
              <a:ext uri="{FF2B5EF4-FFF2-40B4-BE49-F238E27FC236}">
                <a16:creationId xmlns:a16="http://schemas.microsoft.com/office/drawing/2014/main" id="{F0A27D75-2F57-CCA2-3E58-59A73B6ACD3F}"/>
              </a:ext>
            </a:extLst>
          </p:cNvPr>
          <p:cNvSpPr txBox="1"/>
          <p:nvPr/>
        </p:nvSpPr>
        <p:spPr>
          <a:xfrm>
            <a:off x="889580" y="4610911"/>
            <a:ext cx="14425383" cy="1250342"/>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600"/>
              </a:spcAft>
              <a:buClrTx/>
              <a:buSzTx/>
              <a:buFontTx/>
              <a:buBlip>
                <a:blip r:embed="rId3"/>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Standard information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is recorded on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any patient with suspected cholera </a:t>
            </a:r>
            <a:endParaRPr lang="en-US" sz="2800" dirty="0">
              <a:solidFill>
                <a:prstClr val="black">
                  <a:lumMod val="95000"/>
                  <a:lumOff val="5000"/>
                </a:prstClr>
              </a:solidFill>
              <a:latin typeface="Atkinson Hyperlegible" panose="020B0604020202020204" charset="0"/>
              <a:sym typeface="Atkinson Hyperlegible Bold"/>
            </a:endParaRPr>
          </a:p>
          <a:p>
            <a:pPr marL="914400" lvl="1" indent="-457200" defTabSz="1371600">
              <a:lnSpc>
                <a:spcPct val="130000"/>
              </a:lnSpc>
              <a:spcAft>
                <a:spcPts val="1800"/>
              </a:spcAft>
              <a:buClr>
                <a:srgbClr val="009999"/>
              </a:buClr>
              <a:buFont typeface="Arial" panose="020B0604020202020204" pitchFamily="34" charset="0"/>
              <a:buChar char="•"/>
              <a:defRPr/>
            </a:pPr>
            <a:r>
              <a:rPr lang="en-US" sz="2800" noProof="0" dirty="0">
                <a:solidFill>
                  <a:prstClr val="black">
                    <a:lumMod val="95000"/>
                    <a:lumOff val="5000"/>
                  </a:prstClr>
                </a:solidFill>
                <a:latin typeface="Atkinson Hyperlegible" panose="020B0604020202020204" charset="0"/>
                <a:sym typeface="Atkinson Hyperlegible Bold"/>
              </a:rPr>
              <a:t>C</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ase report form or line list</a:t>
            </a:r>
          </a:p>
        </p:txBody>
      </p:sp>
      <p:sp>
        <p:nvSpPr>
          <p:cNvPr id="8" name="TextBox 7">
            <a:extLst>
              <a:ext uri="{FF2B5EF4-FFF2-40B4-BE49-F238E27FC236}">
                <a16:creationId xmlns:a16="http://schemas.microsoft.com/office/drawing/2014/main" id="{876E66C1-0BE4-9F3B-C402-5552E7F9A33D}"/>
              </a:ext>
            </a:extLst>
          </p:cNvPr>
          <p:cNvSpPr txBox="1"/>
          <p:nvPr/>
        </p:nvSpPr>
        <p:spPr>
          <a:xfrm>
            <a:off x="889580" y="6166471"/>
            <a:ext cx="14575277"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To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confirm cholera</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a:t>
            </a:r>
            <a:r>
              <a:rPr lang="en-US" sz="2800" dirty="0">
                <a:solidFill>
                  <a:prstClr val="black">
                    <a:lumMod val="95000"/>
                    <a:lumOff val="5000"/>
                  </a:prstClr>
                </a:solidFill>
                <a:latin typeface="Atkinson Hyperlegible" panose="020B0604020202020204" charset="0"/>
                <a:sym typeface="Atkinson Hyperlegible Bold"/>
              </a:rPr>
              <a:t>stool samples are sent to a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laboratory for testing</a:t>
            </a:r>
            <a:endParaRPr kumimoji="0" lang="en-US" sz="2800" b="0" i="0" u="none" strike="noStrike" kern="1200" cap="none" spc="0" normalizeH="0" baseline="0" noProof="0" dirty="0">
              <a:ln>
                <a:noFill/>
              </a:ln>
              <a:solidFill>
                <a:srgbClr val="009999"/>
              </a:solidFill>
              <a:effectLst/>
              <a:uLnTx/>
              <a:uFillTx/>
              <a:latin typeface="Atkinson Hyperlegible" panose="020B0604020202020204" charset="0"/>
              <a:ea typeface="+mn-ea"/>
              <a:cs typeface="+mn-cs"/>
              <a:sym typeface="Atkinson Hyperlegible Bold"/>
            </a:endParaRPr>
          </a:p>
        </p:txBody>
      </p:sp>
      <p:sp>
        <p:nvSpPr>
          <p:cNvPr id="9" name="TextBox 8">
            <a:extLst>
              <a:ext uri="{FF2B5EF4-FFF2-40B4-BE49-F238E27FC236}">
                <a16:creationId xmlns:a16="http://schemas.microsoft.com/office/drawing/2014/main" id="{813A572E-939C-9312-A44F-E8DA5360C44D}"/>
              </a:ext>
            </a:extLst>
          </p:cNvPr>
          <p:cNvSpPr txBox="1"/>
          <p:nvPr/>
        </p:nvSpPr>
        <p:spPr>
          <a:xfrm>
            <a:off x="903242" y="7194404"/>
            <a:ext cx="14782800" cy="611834"/>
          </a:xfrm>
          <a:prstGeom prst="rect">
            <a:avLst/>
          </a:prstGeom>
          <a:noFill/>
        </p:spPr>
        <p:txBody>
          <a:bodyPr wrap="square" rtlCol="0">
            <a:spAutoFit/>
          </a:bodyPr>
          <a:lstStyle/>
          <a:p>
            <a:pPr marL="342900" indent="-342900" defTabSz="1371600">
              <a:lnSpc>
                <a:spcPct val="130000"/>
              </a:lnSpc>
              <a:spcAft>
                <a:spcPts val="1800"/>
              </a:spcAft>
              <a:buBlip>
                <a:blip r:embed="rId3"/>
              </a:buBlip>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If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RDTs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are available, </a:t>
            </a:r>
            <a:r>
              <a:rPr lang="en-US" sz="2800" dirty="0">
                <a:solidFill>
                  <a:prstClr val="black">
                    <a:lumMod val="95000"/>
                    <a:lumOff val="5000"/>
                  </a:prstClr>
                </a:solidFill>
                <a:latin typeface="Atkinson Hyperlegible"/>
                <a:sym typeface="Atkinson Hyperlegible Bold"/>
              </a:rPr>
              <a:t>confirmatory testing is on</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a:r>
            <a:r>
              <a:rPr lang="en-US" sz="2800" dirty="0">
                <a:solidFill>
                  <a:srgbClr val="009999"/>
                </a:solidFill>
                <a:latin typeface="Atkinson Hyperlegible Bold"/>
                <a:sym typeface="Atkinson Hyperlegible Bold"/>
              </a:rPr>
              <a:t>samples tested positive by </a:t>
            </a:r>
            <a:r>
              <a:rPr lang="en-US" sz="2800" dirty="0" err="1">
                <a:solidFill>
                  <a:srgbClr val="009999"/>
                </a:solidFill>
                <a:latin typeface="Atkinson Hyperlegible Bold"/>
                <a:sym typeface="Atkinson Hyperlegible Bold"/>
              </a:rPr>
              <a:t>RDT</a:t>
            </a:r>
            <a:endParaRPr lang="en-US" dirty="0"/>
          </a:p>
        </p:txBody>
      </p:sp>
      <p:sp>
        <p:nvSpPr>
          <p:cNvPr id="13" name="Slide Number Placeholder 12">
            <a:extLst>
              <a:ext uri="{FF2B5EF4-FFF2-40B4-BE49-F238E27FC236}">
                <a16:creationId xmlns:a16="http://schemas.microsoft.com/office/drawing/2014/main" id="{476CDA05-D0FE-0E34-BA14-6709BB54DA0A}"/>
              </a:ext>
            </a:extLst>
          </p:cNvPr>
          <p:cNvSpPr>
            <a:spLocks noGrp="1"/>
          </p:cNvSpPr>
          <p:nvPr>
            <p:ph type="sldNum" sz="quarter" idx="12"/>
          </p:nvPr>
        </p:nvSpPr>
        <p:spPr>
          <a:xfrm>
            <a:off x="15226352" y="9469657"/>
            <a:ext cx="2133600" cy="365125"/>
          </a:xfrm>
        </p:spPr>
        <p:txBody>
          <a:bodyPr/>
          <a:lstStyle/>
          <a:p>
            <a:fld id="{B6F15528-21DE-4FAA-801E-634DDDAF4B2B}" type="slidenum">
              <a:rPr lang="en-US" smtClean="0"/>
              <a:pPr/>
              <a:t>15</a:t>
            </a:fld>
            <a:endParaRPr lang="en-US" dirty="0"/>
          </a:p>
        </p:txBody>
      </p:sp>
    </p:spTree>
    <p:extLst>
      <p:ext uri="{BB962C8B-B14F-4D97-AF65-F5344CB8AC3E}">
        <p14:creationId xmlns:p14="http://schemas.microsoft.com/office/powerpoint/2010/main" val="4132687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704762" y="1399742"/>
            <a:ext cx="7455989" cy="7487515"/>
          </a:xfrm>
          <a:prstGeom prst="rect">
            <a:avLst/>
          </a:prstGeom>
        </p:spPr>
      </p:pic>
      <p:sp>
        <p:nvSpPr>
          <p:cNvPr id="3" name="Slide Number Placeholder 2">
            <a:extLst>
              <a:ext uri="{FF2B5EF4-FFF2-40B4-BE49-F238E27FC236}">
                <a16:creationId xmlns:a16="http://schemas.microsoft.com/office/drawing/2014/main" id="{EC4131F0-967D-236C-E9A9-732C11C85F5B}"/>
              </a:ext>
            </a:extLst>
          </p:cNvPr>
          <p:cNvSpPr>
            <a:spLocks noGrp="1"/>
          </p:cNvSpPr>
          <p:nvPr>
            <p:ph type="sldNum" sz="quarter" idx="12"/>
          </p:nvPr>
        </p:nvSpPr>
        <p:spPr>
          <a:xfrm>
            <a:off x="13382828" y="9398339"/>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16</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39302" y="-1050587"/>
            <a:ext cx="9883302"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48387" y="32415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092700" y="2574628"/>
            <a:ext cx="12573000" cy="5728684"/>
          </a:xfrm>
          <a:prstGeom prst="rect">
            <a:avLst/>
          </a:prstGeom>
          <a:noFill/>
        </p:spPr>
        <p:txBody>
          <a:bodyPr wrap="square">
            <a:spAutoFit/>
          </a:bodyPr>
          <a:lstStyle/>
          <a:p>
            <a:pPr marL="457200" indent="-457200">
              <a:lnSpc>
                <a:spcPct val="107000"/>
              </a:lnSpc>
              <a:spcAft>
                <a:spcPts val="600"/>
              </a:spcAft>
              <a:buBlip>
                <a:blip r:embed="rId3"/>
              </a:buBlip>
            </a:pP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What is Acute Watery Diarrhoea (AWD)</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a:t>
            </a:r>
          </a:p>
          <a:p>
            <a:pPr lvl="1">
              <a:lnSpc>
                <a:spcPct val="107000"/>
              </a:lnSpc>
              <a:spcAft>
                <a:spcPts val="600"/>
              </a:spcAft>
            </a:pPr>
            <a:r>
              <a:rPr lang="fr-FR" sz="2800" kern="100" dirty="0">
                <a:solidFill>
                  <a:srgbClr val="009999"/>
                </a:solidFill>
                <a:latin typeface="Congenial" panose="02000503040000020004" pitchFamily="2" charset="0"/>
                <a:cs typeface="Arial" panose="020B0604020202020204" pitchFamily="34" charset="0"/>
              </a:rPr>
              <a:t>Select all that </a:t>
            </a:r>
            <a:r>
              <a:rPr lang="fr-FR" sz="2800" kern="100" dirty="0" err="1">
                <a:solidFill>
                  <a:srgbClr val="009999"/>
                </a:solidFill>
                <a:latin typeface="Congenial" panose="02000503040000020004" pitchFamily="2" charset="0"/>
                <a:cs typeface="Arial" panose="020B0604020202020204" pitchFamily="34" charset="0"/>
              </a:rPr>
              <a:t>apply</a:t>
            </a:r>
            <a:endParaRPr lang="fr-FR" sz="2800" kern="100" dirty="0">
              <a:solidFill>
                <a:srgbClr val="009999"/>
              </a:solidFill>
              <a:latin typeface="Congenial" panose="02000503040000020004" pitchFamily="2" charset="0"/>
              <a:cs typeface="Arial" panose="020B0604020202020204" pitchFamily="34" charset="0"/>
            </a:endParaRPr>
          </a:p>
          <a:p>
            <a:pPr>
              <a:lnSpc>
                <a:spcPct val="107000"/>
              </a:lnSpc>
              <a:spcAft>
                <a:spcPts val="600"/>
              </a:spcAft>
            </a:pPr>
            <a:r>
              <a:rPr lang="fr-FR" sz="2800" b="1" kern="100" dirty="0">
                <a:solidFill>
                  <a:prstClr val="black"/>
                </a:solidFill>
                <a:latin typeface="Congenial" panose="02000503040000020004" pitchFamily="2" charset="0"/>
                <a:cs typeface="Arial" panose="020B0604020202020204" pitchFamily="34" charset="0"/>
              </a:rPr>
              <a:t>	</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Acute</a:t>
            </a:r>
          </a:p>
          <a:p>
            <a:pPr marL="1428750" marR="0" lvl="2" indent="-514350" algn="l" defTabSz="914400" rtl="0" eaLnBrk="1" fontAlgn="auto" latinLnBrk="0" hangingPunct="1">
              <a:lnSpc>
                <a:spcPct val="107000"/>
              </a:lnSpc>
              <a:spcAft>
                <a:spcPts val="6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is acute if it lasts for less than 14 days</a:t>
            </a:r>
          </a:p>
          <a:p>
            <a:pPr marL="1428750" marR="0" lvl="2" indent="-514350" algn="l" defTabSz="914400" rtl="0" eaLnBrk="1" fontAlgn="auto" latinLnBrk="0" hangingPunct="1">
              <a:lnSpc>
                <a:spcPct val="107000"/>
              </a:lnSpc>
              <a:spcAft>
                <a:spcPts val="6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is acute if it lasts for less than 7 days</a:t>
            </a:r>
          </a:p>
          <a:p>
            <a:pPr>
              <a:lnSpc>
                <a:spcPct val="107000"/>
              </a:lnSpc>
              <a:spcAft>
                <a:spcPts val="600"/>
              </a:spcAft>
            </a:pPr>
            <a:r>
              <a:rPr lang="fr-FR" sz="2800" b="1" kern="100" dirty="0">
                <a:solidFill>
                  <a:prstClr val="black"/>
                </a:solidFill>
                <a:latin typeface="Congenial" panose="02000503040000020004" pitchFamily="2" charset="0"/>
                <a:cs typeface="Arial" panose="020B0604020202020204" pitchFamily="34" charset="0"/>
              </a:rPr>
              <a:t>	</a:t>
            </a:r>
            <a:r>
              <a:rPr lang="fr-FR"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Watery</a:t>
            </a:r>
            <a:endPar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endParaRPr>
          </a:p>
          <a:p>
            <a:pPr marL="1428750" lvl="2" indent="-514350">
              <a:lnSpc>
                <a:spcPct val="107000"/>
              </a:lnSpc>
              <a:spcAft>
                <a:spcPts val="600"/>
              </a:spcAft>
              <a:buFont typeface="+mj-lt"/>
              <a:buAutoNum type="alphaLcParenR" startAt="3"/>
              <a:defRPr/>
            </a:pPr>
            <a:r>
              <a:rPr lang="en-US" sz="2600" dirty="0">
                <a:solidFill>
                  <a:prstClr val="black"/>
                </a:solidFill>
                <a:latin typeface="Atkinson Hyperlegible" panose="020B0604020202020204" charset="0"/>
                <a:sym typeface="Atkinson Hyperlegible Bold"/>
              </a:rPr>
              <a:t>It is watery if stools are non-bloody and liquid (and may contain mucous)</a:t>
            </a:r>
          </a:p>
          <a:p>
            <a:pPr marL="1428750" marR="0" lvl="2" indent="-514350" algn="l" defTabSz="914400" rtl="0" eaLnBrk="1" fontAlgn="auto" latinLnBrk="0" hangingPunct="1">
              <a:lnSpc>
                <a:spcPct val="107000"/>
              </a:lnSpc>
              <a:spcAft>
                <a:spcPts val="600"/>
              </a:spcAft>
              <a:buClrTx/>
              <a:buSzTx/>
              <a:buFont typeface="+mj-lt"/>
              <a:buAutoNum type="alphaLcParenR" startAt="3"/>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is watery if stools don’t contain mucous</a:t>
            </a:r>
          </a:p>
          <a:p>
            <a:pPr>
              <a:lnSpc>
                <a:spcPct val="107000"/>
              </a:lnSpc>
              <a:spcAft>
                <a:spcPts val="600"/>
              </a:spcAft>
            </a:pPr>
            <a:r>
              <a:rPr lang="fr-FR" sz="2800" b="1" kern="100" dirty="0">
                <a:solidFill>
                  <a:prstClr val="black"/>
                </a:solidFill>
                <a:latin typeface="Congenial" panose="02000503040000020004" pitchFamily="2" charset="0"/>
                <a:cs typeface="Arial" panose="020B0604020202020204" pitchFamily="34" charset="0"/>
              </a:rPr>
              <a:t>	</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Diarrhoea</a:t>
            </a:r>
          </a:p>
          <a:p>
            <a:pPr marL="1428750" marR="0" lvl="2" indent="-514350" algn="l" defTabSz="914400" rtl="0" eaLnBrk="1" fontAlgn="auto" latinLnBrk="0" hangingPunct="1">
              <a:lnSpc>
                <a:spcPct val="107000"/>
              </a:lnSpc>
              <a:spcAft>
                <a:spcPts val="600"/>
              </a:spcAft>
              <a:buClrTx/>
              <a:buSzTx/>
              <a:buFont typeface="+mj-lt"/>
              <a:buAutoNum type="alphaLcParenR" startAt="5"/>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is diarrhoea if there are ≥ 3 loose stools within a 48-hour period</a:t>
            </a:r>
          </a:p>
          <a:p>
            <a:pPr marL="1428750" marR="0" lvl="2" indent="-514350" algn="l" defTabSz="914400" rtl="0" eaLnBrk="1" fontAlgn="auto" latinLnBrk="0" hangingPunct="1">
              <a:lnSpc>
                <a:spcPct val="107000"/>
              </a:lnSpc>
              <a:spcAft>
                <a:spcPts val="600"/>
              </a:spcAft>
              <a:buClrTx/>
              <a:buSzTx/>
              <a:buFont typeface="+mj-lt"/>
              <a:buAutoNum type="alphaLcParenR" startAt="5"/>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is diarrhoea if there are ≥3 loose stools within a 24-hour period</a:t>
            </a:r>
            <a:endParaRPr lang="fr-FR" sz="2600" b="1" kern="100" dirty="0">
              <a:solidFill>
                <a:prstClr val="black"/>
              </a:solidFill>
              <a:latin typeface="Congenial" panose="02000503040000020004" pitchFamily="2" charset="0"/>
              <a:cs typeface="Arial" panose="020B0604020202020204" pitchFamily="34" charset="0"/>
            </a:endParaRP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622300" y="2923207"/>
            <a:ext cx="4610100" cy="4524375"/>
          </a:xfrm>
          <a:prstGeom prst="rect">
            <a:avLst/>
          </a:prstGeom>
        </p:spPr>
      </p:pic>
      <p:sp>
        <p:nvSpPr>
          <p:cNvPr id="4" name="Slide Number Placeholder 3">
            <a:extLst>
              <a:ext uri="{FF2B5EF4-FFF2-40B4-BE49-F238E27FC236}">
                <a16:creationId xmlns:a16="http://schemas.microsoft.com/office/drawing/2014/main" id="{A3E9D6E0-E949-BA5D-5EE8-418B2DFB09AE}"/>
              </a:ext>
            </a:extLst>
          </p:cNvPr>
          <p:cNvSpPr>
            <a:spLocks noGrp="1"/>
          </p:cNvSpPr>
          <p:nvPr>
            <p:ph type="sldNum" sz="quarter" idx="12"/>
          </p:nvPr>
        </p:nvSpPr>
        <p:spPr>
          <a:xfrm>
            <a:off x="13285551" y="941516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17</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7554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58757" y="-999252"/>
            <a:ext cx="9902757"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02667" y="332554"/>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tab pos="8967788" algn="l"/>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Answers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555156"/>
            <a:ext cx="5276850" cy="4562475"/>
          </a:xfrm>
          <a:prstGeom prst="rect">
            <a:avLst/>
          </a:prstGeom>
        </p:spPr>
      </p:pic>
      <p:sp>
        <p:nvSpPr>
          <p:cNvPr id="4" name="TextBox 3">
            <a:extLst>
              <a:ext uri="{FF2B5EF4-FFF2-40B4-BE49-F238E27FC236}">
                <a16:creationId xmlns:a16="http://schemas.microsoft.com/office/drawing/2014/main" id="{324A9080-BD8D-74F0-DA42-5C8D21108EFD}"/>
              </a:ext>
            </a:extLst>
          </p:cNvPr>
          <p:cNvSpPr txBox="1"/>
          <p:nvPr/>
        </p:nvSpPr>
        <p:spPr>
          <a:xfrm>
            <a:off x="4533900" y="2703583"/>
            <a:ext cx="13195300" cy="5190716"/>
          </a:xfrm>
          <a:prstGeom prst="rect">
            <a:avLst/>
          </a:prstGeom>
          <a:noFill/>
        </p:spPr>
        <p:txBody>
          <a:bodyPr wrap="square">
            <a:spAutoFit/>
          </a:bodyPr>
          <a:lstStyle/>
          <a:p>
            <a:pPr marL="457200" indent="-457200">
              <a:lnSpc>
                <a:spcPct val="107000"/>
              </a:lnSpc>
              <a:spcAft>
                <a:spcPts val="600"/>
              </a:spcAft>
              <a:buBlip>
                <a:blip r:embed="rId4"/>
              </a:buBlip>
            </a:pP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What is Acute Watery Diarrhoea (AWD)</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a:t>
            </a:r>
          </a:p>
          <a:p>
            <a:pPr>
              <a:lnSpc>
                <a:spcPct val="107000"/>
              </a:lnSpc>
              <a:spcAft>
                <a:spcPts val="600"/>
              </a:spcAft>
            </a:pPr>
            <a:r>
              <a:rPr lang="fr-FR" sz="2800" b="1" kern="100" dirty="0">
                <a:solidFill>
                  <a:prstClr val="black"/>
                </a:solidFill>
                <a:latin typeface="Cavolini" panose="03000502040302020204" pitchFamily="66" charset="0"/>
                <a:cs typeface="Cavolini" panose="03000502040302020204" pitchFamily="66" charset="0"/>
              </a:rPr>
              <a:t>	</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Acute</a:t>
            </a:r>
          </a:p>
          <a:p>
            <a:pPr marL="1428750" marR="0" lvl="2" indent="-514350" algn="l" defTabSz="914400" rtl="0" eaLnBrk="1" fontAlgn="auto" latinLnBrk="0" hangingPunct="1">
              <a:lnSpc>
                <a:spcPct val="107000"/>
              </a:lnSpc>
              <a:spcAft>
                <a:spcPts val="600"/>
              </a:spcAft>
              <a:buClrTx/>
              <a:buSzTx/>
              <a:buFont typeface="+mj-lt"/>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It is acute if it lasts for less than 14 days</a:t>
            </a:r>
          </a:p>
          <a:p>
            <a:pPr marL="1428750" marR="0" lvl="2" indent="-514350" algn="l" defTabSz="914400" rtl="0" eaLnBrk="1" fontAlgn="auto" latinLnBrk="0" hangingPunct="1">
              <a:lnSpc>
                <a:spcPct val="107000"/>
              </a:lnSpc>
              <a:spcAft>
                <a:spcPts val="600"/>
              </a:spcAft>
              <a:buClrTx/>
              <a:buSzTx/>
              <a:buFont typeface="+mj-lt"/>
              <a:buAutoNum type="alphaLcParenR"/>
              <a:tabLst/>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It is acute if it lasts for less than 7 days</a:t>
            </a:r>
          </a:p>
          <a:p>
            <a:pPr>
              <a:lnSpc>
                <a:spcPct val="107000"/>
              </a:lnSpc>
              <a:spcAft>
                <a:spcPts val="600"/>
              </a:spcAft>
            </a:pPr>
            <a:r>
              <a:rPr lang="fr-FR" sz="2800" b="1" kern="100" dirty="0">
                <a:solidFill>
                  <a:prstClr val="black"/>
                </a:solidFill>
                <a:latin typeface="Congenial" panose="02000503040000020004" pitchFamily="2" charset="0"/>
                <a:cs typeface="Arial" panose="020B0604020202020204" pitchFamily="34" charset="0"/>
              </a:rPr>
              <a:t>	</a:t>
            </a:r>
            <a:r>
              <a:rPr lang="fr-FR"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Watery</a:t>
            </a:r>
            <a:endPar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endParaRPr>
          </a:p>
          <a:p>
            <a:pPr marL="1428750" lvl="2" indent="-514350">
              <a:lnSpc>
                <a:spcPct val="107000"/>
              </a:lnSpc>
              <a:spcAft>
                <a:spcPts val="600"/>
              </a:spcAft>
              <a:buFont typeface="+mj-lt"/>
              <a:buAutoNum type="alphaLcParenR" startAt="3"/>
              <a:defRPr/>
            </a:pPr>
            <a:r>
              <a:rPr lang="en-US" sz="2600" dirty="0">
                <a:solidFill>
                  <a:srgbClr val="009999"/>
                </a:solidFill>
                <a:latin typeface="Atkinson Hyperlegible Bold" panose="020B0604020202020204" charset="0"/>
                <a:sym typeface="Atkinson Hyperlegible Bold"/>
              </a:rPr>
              <a:t>It is watery if stools are non-bloody and liquid (and may contain mucous)</a:t>
            </a:r>
          </a:p>
          <a:p>
            <a:pPr marL="1428750" marR="0" lvl="2" indent="-514350" algn="l" defTabSz="914400" rtl="0" eaLnBrk="1" fontAlgn="auto" latinLnBrk="0" hangingPunct="1">
              <a:lnSpc>
                <a:spcPct val="107000"/>
              </a:lnSpc>
              <a:spcAft>
                <a:spcPts val="600"/>
              </a:spcAft>
              <a:buClrTx/>
              <a:buSzTx/>
              <a:buFont typeface="+mj-lt"/>
              <a:buAutoNum type="alphaLcParenR" startAt="3"/>
              <a:tabLst/>
              <a:defRPr/>
            </a:pPr>
            <a:r>
              <a:rPr lang="en-US" sz="2600" kern="100" dirty="0">
                <a:solidFill>
                  <a:schemeClr val="bg1">
                    <a:lumMod val="65000"/>
                  </a:schemeClr>
                </a:solidFill>
                <a:latin typeface="Atkinson Hyperlegible" panose="020B0604020202020204" charset="0"/>
                <a:cs typeface="Arial" panose="020B0604020202020204" pitchFamily="34" charset="0"/>
              </a:rPr>
              <a:t>It is watery if stools don’t contain mucous</a:t>
            </a:r>
          </a:p>
          <a:p>
            <a:pPr>
              <a:lnSpc>
                <a:spcPct val="107000"/>
              </a:lnSpc>
              <a:spcAft>
                <a:spcPts val="600"/>
              </a:spcAft>
            </a:pPr>
            <a:r>
              <a:rPr lang="fr-FR" sz="2800" b="1" kern="100" dirty="0">
                <a:solidFill>
                  <a:prstClr val="black"/>
                </a:solidFill>
                <a:latin typeface="Congenial" panose="02000503040000020004" pitchFamily="2" charset="0"/>
                <a:cs typeface="Arial" panose="020B0604020202020204" pitchFamily="34" charset="0"/>
              </a:rPr>
              <a:t>	</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Diarrhoea</a:t>
            </a:r>
          </a:p>
          <a:p>
            <a:pPr marL="1428750" marR="0" lvl="2" indent="-514350" algn="l" defTabSz="914400" rtl="0" eaLnBrk="1" fontAlgn="auto" latinLnBrk="0" hangingPunct="1">
              <a:lnSpc>
                <a:spcPct val="107000"/>
              </a:lnSpc>
              <a:spcAft>
                <a:spcPts val="600"/>
              </a:spcAft>
              <a:buClrTx/>
              <a:buSzTx/>
              <a:buFont typeface="+mj-lt"/>
              <a:buAutoNum type="alphaLcParenR" startAt="5"/>
              <a:tabLst/>
              <a:defRPr/>
            </a:pPr>
            <a:r>
              <a:rPr lang="en-US" sz="2600" kern="100" dirty="0">
                <a:solidFill>
                  <a:schemeClr val="bg1">
                    <a:lumMod val="65000"/>
                  </a:schemeClr>
                </a:solidFill>
                <a:latin typeface="Atkinson Hyperlegible" panose="020B0604020202020204" charset="0"/>
                <a:cs typeface="Arial" panose="020B0604020202020204" pitchFamily="34" charset="0"/>
              </a:rPr>
              <a:t>It is diarrhoea if there are ≥ 3 loose stools within a 48-hour period</a:t>
            </a:r>
          </a:p>
          <a:p>
            <a:pPr marL="1428750" marR="0" lvl="2" indent="-514350" algn="l" defTabSz="914400" rtl="0" eaLnBrk="1" fontAlgn="auto" latinLnBrk="0" hangingPunct="1">
              <a:lnSpc>
                <a:spcPct val="107000"/>
              </a:lnSpc>
              <a:spcAft>
                <a:spcPts val="600"/>
              </a:spcAft>
              <a:buClrTx/>
              <a:buSzTx/>
              <a:buFont typeface="+mj-lt"/>
              <a:buAutoNum type="alphaLcParenR" startAt="5"/>
              <a:tabLst/>
              <a:defRPr/>
            </a:pPr>
            <a:r>
              <a:rPr lang="en-US" sz="2600" dirty="0">
                <a:solidFill>
                  <a:srgbClr val="009999"/>
                </a:solidFill>
                <a:latin typeface="Atkinson Hyperlegible Bold" panose="020B0604020202020204" charset="0"/>
              </a:rPr>
              <a:t>It is diarrhoea if there are ≥3 loose stools within a 24-hour period</a:t>
            </a:r>
            <a:endParaRPr lang="fr-FR" sz="2600" dirty="0">
              <a:solidFill>
                <a:srgbClr val="009999"/>
              </a:solidFill>
              <a:latin typeface="Atkinson Hyperlegible Bold" panose="020B0604020202020204" charset="0"/>
            </a:endParaRPr>
          </a:p>
        </p:txBody>
      </p:sp>
      <p:sp>
        <p:nvSpPr>
          <p:cNvPr id="3" name="Slide Number Placeholder 2">
            <a:extLst>
              <a:ext uri="{FF2B5EF4-FFF2-40B4-BE49-F238E27FC236}">
                <a16:creationId xmlns:a16="http://schemas.microsoft.com/office/drawing/2014/main" id="{01D04754-05FF-1243-F183-A4D79791C8A2}"/>
              </a:ext>
            </a:extLst>
          </p:cNvPr>
          <p:cNvSpPr>
            <a:spLocks noGrp="1"/>
          </p:cNvSpPr>
          <p:nvPr>
            <p:ph type="sldNum" sz="quarter" idx="12"/>
          </p:nvPr>
        </p:nvSpPr>
        <p:spPr>
          <a:xfrm>
            <a:off x="13285551" y="9438563"/>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614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3"/>
          <a:stretch>
            <a:fillRect/>
          </a:stretch>
        </p:blipFill>
        <p:spPr>
          <a:xfrm>
            <a:off x="609600" y="2881312"/>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scene3d>
            <a:camera prst="orthographicFront">
              <a:rot lat="0" lon="0" rev="0"/>
            </a:camera>
            <a:lightRig rig="contrasting" dir="t">
              <a:rot lat="0" lon="0" rev="7800000"/>
            </a:lightRig>
          </a:scene3d>
          <a:sp3d>
            <a:bevelT w="139700" h="1397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3147"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708187" y="3480420"/>
            <a:ext cx="12970213" cy="317510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How is standard information on suspected cholera cases tested by Rapid Diagnostic Test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RDT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recorded? </a:t>
            </a:r>
            <a:endParaRPr kumimoji="0" lang="en-US" sz="2600" b="1" i="0" u="none" strike="noStrike" kern="100" cap="none" spc="0" normalizeH="0" baseline="0" noProof="0" dirty="0">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Standard </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rPr>
              <a:t>information on suspected cholera cases is only recorded on patients tested positive by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rPr>
              <a:t>RDT</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Standard information on suspected cholera cases is always recorded regardless of the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RDT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result</a:t>
            </a:r>
          </a:p>
        </p:txBody>
      </p:sp>
      <p:sp>
        <p:nvSpPr>
          <p:cNvPr id="3" name="Slide Number Placeholder 2">
            <a:extLst>
              <a:ext uri="{FF2B5EF4-FFF2-40B4-BE49-F238E27FC236}">
                <a16:creationId xmlns:a16="http://schemas.microsoft.com/office/drawing/2014/main" id="{F0E6C8C4-8738-DB6A-A244-4243ABF79992}"/>
              </a:ext>
            </a:extLst>
          </p:cNvPr>
          <p:cNvSpPr>
            <a:spLocks noGrp="1"/>
          </p:cNvSpPr>
          <p:nvPr>
            <p:ph type="sldNum" sz="quarter" idx="12"/>
          </p:nvPr>
        </p:nvSpPr>
        <p:spPr>
          <a:xfrm>
            <a:off x="13382828" y="9378885"/>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224EDD-65C6-0F17-1568-3904FF0E6CE9}"/>
              </a:ext>
            </a:extLst>
          </p:cNvPr>
          <p:cNvSpPr>
            <a:spLocks noGrp="1"/>
          </p:cNvSpPr>
          <p:nvPr>
            <p:ph type="sldNum" sz="quarter" idx="12"/>
          </p:nvPr>
        </p:nvSpPr>
        <p:spPr/>
        <p:txBody>
          <a:bodyPr/>
          <a:lstStyle/>
          <a:p>
            <a:fld id="{B6F15528-21DE-4FAA-801E-634DDDAF4B2B}" type="slidenum">
              <a:rPr lang="en-US" smtClean="0"/>
              <a:pPr/>
              <a:t>2</a:t>
            </a:fld>
            <a:endParaRPr lang="en-US"/>
          </a:p>
        </p:txBody>
      </p:sp>
      <p:pic>
        <p:nvPicPr>
          <p:cNvPr id="2" name="Picture 1">
            <a:extLst>
              <a:ext uri="{FF2B5EF4-FFF2-40B4-BE49-F238E27FC236}">
                <a16:creationId xmlns:a16="http://schemas.microsoft.com/office/drawing/2014/main" id="{E5570D29-1FE6-4ECB-2ADB-CDFD39EBD801}"/>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057589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00390" y="-1050587"/>
            <a:ext cx="984439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3147" y="304256"/>
            <a:ext cx="12703602" cy="823302"/>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4" name="TextBox 3">
            <a:extLst>
              <a:ext uri="{FF2B5EF4-FFF2-40B4-BE49-F238E27FC236}">
                <a16:creationId xmlns:a16="http://schemas.microsoft.com/office/drawing/2014/main" id="{7521D373-7C25-94A7-5069-823AB232CC8A}"/>
              </a:ext>
            </a:extLst>
          </p:cNvPr>
          <p:cNvSpPr txBox="1"/>
          <p:nvPr/>
        </p:nvSpPr>
        <p:spPr>
          <a:xfrm>
            <a:off x="5038928" y="4008387"/>
            <a:ext cx="12970213" cy="317510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How is standard information on suspected cholera cases tested by Rapid Diagnostic Test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RDT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recorded? </a:t>
            </a:r>
            <a:endParaRPr kumimoji="0" lang="en-US" sz="2600" b="1" i="0" u="none" strike="noStrike" kern="100" cap="none" spc="0" normalizeH="0" baseline="0" noProof="0" dirty="0">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Standard </a:t>
            </a: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mn-ea"/>
                <a:cs typeface="Arial" panose="020B0604020202020204" pitchFamily="34" charset="0"/>
              </a:rPr>
              <a:t>information on suspected cholera cases is only recorded on patients tested positive by </a:t>
            </a:r>
            <a:r>
              <a:rPr kumimoji="0" lang="en-US" sz="2600" b="0" i="0" u="none" strike="noStrike" kern="100" cap="none" spc="0" normalizeH="0" baseline="0" noProof="0" dirty="0" err="1">
                <a:ln>
                  <a:noFill/>
                </a:ln>
                <a:solidFill>
                  <a:schemeClr val="bg1">
                    <a:lumMod val="65000"/>
                  </a:schemeClr>
                </a:solidFill>
                <a:effectLst/>
                <a:uLnTx/>
                <a:uFillTx/>
                <a:latin typeface="Atkinson Hyperlegible" panose="020B0604020202020204" charset="0"/>
                <a:ea typeface="+mn-ea"/>
                <a:cs typeface="Arial" panose="020B0604020202020204" pitchFamily="34" charset="0"/>
              </a:rPr>
              <a:t>RDT</a:t>
            </a:r>
            <a:endPar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mn-ea"/>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b="1" kern="100" dirty="0">
                <a:solidFill>
                  <a:srgbClr val="009999"/>
                </a:solidFill>
                <a:latin typeface="Atkinson Hyperlegible Bold" panose="020B0604020202020204" charset="0"/>
                <a:cs typeface="Arial" panose="020B0604020202020204" pitchFamily="34" charset="0"/>
              </a:rPr>
              <a:t>Standard information on suspected cholera cases is always recorded regardless of the </a:t>
            </a:r>
            <a:r>
              <a:rPr lang="en-US" sz="2600" b="1" kern="100" dirty="0" err="1">
                <a:solidFill>
                  <a:srgbClr val="009999"/>
                </a:solidFill>
                <a:latin typeface="Atkinson Hyperlegible Bold" panose="020B0604020202020204" charset="0"/>
                <a:cs typeface="Arial" panose="020B0604020202020204" pitchFamily="34" charset="0"/>
              </a:rPr>
              <a:t>RDT</a:t>
            </a:r>
            <a:r>
              <a:rPr lang="en-US" sz="2600" b="1" kern="100" dirty="0">
                <a:solidFill>
                  <a:srgbClr val="009999"/>
                </a:solidFill>
                <a:latin typeface="Atkinson Hyperlegible Bold" panose="020B0604020202020204" charset="0"/>
                <a:cs typeface="Arial" panose="020B0604020202020204" pitchFamily="34" charset="0"/>
              </a:rPr>
              <a:t> result</a:t>
            </a:r>
          </a:p>
        </p:txBody>
      </p:sp>
      <p:sp>
        <p:nvSpPr>
          <p:cNvPr id="3" name="Slide Number Placeholder 2">
            <a:extLst>
              <a:ext uri="{FF2B5EF4-FFF2-40B4-BE49-F238E27FC236}">
                <a16:creationId xmlns:a16="http://schemas.microsoft.com/office/drawing/2014/main" id="{D3181EE8-5664-7F42-E95E-831A97F1272F}"/>
              </a:ext>
            </a:extLst>
          </p:cNvPr>
          <p:cNvSpPr>
            <a:spLocks noGrp="1"/>
          </p:cNvSpPr>
          <p:nvPr>
            <p:ph type="sldNum" sz="quarter" idx="12"/>
          </p:nvPr>
        </p:nvSpPr>
        <p:spPr>
          <a:xfrm>
            <a:off x="13266096" y="9516628"/>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00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3"/>
          <a:stretch>
            <a:fillRect/>
          </a:stretch>
        </p:blipFill>
        <p:spPr>
          <a:xfrm>
            <a:off x="-38100" y="2794252"/>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78867" y="211680"/>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533900" y="3593374"/>
            <a:ext cx="13657634" cy="317510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What is the recommended approach for samples tested negative by Rapid Diagnostic Test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RDT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RDTs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are screening tests, therefore samples tested negative by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RDT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should be retested by culture / PCR</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RDTs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can be used to rule out cholera, therefore it is not necessary to retest by culture / PCR samples tested negative by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RDT</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BFF9EFB2-F212-B695-9E79-290FA7DA1E8B}"/>
              </a:ext>
            </a:extLst>
          </p:cNvPr>
          <p:cNvSpPr>
            <a:spLocks noGrp="1"/>
          </p:cNvSpPr>
          <p:nvPr>
            <p:ph type="sldNum" sz="quarter" idx="12"/>
          </p:nvPr>
        </p:nvSpPr>
        <p:spPr>
          <a:xfrm>
            <a:off x="13266095" y="9527632"/>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21</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0282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1070043" y="-1050587"/>
            <a:ext cx="10214043"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48387"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510054" y="3256163"/>
            <a:ext cx="5276850" cy="4562475"/>
          </a:xfrm>
          <a:prstGeom prst="rect">
            <a:avLst/>
          </a:prstGeom>
        </p:spPr>
      </p:pic>
      <p:sp>
        <p:nvSpPr>
          <p:cNvPr id="4" name="TextBox 3">
            <a:extLst>
              <a:ext uri="{FF2B5EF4-FFF2-40B4-BE49-F238E27FC236}">
                <a16:creationId xmlns:a16="http://schemas.microsoft.com/office/drawing/2014/main" id="{DF934175-C21B-0891-65A8-DD0635A8D26E}"/>
              </a:ext>
            </a:extLst>
          </p:cNvPr>
          <p:cNvSpPr txBox="1"/>
          <p:nvPr/>
        </p:nvSpPr>
        <p:spPr>
          <a:xfrm>
            <a:off x="4397713" y="4138123"/>
            <a:ext cx="13657634" cy="317510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What is the recommended approach for samples tested negative by Rapid Diagnostic Test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RDT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err="1">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RDTs</a:t>
            </a: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 are screening tests, therefore samples tested negative by </a:t>
            </a:r>
            <a:r>
              <a:rPr kumimoji="0" lang="en-US" sz="2600" b="0" i="0" u="none" strike="noStrike" kern="100" cap="none" spc="0" normalizeH="0" baseline="0" noProof="0" dirty="0" err="1">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RDT</a:t>
            </a: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 should be retested by culture / PCR</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1" i="0" u="none" strike="noStrike" kern="100" cap="none" spc="0" normalizeH="0" baseline="0" noProof="0" dirty="0" err="1">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RDTs</a:t>
            </a:r>
            <a:r>
              <a:rPr kumimoji="0" lang="en-US" sz="2600" b="1"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 can be used to rule out cholera, therefore it is not necessary to retest by culture </a:t>
            </a:r>
            <a:r>
              <a:rPr lang="en-US" sz="2600" b="1" kern="100" dirty="0">
                <a:solidFill>
                  <a:srgbClr val="009999"/>
                </a:solidFill>
                <a:latin typeface="Atkinson Hyperlegible Bold" panose="020B0604020202020204" charset="0"/>
                <a:ea typeface="Calibri" panose="020F0502020204030204" pitchFamily="34" charset="0"/>
                <a:cs typeface="Arial" panose="020B0604020202020204" pitchFamily="34" charset="0"/>
              </a:rPr>
              <a:t>/ </a:t>
            </a:r>
            <a:r>
              <a:rPr kumimoji="0" lang="en-US" sz="2600" b="1"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PCR samples tested negative by </a:t>
            </a:r>
            <a:r>
              <a:rPr kumimoji="0" lang="en-US" sz="2600" b="1" i="0" u="none" strike="noStrike" kern="100" cap="none" spc="0" normalizeH="0" baseline="0" noProof="0" dirty="0" err="1">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RDT</a:t>
            </a:r>
            <a:endParaRPr kumimoji="0" lang="en-US" sz="2600" b="1"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8C149F0-06A6-C395-581A-8A80E50389E6}"/>
              </a:ext>
            </a:extLst>
          </p:cNvPr>
          <p:cNvSpPr>
            <a:spLocks noGrp="1"/>
          </p:cNvSpPr>
          <p:nvPr>
            <p:ph type="sldNum" sz="quarter" idx="12"/>
          </p:nvPr>
        </p:nvSpPr>
        <p:spPr>
          <a:xfrm>
            <a:off x="13402283" y="9493958"/>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22</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0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DAA8037D-2ABD-F664-C107-5E9C34130F93}"/>
              </a:ext>
            </a:extLst>
          </p:cNvPr>
          <p:cNvSpPr>
            <a:spLocks noGrp="1"/>
          </p:cNvSpPr>
          <p:nvPr>
            <p:ph type="sldNum" sz="quarter" idx="12"/>
          </p:nvPr>
        </p:nvSpPr>
        <p:spPr>
          <a:xfrm>
            <a:off x="13207730" y="945670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23</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860D80A-607C-1647-5BFA-DC3DD9A8734D}"/>
              </a:ext>
            </a:extLst>
          </p:cNvPr>
          <p:cNvGrpSpPr/>
          <p:nvPr/>
        </p:nvGrpSpPr>
        <p:grpSpPr>
          <a:xfrm>
            <a:off x="1625613" y="3048000"/>
            <a:ext cx="15165057" cy="5326380"/>
            <a:chOff x="1625613" y="3048000"/>
            <a:chExt cx="15165057" cy="5326380"/>
          </a:xfrm>
        </p:grpSpPr>
        <p:sp>
          <p:nvSpPr>
            <p:cNvPr id="20" name="Rectangle 19">
              <a:extLst>
                <a:ext uri="{FF2B5EF4-FFF2-40B4-BE49-F238E27FC236}">
                  <a16:creationId xmlns:a16="http://schemas.microsoft.com/office/drawing/2014/main" id="{6BAB5282-636C-49C9-8906-400122A811EC}"/>
                </a:ext>
              </a:extLst>
            </p:cNvPr>
            <p:cNvSpPr/>
            <p:nvPr/>
          </p:nvSpPr>
          <p:spPr>
            <a:xfrm>
              <a:off x="2921642" y="3835394"/>
              <a:ext cx="12658076" cy="3860806"/>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625613" y="3048000"/>
              <a:ext cx="1443990" cy="5326380"/>
            </a:xfrm>
            <a:prstGeom prst="rect">
              <a:avLst/>
            </a:prstGeom>
            <a:solidFill>
              <a:srgbClr val="4DB1A9"/>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346680" y="3048000"/>
              <a:ext cx="1443990" cy="5326380"/>
            </a:xfrm>
            <a:prstGeom prst="rect">
              <a:avLst/>
            </a:prstGeom>
            <a:solidFill>
              <a:srgbClr val="4DB1A9"/>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424562" y="4778491"/>
            <a:ext cx="12277076" cy="1692771"/>
          </a:xfrm>
          <a:prstGeom prst="rect">
            <a:avLst/>
          </a:prstGeom>
          <a:noFill/>
        </p:spPr>
        <p:txBody>
          <a:bodyPr wrap="square" lIns="91440" tIns="45720" rIns="91440" bIns="45720" rtlCol="0" anchor="t">
            <a:spAutoFit/>
          </a:bodyPr>
          <a:lstStyle/>
          <a:p>
            <a:pPr marL="457200" indent="-457200" defTabSz="1371600">
              <a:spcAft>
                <a:spcPts val="1200"/>
              </a:spcAft>
              <a:buBlip>
                <a:blip r:embed="rId3"/>
              </a:buBlip>
              <a:defRPr/>
            </a:pPr>
            <a:r>
              <a:rPr lang="en-US" sz="2800" dirty="0">
                <a:solidFill>
                  <a:srgbClr val="009999"/>
                </a:solidFill>
                <a:latin typeface="Atkinson Hyperlegible Bold"/>
              </a:rPr>
              <a:t>Identify </a:t>
            </a:r>
            <a:r>
              <a:rPr lang="en-US" sz="2800" dirty="0">
                <a:solidFill>
                  <a:schemeClr val="tx1">
                    <a:lumMod val="95000"/>
                    <a:lumOff val="5000"/>
                  </a:schemeClr>
                </a:solidFill>
                <a:latin typeface="Atkinson Hyperlegible" panose="020B0604020202020204" charset="0"/>
              </a:rPr>
              <a:t>patients with suspected cholera</a:t>
            </a:r>
          </a:p>
          <a:p>
            <a:pPr marL="457200" lvl="0" indent="-457200" defTabSz="1371600">
              <a:spcAft>
                <a:spcPts val="1200"/>
              </a:spcAft>
              <a:buBlip>
                <a:blip r:embed="rId3"/>
              </a:buBlip>
              <a:defRPr/>
            </a:pPr>
            <a:r>
              <a:rPr lang="en-US" sz="2800" dirty="0">
                <a:solidFill>
                  <a:srgbClr val="009999"/>
                </a:solidFill>
                <a:latin typeface="Atkinson Hyperlegible Bold"/>
              </a:rPr>
              <a:t>Collect standard information </a:t>
            </a:r>
            <a:r>
              <a:rPr kumimoji="0" lang="en-US" sz="280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on patients with suspected cholera </a:t>
            </a:r>
          </a:p>
          <a:p>
            <a:pPr marL="457200" marR="0" lvl="0" indent="-457200" defTabSz="1371600" rtl="0" eaLnBrk="1" fontAlgn="auto" latinLnBrk="0" hangingPunct="1">
              <a:lnSpc>
                <a:spcPct val="100000"/>
              </a:lnSpc>
              <a:spcBef>
                <a:spcPts val="0"/>
              </a:spcBef>
              <a:spcAft>
                <a:spcPts val="1200"/>
              </a:spcAft>
              <a:buClrTx/>
              <a:buSzTx/>
              <a:buBlip>
                <a:blip r:embed="rId3"/>
              </a:buBlip>
              <a:tabLst/>
              <a:defRPr/>
            </a:pPr>
            <a:r>
              <a:rPr lang="en-US" sz="2800" dirty="0">
                <a:solidFill>
                  <a:srgbClr val="009999"/>
                </a:solidFill>
                <a:latin typeface="Atkinson Hyperlegible Bold"/>
              </a:rPr>
              <a:t>Test</a:t>
            </a:r>
            <a:r>
              <a:rPr lang="en-US" sz="2800" dirty="0">
                <a:solidFill>
                  <a:schemeClr val="tx1">
                    <a:lumMod val="95000"/>
                    <a:lumOff val="5000"/>
                  </a:schemeClr>
                </a:solidFill>
                <a:latin typeface="Atkinson Hyperlegible"/>
              </a:rPr>
              <a:t> </a:t>
            </a:r>
            <a:r>
              <a:rPr kumimoji="0" lang="en-US" sz="280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patients with suspected cholera</a:t>
            </a:r>
            <a:endParaRPr lang="en-US" sz="2800" dirty="0">
              <a:solidFill>
                <a:srgbClr val="2A1720"/>
              </a:solidFill>
              <a:latin typeface="Atkinson Hyperlegible Bold"/>
              <a:ea typeface="Atkinson Hyperlegible Bold"/>
              <a:cs typeface="Atkinson Hyperlegible Bold"/>
              <a:sym typeface="Atkinson Hyperlegible Bold"/>
            </a:endParaRPr>
          </a:p>
        </p:txBody>
      </p:sp>
      <p:grpSp>
        <p:nvGrpSpPr>
          <p:cNvPr id="3" name="Group 4">
            <a:extLst>
              <a:ext uri="{FF2B5EF4-FFF2-40B4-BE49-F238E27FC236}">
                <a16:creationId xmlns:a16="http://schemas.microsoft.com/office/drawing/2014/main" id="{3AB41C7F-8A76-5FE5-DF33-22C7B95ADE9C}"/>
              </a:ext>
            </a:extLst>
          </p:cNvPr>
          <p:cNvGrpSpPr/>
          <p:nvPr/>
        </p:nvGrpSpPr>
        <p:grpSpPr>
          <a:xfrm>
            <a:off x="-944880" y="-1432486"/>
            <a:ext cx="10112402"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4B03E74A-7565-51D3-B4B5-7B945F3EABA0}"/>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816CDEE8-2BBB-4029-19F5-3793B78E2F8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E8152052-3491-25B1-1D07-46A8267ECB80}"/>
              </a:ext>
            </a:extLst>
          </p:cNvPr>
          <p:cNvSpPr txBox="1"/>
          <p:nvPr/>
        </p:nvSpPr>
        <p:spPr>
          <a:xfrm>
            <a:off x="914015" y="542794"/>
            <a:ext cx="9364498" cy="602088"/>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Slide Number Placeholder 7">
            <a:extLst>
              <a:ext uri="{FF2B5EF4-FFF2-40B4-BE49-F238E27FC236}">
                <a16:creationId xmlns:a16="http://schemas.microsoft.com/office/drawing/2014/main" id="{72011699-63D4-0E7B-33AB-0A65258054A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lying on a green camping table&#10;&#10;Description automatically generated">
            <a:extLst>
              <a:ext uri="{FF2B5EF4-FFF2-40B4-BE49-F238E27FC236}">
                <a16:creationId xmlns:a16="http://schemas.microsoft.com/office/drawing/2014/main" id="{C427595B-3DB6-599A-3100-FE5856823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45140"/>
            <a:ext cx="18288000" cy="11721981"/>
          </a:xfrm>
          <a:prstGeom prst="rect">
            <a:avLst/>
          </a:prstGeom>
        </p:spPr>
      </p:pic>
      <p:sp>
        <p:nvSpPr>
          <p:cNvPr id="4" name="TextBox 3">
            <a:extLst>
              <a:ext uri="{FF2B5EF4-FFF2-40B4-BE49-F238E27FC236}">
                <a16:creationId xmlns:a16="http://schemas.microsoft.com/office/drawing/2014/main" id="{520E2F75-3D66-CF4A-269A-25942FCCF4B1}"/>
              </a:ext>
            </a:extLst>
          </p:cNvPr>
          <p:cNvSpPr txBox="1"/>
          <p:nvPr/>
        </p:nvSpPr>
        <p:spPr>
          <a:xfrm>
            <a:off x="14287500" y="9964423"/>
            <a:ext cx="40005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ea typeface="Atkinson Hyperlegible"/>
                <a:cs typeface="Atkinson Hyperlegible"/>
                <a:sym typeface="Atkinson Hyperlegible"/>
              </a:rPr>
              <a:t>WHO/Mulugeta </a:t>
            </a:r>
            <a:r>
              <a:rPr lang="en-US" sz="1600" dirty="0" err="1">
                <a:solidFill>
                  <a:schemeClr val="tx1">
                    <a:lumMod val="65000"/>
                    <a:lumOff val="35000"/>
                  </a:schemeClr>
                </a:solidFill>
                <a:ea typeface="Atkinson Hyperlegible"/>
                <a:cs typeface="Atkinson Hyperlegible"/>
                <a:sym typeface="Atkinson Hyperlegible"/>
              </a:rPr>
              <a:t>Ayene</a:t>
            </a:r>
            <a:endParaRPr lang="en-GB" sz="1600" dirty="0">
              <a:solidFill>
                <a:schemeClr val="tx1">
                  <a:lumMod val="65000"/>
                  <a:lumOff val="35000"/>
                </a:schemeClr>
              </a:solidFill>
            </a:endParaRPr>
          </a:p>
        </p:txBody>
      </p:sp>
      <p:sp>
        <p:nvSpPr>
          <p:cNvPr id="3" name="Rectangle: Diagonal Corners Rounded 2">
            <a:extLst>
              <a:ext uri="{FF2B5EF4-FFF2-40B4-BE49-F238E27FC236}">
                <a16:creationId xmlns:a16="http://schemas.microsoft.com/office/drawing/2014/main" id="{08813886-8BFB-6E8E-15D8-C893E6028237}"/>
              </a:ext>
            </a:extLst>
          </p:cNvPr>
          <p:cNvSpPr/>
          <p:nvPr/>
        </p:nvSpPr>
        <p:spPr>
          <a:xfrm>
            <a:off x="-2" y="3990975"/>
            <a:ext cx="5657849" cy="230505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Cholera </a:t>
            </a:r>
            <a:r>
              <a:rPr lang="fr-FR" sz="4800" b="1" dirty="0" err="1">
                <a:solidFill>
                  <a:prstClr val="white"/>
                </a:solidFill>
                <a:latin typeface="Cavolini" panose="03000502040302020204" pitchFamily="66" charset="0"/>
                <a:cs typeface="Cavolini" panose="03000502040302020204" pitchFamily="66" charset="0"/>
              </a:rPr>
              <a:t>signs</a:t>
            </a:r>
            <a:r>
              <a:rPr lang="fr-FR" sz="4800" b="1" dirty="0">
                <a:solidFill>
                  <a:prstClr val="white"/>
                </a:solidFill>
                <a:latin typeface="Cavolini" panose="03000502040302020204" pitchFamily="66" charset="0"/>
                <a:cs typeface="Cavolini" panose="03000502040302020204" pitchFamily="66" charset="0"/>
              </a:rPr>
              <a:t> and </a:t>
            </a:r>
            <a:r>
              <a:rPr lang="fr-FR" sz="4800" b="1" dirty="0" err="1">
                <a:solidFill>
                  <a:prstClr val="white"/>
                </a:solidFill>
                <a:latin typeface="Cavolini" panose="03000502040302020204" pitchFamily="66" charset="0"/>
                <a:cs typeface="Cavolini" panose="03000502040302020204" pitchFamily="66" charset="0"/>
              </a:rPr>
              <a:t>symptoms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4002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491472" y="-1915388"/>
            <a:ext cx="9825572" cy="3423411"/>
            <a:chOff x="-21139" y="-47625"/>
            <a:chExt cx="877772" cy="282691"/>
          </a:xfrm>
          <a:scene3d>
            <a:camera prst="orthographicFront">
              <a:rot lat="0" lon="0" rev="0"/>
            </a:camera>
            <a:lightRig rig="balanced" dir="t">
              <a:rot lat="0" lon="0" rev="8700000"/>
            </a:lightRig>
          </a:scene3d>
        </p:grpSpPr>
        <p:sp>
          <p:nvSpPr>
            <p:cNvPr id="8" name="Freeform 8"/>
            <p:cNvSpPr/>
            <p:nvPr/>
          </p:nvSpPr>
          <p:spPr>
            <a:xfrm>
              <a:off x="-21139" y="-5846"/>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9" name="TextBox 9"/>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10" name="TextBox 10"/>
          <p:cNvSpPr txBox="1"/>
          <p:nvPr/>
        </p:nvSpPr>
        <p:spPr>
          <a:xfrm>
            <a:off x="918292" y="506544"/>
            <a:ext cx="9364499" cy="602088"/>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Acute Watery Diarrhoea </a:t>
            </a:r>
          </a:p>
        </p:txBody>
      </p:sp>
      <p:sp>
        <p:nvSpPr>
          <p:cNvPr id="20" name="TextBox 20"/>
          <p:cNvSpPr txBox="1"/>
          <p:nvPr/>
        </p:nvSpPr>
        <p:spPr>
          <a:xfrm>
            <a:off x="3440015" y="6189389"/>
            <a:ext cx="13473796" cy="3810082"/>
          </a:xfrm>
          <a:prstGeom prst="rect">
            <a:avLst/>
          </a:prstGeom>
        </p:spPr>
        <p:txBody>
          <a:bodyPr wrap="square" lIns="0" tIns="0" rIns="0" bIns="0" rtlCol="0" anchor="t">
            <a:spAutoFit/>
          </a:bodyPr>
          <a:lstStyle/>
          <a:p>
            <a:pPr algn="ctr">
              <a:lnSpc>
                <a:spcPts val="3163"/>
              </a:lnSpc>
            </a:pPr>
            <a:endParaRPr dirty="0"/>
          </a:p>
          <a:p>
            <a:pPr marL="457200" indent="-457200" algn="l">
              <a:lnSpc>
                <a:spcPts val="3919"/>
              </a:lnSpc>
              <a:spcAft>
                <a:spcPts val="2400"/>
              </a:spcAft>
              <a:buBlip>
                <a:blip r:embed="rId3"/>
              </a:buBlip>
            </a:pPr>
            <a:r>
              <a:rPr lang="en-US" sz="2800" dirty="0">
                <a:solidFill>
                  <a:srgbClr val="F9B277"/>
                </a:solidFill>
                <a:latin typeface="Atkinson Hyperlegible Bold" panose="020B0604020202020204" charset="0"/>
                <a:sym typeface="Atkinson Hyperlegible Bold"/>
              </a:rPr>
              <a:t>Acute</a:t>
            </a:r>
            <a:r>
              <a:rPr lang="en-US" sz="2800" dirty="0">
                <a:solidFill>
                  <a:srgbClr val="000000"/>
                </a:solidFill>
                <a:latin typeface="Atkinson Hyperlegible" panose="020B0604020202020204" charset="0"/>
                <a:sym typeface="Atkinson Hyperlegible Bold"/>
              </a:rPr>
              <a:t>: L</a:t>
            </a:r>
            <a:r>
              <a:rPr lang="en-US" sz="2800" dirty="0">
                <a:solidFill>
                  <a:srgbClr val="000000"/>
                </a:solidFill>
                <a:latin typeface="Atkinson Hyperlegible" panose="020B0604020202020204" charset="0"/>
                <a:ea typeface="Atkinson Hyperlegible Bold"/>
                <a:cs typeface="Atkinson Hyperlegible Bold"/>
                <a:sym typeface="Atkinson Hyperlegible Bold"/>
              </a:rPr>
              <a:t>asts for </a:t>
            </a:r>
            <a:r>
              <a:rPr lang="en-US" sz="2800" dirty="0">
                <a:solidFill>
                  <a:srgbClr val="009999"/>
                </a:solidFill>
                <a:latin typeface="Atkinson Hyperlegible Bold" panose="020B0604020202020204" charset="0"/>
                <a:sym typeface="Atkinson Hyperlegible Bold"/>
              </a:rPr>
              <a:t>less than 7 days</a:t>
            </a:r>
          </a:p>
          <a:p>
            <a:pPr marL="457200" indent="-457200">
              <a:lnSpc>
                <a:spcPts val="3919"/>
              </a:lnSpc>
              <a:spcAft>
                <a:spcPts val="2400"/>
              </a:spcAft>
              <a:buBlip>
                <a:blip r:embed="rId3"/>
              </a:buBlip>
            </a:pPr>
            <a:r>
              <a:rPr lang="en-US" sz="2800" dirty="0">
                <a:solidFill>
                  <a:srgbClr val="F9B277"/>
                </a:solidFill>
                <a:latin typeface="Atkinson Hyperlegible Bold" panose="020B0604020202020204" charset="0"/>
                <a:sym typeface="Atkinson Hyperlegible Bold"/>
              </a:rPr>
              <a:t>Watery</a:t>
            </a:r>
            <a:r>
              <a:rPr lang="en-US" sz="2800" dirty="0">
                <a:solidFill>
                  <a:srgbClr val="000000"/>
                </a:solidFill>
                <a:latin typeface="Atkinson Hyperlegible" panose="020B0604020202020204" charset="0"/>
                <a:sym typeface="Atkinson Hyperlegible Bold"/>
              </a:rPr>
              <a:t>: S</a:t>
            </a:r>
            <a:r>
              <a:rPr lang="en-US" sz="2800" dirty="0">
                <a:solidFill>
                  <a:srgbClr val="000000"/>
                </a:solidFill>
                <a:latin typeface="Atkinson Hyperlegible" panose="020B0604020202020204" charset="0"/>
                <a:ea typeface="Atkinson Hyperlegible Bold"/>
                <a:cs typeface="Atkinson Hyperlegible Bold"/>
                <a:sym typeface="Atkinson Hyperlegible Bold"/>
              </a:rPr>
              <a:t>tools are </a:t>
            </a:r>
            <a:r>
              <a:rPr lang="en-US" sz="2800" dirty="0">
                <a:solidFill>
                  <a:srgbClr val="009999"/>
                </a:solidFill>
                <a:latin typeface="Atkinson Hyperlegible Bold" panose="020B0604020202020204" charset="0"/>
                <a:sym typeface="Atkinson Hyperlegible Bold"/>
              </a:rPr>
              <a:t>non-bloody and liquid </a:t>
            </a:r>
            <a:r>
              <a:rPr lang="en-US" sz="2800" dirty="0">
                <a:solidFill>
                  <a:srgbClr val="000000"/>
                </a:solidFill>
                <a:latin typeface="Atkinson Hyperlegible" panose="020B0604020202020204" charset="0"/>
                <a:ea typeface="Atkinson Hyperlegible Bold"/>
                <a:cs typeface="Atkinson Hyperlegible Bold"/>
                <a:sym typeface="Atkinson Hyperlegible Bold"/>
              </a:rPr>
              <a:t>(and may contain mucous)</a:t>
            </a:r>
          </a:p>
          <a:p>
            <a:pPr marL="457200" indent="-457200">
              <a:lnSpc>
                <a:spcPts val="3919"/>
              </a:lnSpc>
              <a:spcAft>
                <a:spcPts val="2400"/>
              </a:spcAft>
              <a:buBlip>
                <a:blip r:embed="rId3"/>
              </a:buBlip>
            </a:pPr>
            <a:r>
              <a:rPr lang="en-US" sz="2800" dirty="0">
                <a:solidFill>
                  <a:srgbClr val="F9B277"/>
                </a:solidFill>
                <a:latin typeface="Atkinson Hyperlegible Bold" panose="020B0604020202020204" charset="0"/>
                <a:sym typeface="Atkinson Hyperlegible Bold"/>
              </a:rPr>
              <a:t>Diarrhoea</a:t>
            </a:r>
            <a:r>
              <a:rPr lang="en-US" sz="2800" dirty="0">
                <a:solidFill>
                  <a:srgbClr val="000000"/>
                </a:solidFill>
                <a:latin typeface="Atkinson Hyperlegible" panose="020B0604020202020204" charset="0"/>
                <a:sym typeface="Atkinson Hyperlegible Bold"/>
              </a:rPr>
              <a:t>: T</a:t>
            </a:r>
            <a:r>
              <a:rPr lang="en-US" sz="2800" dirty="0">
                <a:solidFill>
                  <a:srgbClr val="000000"/>
                </a:solidFill>
                <a:latin typeface="Atkinson Hyperlegible" panose="020B0604020202020204" charset="0"/>
                <a:ea typeface="Atkinson Hyperlegible Bold"/>
                <a:cs typeface="Atkinson Hyperlegible Bold"/>
                <a:sym typeface="Atkinson Hyperlegible Bold"/>
              </a:rPr>
              <a:t>here are </a:t>
            </a:r>
            <a:r>
              <a:rPr lang="en-US" sz="2800" dirty="0">
                <a:solidFill>
                  <a:srgbClr val="009999"/>
                </a:solidFill>
                <a:latin typeface="Atkinson Hyperlegible Bold" panose="020B0604020202020204" charset="0"/>
                <a:sym typeface="Atkinson Hyperlegible Bold"/>
              </a:rPr>
              <a:t>≥3 loose stools within a 24-hour period</a:t>
            </a:r>
          </a:p>
          <a:p>
            <a:pPr>
              <a:lnSpc>
                <a:spcPts val="3919"/>
              </a:lnSpc>
            </a:pPr>
            <a:endParaRPr lang="en-US" sz="2799" dirty="0">
              <a:solidFill>
                <a:srgbClr val="000000"/>
              </a:solidFill>
              <a:latin typeface="Atkinson Hyperlegible Bold"/>
              <a:ea typeface="Atkinson Hyperlegible Bold"/>
              <a:cs typeface="Atkinson Hyperlegible Bold"/>
              <a:sym typeface="Atkinson Hyperlegible Bold"/>
            </a:endParaRPr>
          </a:p>
          <a:p>
            <a:pPr algn="l">
              <a:lnSpc>
                <a:spcPts val="3919"/>
              </a:lnSpc>
            </a:pPr>
            <a:endParaRPr lang="en-US" sz="2799" dirty="0">
              <a:solidFill>
                <a:srgbClr val="000000"/>
              </a:solidFill>
              <a:latin typeface="Atkinson Hyperlegible Bold"/>
              <a:ea typeface="Atkinson Hyperlegible Bold"/>
              <a:cs typeface="Atkinson Hyperlegible Bold"/>
              <a:sym typeface="Atkinson Hyperlegible Bold"/>
            </a:endParaRPr>
          </a:p>
        </p:txBody>
      </p:sp>
      <p:grpSp>
        <p:nvGrpSpPr>
          <p:cNvPr id="2" name="Group 3">
            <a:extLst>
              <a:ext uri="{FF2B5EF4-FFF2-40B4-BE49-F238E27FC236}">
                <a16:creationId xmlns:a16="http://schemas.microsoft.com/office/drawing/2014/main" id="{D222AE78-DF8B-8709-8021-EC3ED6CB1BBD}"/>
              </a:ext>
            </a:extLst>
          </p:cNvPr>
          <p:cNvGrpSpPr/>
          <p:nvPr/>
        </p:nvGrpSpPr>
        <p:grpSpPr>
          <a:xfrm>
            <a:off x="2817764" y="2205425"/>
            <a:ext cx="12787996" cy="1256411"/>
            <a:chOff x="0" y="0"/>
            <a:chExt cx="1001767" cy="691539"/>
          </a:xfrm>
        </p:grpSpPr>
        <p:sp>
          <p:nvSpPr>
            <p:cNvPr id="3" name="Freeform 4">
              <a:extLst>
                <a:ext uri="{FF2B5EF4-FFF2-40B4-BE49-F238E27FC236}">
                  <a16:creationId xmlns:a16="http://schemas.microsoft.com/office/drawing/2014/main" id="{D773B8FF-A562-D361-5C32-2C74C1B83190}"/>
                </a:ext>
              </a:extLst>
            </p:cNvPr>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a:p>
          </p:txBody>
        </p:sp>
        <p:sp>
          <p:nvSpPr>
            <p:cNvPr id="4" name="TextBox 5">
              <a:extLst>
                <a:ext uri="{FF2B5EF4-FFF2-40B4-BE49-F238E27FC236}">
                  <a16:creationId xmlns:a16="http://schemas.microsoft.com/office/drawing/2014/main" id="{0281A698-D61B-FB30-F584-646CD1DB9969}"/>
                </a:ext>
              </a:extLst>
            </p:cNvPr>
            <p:cNvSpPr txBox="1"/>
            <p:nvPr/>
          </p:nvSpPr>
          <p:spPr>
            <a:xfrm>
              <a:off x="0" y="-47625"/>
              <a:ext cx="1001767" cy="739164"/>
            </a:xfrm>
            <a:prstGeom prst="rect">
              <a:avLst/>
            </a:prstGeom>
          </p:spPr>
          <p:txBody>
            <a:bodyPr lIns="50800" tIns="50800" rIns="50800" bIns="50800" rtlCol="0" anchor="ctr"/>
            <a:lstStyle/>
            <a:p>
              <a:pPr algn="ctr">
                <a:lnSpc>
                  <a:spcPts val="2659"/>
                </a:lnSpc>
              </a:pPr>
              <a:endParaRPr/>
            </a:p>
          </p:txBody>
        </p:sp>
      </p:grpSp>
      <p:sp>
        <p:nvSpPr>
          <p:cNvPr id="5" name="TextBox 11">
            <a:extLst>
              <a:ext uri="{FF2B5EF4-FFF2-40B4-BE49-F238E27FC236}">
                <a16:creationId xmlns:a16="http://schemas.microsoft.com/office/drawing/2014/main" id="{91CD901A-3ED1-9A37-785B-F6BA52FE6BBC}"/>
              </a:ext>
            </a:extLst>
          </p:cNvPr>
          <p:cNvSpPr txBox="1"/>
          <p:nvPr/>
        </p:nvSpPr>
        <p:spPr>
          <a:xfrm>
            <a:off x="2817764" y="2632966"/>
            <a:ext cx="12787996" cy="410369"/>
          </a:xfrm>
          <a:prstGeom prst="rect">
            <a:avLst/>
          </a:prstGeom>
        </p:spPr>
        <p:txBody>
          <a:bodyPr wrap="square" lIns="0" tIns="0" rIns="0" bIns="0" rtlCol="0" anchor="t">
            <a:spAutoFit/>
          </a:bodyPr>
          <a:lstStyle/>
          <a:p>
            <a:pPr algn="ctr">
              <a:lnSpc>
                <a:spcPts val="3163"/>
              </a:lnSpc>
              <a:spcAft>
                <a:spcPts val="1800"/>
              </a:spcAft>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 sign to suspect cholera is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Acute Watery Diarrhoea (AWD)</a:t>
            </a:r>
          </a:p>
        </p:txBody>
      </p:sp>
      <p:grpSp>
        <p:nvGrpSpPr>
          <p:cNvPr id="11" name="Group 10">
            <a:extLst>
              <a:ext uri="{FF2B5EF4-FFF2-40B4-BE49-F238E27FC236}">
                <a16:creationId xmlns:a16="http://schemas.microsoft.com/office/drawing/2014/main" id="{28F68163-D2B0-06F6-61CA-9C5389D219D5}"/>
              </a:ext>
            </a:extLst>
          </p:cNvPr>
          <p:cNvGrpSpPr/>
          <p:nvPr/>
        </p:nvGrpSpPr>
        <p:grpSpPr>
          <a:xfrm>
            <a:off x="5060103" y="3817303"/>
            <a:ext cx="8167793" cy="2019300"/>
            <a:chOff x="5060103" y="3817303"/>
            <a:chExt cx="8167793" cy="2019300"/>
          </a:xfrm>
        </p:grpSpPr>
        <p:pic>
          <p:nvPicPr>
            <p:cNvPr id="13" name="Picture 12">
              <a:extLst>
                <a:ext uri="{FF2B5EF4-FFF2-40B4-BE49-F238E27FC236}">
                  <a16:creationId xmlns:a16="http://schemas.microsoft.com/office/drawing/2014/main" id="{E4B365E4-F1B1-EFC2-648B-EC34A8CB6ABF}"/>
                </a:ext>
              </a:extLst>
            </p:cNvPr>
            <p:cNvPicPr>
              <a:picLocks noChangeAspect="1"/>
            </p:cNvPicPr>
            <p:nvPr/>
          </p:nvPicPr>
          <p:blipFill>
            <a:blip r:embed="rId4"/>
            <a:stretch>
              <a:fillRect/>
            </a:stretch>
          </p:blipFill>
          <p:spPr>
            <a:xfrm>
              <a:off x="5060103" y="3817303"/>
              <a:ext cx="8167793" cy="2019300"/>
            </a:xfrm>
            <a:prstGeom prst="rect">
              <a:avLst/>
            </a:prstGeom>
          </p:spPr>
        </p:pic>
        <p:sp>
          <p:nvSpPr>
            <p:cNvPr id="12" name="TextBox 11">
              <a:extLst>
                <a:ext uri="{FF2B5EF4-FFF2-40B4-BE49-F238E27FC236}">
                  <a16:creationId xmlns:a16="http://schemas.microsoft.com/office/drawing/2014/main" id="{82EE283F-E517-BE81-61EE-E413EB8045CE}"/>
                </a:ext>
              </a:extLst>
            </p:cNvPr>
            <p:cNvSpPr txBox="1"/>
            <p:nvPr/>
          </p:nvSpPr>
          <p:spPr>
            <a:xfrm>
              <a:off x="6084212" y="4573256"/>
              <a:ext cx="6119575" cy="523220"/>
            </a:xfrm>
            <a:prstGeom prst="rect">
              <a:avLst/>
            </a:prstGeom>
            <a:noFill/>
          </p:spPr>
          <p:txBody>
            <a:bodyPr wrap="square">
              <a:spAutoFit/>
            </a:bodyPr>
            <a:lstStyle/>
            <a:p>
              <a:r>
                <a:rPr lang="en-US" sz="28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AWD is not any type of diarrhoea</a:t>
              </a:r>
            </a:p>
          </p:txBody>
        </p:sp>
      </p:grpSp>
      <p:sp>
        <p:nvSpPr>
          <p:cNvPr id="14" name="Slide Number Placeholder 13">
            <a:extLst>
              <a:ext uri="{FF2B5EF4-FFF2-40B4-BE49-F238E27FC236}">
                <a16:creationId xmlns:a16="http://schemas.microsoft.com/office/drawing/2014/main" id="{CD6349E5-952C-F0B4-8250-4047BF8CD59A}"/>
              </a:ext>
            </a:extLst>
          </p:cNvPr>
          <p:cNvSpPr>
            <a:spLocks noGrp="1"/>
          </p:cNvSpPr>
          <p:nvPr>
            <p:ph type="sldNum" sz="quarter" idx="12"/>
          </p:nvPr>
        </p:nvSpPr>
        <p:spPr>
          <a:xfrm>
            <a:off x="15279391" y="9416500"/>
            <a:ext cx="2133600" cy="365125"/>
          </a:xfrm>
        </p:spPr>
        <p:txBody>
          <a:bodyPr/>
          <a:lstStyle/>
          <a:p>
            <a:fld id="{B6F15528-21DE-4FAA-801E-634DDDAF4B2B}"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39301" y="-2009228"/>
            <a:ext cx="9883302" cy="3488490"/>
            <a:chOff x="0" y="-47625"/>
            <a:chExt cx="1004154" cy="288065"/>
          </a:xfrm>
          <a:scene3d>
            <a:camera prst="orthographicFront">
              <a:rot lat="0" lon="0" rev="0"/>
            </a:camera>
            <a:lightRig rig="balanced" dir="t">
              <a:rot lat="0" lon="0" rev="8700000"/>
            </a:lightRig>
          </a:scene3d>
        </p:grpSpPr>
        <p:sp>
          <p:nvSpPr>
            <p:cNvPr id="8" name="Freeform 8"/>
            <p:cNvSpPr/>
            <p:nvPr/>
          </p:nvSpPr>
          <p:spPr>
            <a:xfrm>
              <a:off x="0" y="0"/>
              <a:ext cx="1004154" cy="240440"/>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9" name="TextBox 9"/>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10" name="TextBox 10"/>
          <p:cNvSpPr txBox="1"/>
          <p:nvPr/>
        </p:nvSpPr>
        <p:spPr>
          <a:xfrm>
            <a:off x="906502" y="497793"/>
            <a:ext cx="1135367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AWD &amp; dehydration</a:t>
            </a:r>
          </a:p>
        </p:txBody>
      </p:sp>
      <p:sp>
        <p:nvSpPr>
          <p:cNvPr id="3" name="Freeform 4">
            <a:extLst>
              <a:ext uri="{FF2B5EF4-FFF2-40B4-BE49-F238E27FC236}">
                <a16:creationId xmlns:a16="http://schemas.microsoft.com/office/drawing/2014/main" id="{829A8826-013E-8C80-D046-1595D330C27E}"/>
              </a:ext>
            </a:extLst>
          </p:cNvPr>
          <p:cNvSpPr/>
          <p:nvPr/>
        </p:nvSpPr>
        <p:spPr>
          <a:xfrm>
            <a:off x="1849617" y="2225483"/>
            <a:ext cx="14706600" cy="126826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sz="2600">
              <a:solidFill>
                <a:srgbClr val="37290F"/>
              </a:solidFill>
              <a:latin typeface="Atkinson Hyperlegible" panose="020B0604020202020204" charset="0"/>
            </a:endParaRPr>
          </a:p>
        </p:txBody>
      </p:sp>
      <p:sp>
        <p:nvSpPr>
          <p:cNvPr id="4" name="TextBox 5">
            <a:extLst>
              <a:ext uri="{FF2B5EF4-FFF2-40B4-BE49-F238E27FC236}">
                <a16:creationId xmlns:a16="http://schemas.microsoft.com/office/drawing/2014/main" id="{5600AEBC-185F-CDF4-8D47-31CC367B381B}"/>
              </a:ext>
            </a:extLst>
          </p:cNvPr>
          <p:cNvSpPr txBox="1"/>
          <p:nvPr/>
        </p:nvSpPr>
        <p:spPr>
          <a:xfrm>
            <a:off x="1500437" y="2353457"/>
            <a:ext cx="14706600" cy="1342938"/>
          </a:xfrm>
          <a:prstGeom prst="rect">
            <a:avLst/>
          </a:prstGeom>
        </p:spPr>
        <p:txBody>
          <a:bodyPr lIns="50800" tIns="50800" rIns="50800" bIns="50800" rtlCol="0" anchor="ctr"/>
          <a:lstStyle/>
          <a:p>
            <a:pPr algn="ctr">
              <a:lnSpc>
                <a:spcPts val="2659"/>
              </a:lnSpc>
            </a:pPr>
            <a:endParaRPr/>
          </a:p>
        </p:txBody>
      </p:sp>
      <p:sp>
        <p:nvSpPr>
          <p:cNvPr id="5" name="TextBox 4">
            <a:extLst>
              <a:ext uri="{FF2B5EF4-FFF2-40B4-BE49-F238E27FC236}">
                <a16:creationId xmlns:a16="http://schemas.microsoft.com/office/drawing/2014/main" id="{2904CF0B-72BA-8D52-D558-666ED4522A99}"/>
              </a:ext>
            </a:extLst>
          </p:cNvPr>
          <p:cNvSpPr txBox="1"/>
          <p:nvPr/>
        </p:nvSpPr>
        <p:spPr>
          <a:xfrm>
            <a:off x="2742850" y="2401622"/>
            <a:ext cx="12920133" cy="1031051"/>
          </a:xfrm>
          <a:prstGeom prst="rect">
            <a:avLst/>
          </a:prstGeom>
          <a:noFill/>
        </p:spPr>
        <p:txBody>
          <a:bodyPr wrap="square" rtlCol="0">
            <a:spAutoFit/>
          </a:bodyPr>
          <a:lstStyle/>
          <a:p>
            <a:pPr algn="ctr">
              <a:spcAft>
                <a:spcPts val="600"/>
              </a:spcAft>
              <a:buClr>
                <a:srgbClr val="009999"/>
              </a:buClr>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Health care workers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assess the level of dehydration </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of patients with AWD</a:t>
            </a:r>
          </a:p>
          <a:p>
            <a:pPr algn="ctr">
              <a:buClr>
                <a:srgbClr val="009999"/>
              </a:buClr>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and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determine the rehydration plan </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accordingly</a:t>
            </a:r>
            <a:r>
              <a:rPr lang="fr-FR"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 </a:t>
            </a:r>
            <a:endPar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6" name="Group 5">
            <a:extLst>
              <a:ext uri="{FF2B5EF4-FFF2-40B4-BE49-F238E27FC236}">
                <a16:creationId xmlns:a16="http://schemas.microsoft.com/office/drawing/2014/main" id="{C9DE365E-9E56-42A8-F246-A9D80A3CAD9D}"/>
              </a:ext>
            </a:extLst>
          </p:cNvPr>
          <p:cNvGrpSpPr/>
          <p:nvPr/>
        </p:nvGrpSpPr>
        <p:grpSpPr>
          <a:xfrm>
            <a:off x="1849617" y="4022159"/>
            <a:ext cx="7305990" cy="1144533"/>
            <a:chOff x="1849617" y="4022159"/>
            <a:chExt cx="7305990" cy="1144533"/>
          </a:xfrm>
        </p:grpSpPr>
        <p:sp>
          <p:nvSpPr>
            <p:cNvPr id="21" name="Rectangle 20">
              <a:extLst>
                <a:ext uri="{FF2B5EF4-FFF2-40B4-BE49-F238E27FC236}">
                  <a16:creationId xmlns:a16="http://schemas.microsoft.com/office/drawing/2014/main" id="{76717E62-9FE7-C7B7-F296-0782E5835E7B}"/>
                </a:ext>
              </a:extLst>
            </p:cNvPr>
            <p:cNvSpPr/>
            <p:nvPr/>
          </p:nvSpPr>
          <p:spPr>
            <a:xfrm>
              <a:off x="1849617" y="4022159"/>
              <a:ext cx="7305990" cy="114453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1E3D4B1-C814-641A-9600-AF9F3AC9579F}"/>
                </a:ext>
              </a:extLst>
            </p:cNvPr>
            <p:cNvSpPr txBox="1"/>
            <p:nvPr/>
          </p:nvSpPr>
          <p:spPr>
            <a:xfrm>
              <a:off x="1932894" y="4342726"/>
              <a:ext cx="7222713" cy="553998"/>
            </a:xfrm>
            <a:prstGeom prst="rect">
              <a:avLst/>
            </a:prstGeom>
            <a:noFill/>
          </p:spPr>
          <p:txBody>
            <a:bodyPr wrap="square" rtlCol="0">
              <a:spAutoFit/>
            </a:bodyPr>
            <a:lstStyle/>
            <a:p>
              <a:pPr algn="ctr"/>
              <a:r>
                <a:rPr lang="fr-FR"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 patient has </a:t>
              </a:r>
              <a:r>
                <a:rPr lang="fr-FR" sz="30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severe</a:t>
              </a:r>
              <a:r>
                <a:rPr lang="fr-FR"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r>
                <a:rPr lang="fr-FR" sz="30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dehydration</a:t>
              </a:r>
              <a:r>
                <a:rPr lang="fr-FR"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if</a:t>
              </a:r>
              <a:endParaRPr lang="en-US" sz="3000" b="1" dirty="0">
                <a:solidFill>
                  <a:schemeClr val="bg1"/>
                </a:solidFill>
                <a:latin typeface="Congenial" panose="02000503040000020004" pitchFamily="2" charset="0"/>
              </a:endParaRPr>
            </a:p>
          </p:txBody>
        </p:sp>
      </p:grpSp>
      <p:sp>
        <p:nvSpPr>
          <p:cNvPr id="18" name="TextBox 17">
            <a:extLst>
              <a:ext uri="{FF2B5EF4-FFF2-40B4-BE49-F238E27FC236}">
                <a16:creationId xmlns:a16="http://schemas.microsoft.com/office/drawing/2014/main" id="{B5DB0086-75F7-A28E-9B8E-4DBEF0E05900}"/>
              </a:ext>
            </a:extLst>
          </p:cNvPr>
          <p:cNvSpPr txBox="1"/>
          <p:nvPr/>
        </p:nvSpPr>
        <p:spPr>
          <a:xfrm>
            <a:off x="2373807" y="5465119"/>
            <a:ext cx="6781800" cy="1846659"/>
          </a:xfrm>
          <a:prstGeom prst="rect">
            <a:avLst/>
          </a:prstGeom>
          <a:noFill/>
        </p:spPr>
        <p:txBody>
          <a:bodyPr wrap="square">
            <a:spAutoFit/>
          </a:bodyPr>
          <a:lstStyle/>
          <a:p>
            <a:pPr>
              <a:buClr>
                <a:srgbClr val="008080"/>
              </a:buClr>
            </a:pPr>
            <a:r>
              <a:rPr lang="en-US" sz="3000" b="1" dirty="0">
                <a:solidFill>
                  <a:srgbClr val="009999"/>
                </a:solidFill>
                <a:latin typeface="Atkinson Hyperlegible Bold" panose="020B0604020202020204" charset="0"/>
              </a:rPr>
              <a:t>One or more danger signs</a:t>
            </a:r>
          </a:p>
          <a:p>
            <a:pPr marL="457200" indent="-457200">
              <a:buClr>
                <a:srgbClr val="4DB1A9"/>
              </a:buClr>
              <a:buFont typeface="Arial" panose="020B0604020202020204" pitchFamily="34" charset="0"/>
              <a:buChar char="•"/>
            </a:pPr>
            <a:r>
              <a:rPr lang="en-US" sz="2800" dirty="0">
                <a:latin typeface="Atkinson Hyperlegible" panose="020B0604020202020204" charset="0"/>
              </a:rPr>
              <a:t>Lethargic or unconscious </a:t>
            </a:r>
          </a:p>
          <a:p>
            <a:pPr marL="457200" indent="-457200">
              <a:buClr>
                <a:srgbClr val="4DB1A9"/>
              </a:buClr>
              <a:buFont typeface="Arial" panose="020B0604020202020204" pitchFamily="34" charset="0"/>
              <a:buChar char="•"/>
            </a:pPr>
            <a:r>
              <a:rPr lang="en-US" sz="2800" dirty="0">
                <a:latin typeface="Atkinson Hyperlegible" panose="020B0604020202020204" charset="0"/>
              </a:rPr>
              <a:t>Absent or weak pulse </a:t>
            </a:r>
          </a:p>
          <a:p>
            <a:pPr marL="457200" indent="-457200">
              <a:spcAft>
                <a:spcPts val="2400"/>
              </a:spcAft>
              <a:buClr>
                <a:srgbClr val="4DB1A9"/>
              </a:buClr>
              <a:buFont typeface="Arial" panose="020B0604020202020204" pitchFamily="34" charset="0"/>
              <a:buChar char="•"/>
            </a:pPr>
            <a:r>
              <a:rPr lang="en-US" sz="2800" dirty="0">
                <a:latin typeface="Atkinson Hyperlegible" panose="020B0604020202020204" charset="0"/>
              </a:rPr>
              <a:t>Respiratory distress </a:t>
            </a:r>
          </a:p>
        </p:txBody>
      </p:sp>
      <p:grpSp>
        <p:nvGrpSpPr>
          <p:cNvPr id="11" name="Group 10">
            <a:extLst>
              <a:ext uri="{FF2B5EF4-FFF2-40B4-BE49-F238E27FC236}">
                <a16:creationId xmlns:a16="http://schemas.microsoft.com/office/drawing/2014/main" id="{2FFFBA96-A1A0-BC33-9355-AB34AE2D25F0}"/>
              </a:ext>
            </a:extLst>
          </p:cNvPr>
          <p:cNvGrpSpPr/>
          <p:nvPr/>
        </p:nvGrpSpPr>
        <p:grpSpPr>
          <a:xfrm>
            <a:off x="9513651" y="4920392"/>
            <a:ext cx="7461036" cy="2057400"/>
            <a:chOff x="9513651" y="4920392"/>
            <a:chExt cx="7461036" cy="2057400"/>
          </a:xfrm>
        </p:grpSpPr>
        <p:pic>
          <p:nvPicPr>
            <p:cNvPr id="19" name="Picture 18">
              <a:extLst>
                <a:ext uri="{FF2B5EF4-FFF2-40B4-BE49-F238E27FC236}">
                  <a16:creationId xmlns:a16="http://schemas.microsoft.com/office/drawing/2014/main" id="{461EDC4E-F2CB-FBBB-3ACB-C6B223BB1274}"/>
                </a:ext>
              </a:extLst>
            </p:cNvPr>
            <p:cNvPicPr>
              <a:picLocks noChangeAspect="1"/>
            </p:cNvPicPr>
            <p:nvPr/>
          </p:nvPicPr>
          <p:blipFill>
            <a:blip r:embed="rId3"/>
            <a:stretch>
              <a:fillRect/>
            </a:stretch>
          </p:blipFill>
          <p:spPr>
            <a:xfrm>
              <a:off x="9513651" y="4920392"/>
              <a:ext cx="7461036" cy="2057400"/>
            </a:xfrm>
            <a:prstGeom prst="rect">
              <a:avLst/>
            </a:prstGeom>
          </p:spPr>
        </p:pic>
        <p:sp>
          <p:nvSpPr>
            <p:cNvPr id="32" name="TextBox 31">
              <a:extLst>
                <a:ext uri="{FF2B5EF4-FFF2-40B4-BE49-F238E27FC236}">
                  <a16:creationId xmlns:a16="http://schemas.microsoft.com/office/drawing/2014/main" id="{099B860C-366A-1829-3708-73699B99E911}"/>
                </a:ext>
              </a:extLst>
            </p:cNvPr>
            <p:cNvSpPr txBox="1"/>
            <p:nvPr/>
          </p:nvSpPr>
          <p:spPr>
            <a:xfrm>
              <a:off x="10097239" y="5449115"/>
              <a:ext cx="6645546" cy="999954"/>
            </a:xfrm>
            <a:prstGeom prst="rect">
              <a:avLst/>
            </a:prstGeom>
            <a:noFill/>
          </p:spPr>
          <p:txBody>
            <a:bodyPr wrap="square">
              <a:spAutoFit/>
            </a:bodyPr>
            <a:lstStyle/>
            <a:p>
              <a:pPr marL="457200" indent="-457200">
                <a:lnSpc>
                  <a:spcPct val="107000"/>
                </a:lnSpc>
                <a:spcAft>
                  <a:spcPts val="800"/>
                </a:spcAft>
                <a:buBlip>
                  <a:blip r:embed="rId4"/>
                </a:buBlip>
              </a:pPr>
              <a:r>
                <a:rPr lang="fr-FR" sz="2800" dirty="0">
                  <a:latin typeface="Atkinson Hyperlegible" panose="020B0604020202020204" charset="0"/>
                </a:rPr>
                <a:t>Patients with </a:t>
              </a:r>
              <a:r>
                <a:rPr lang="fr-FR" sz="2800" dirty="0" err="1">
                  <a:solidFill>
                    <a:srgbClr val="009999"/>
                  </a:solidFill>
                  <a:latin typeface="Atkinson Hyperlegible Bold" panose="020B0604020202020204" charset="0"/>
                </a:rPr>
                <a:t>severe</a:t>
              </a:r>
              <a:r>
                <a:rPr lang="fr-FR" sz="2800" dirty="0">
                  <a:solidFill>
                    <a:srgbClr val="009999"/>
                  </a:solidFill>
                  <a:latin typeface="Atkinson Hyperlegible Bold" panose="020B0604020202020204" charset="0"/>
                </a:rPr>
                <a:t> </a:t>
              </a:r>
              <a:r>
                <a:rPr lang="fr-FR" sz="2800" dirty="0" err="1">
                  <a:solidFill>
                    <a:srgbClr val="009999"/>
                  </a:solidFill>
                  <a:latin typeface="Atkinson Hyperlegible Bold" panose="020B0604020202020204" charset="0"/>
                </a:rPr>
                <a:t>dehydration</a:t>
              </a:r>
              <a:r>
                <a:rPr lang="fr-FR" sz="2800" dirty="0">
                  <a:solidFill>
                    <a:srgbClr val="009999"/>
                  </a:solidFill>
                  <a:latin typeface="Atkinson Hyperlegible Bold" panose="020B0604020202020204" charset="0"/>
                </a:rPr>
                <a:t> </a:t>
              </a:r>
              <a:r>
                <a:rPr lang="fr-FR" sz="2800" dirty="0" err="1">
                  <a:latin typeface="Atkinson Hyperlegible" panose="020B0604020202020204" charset="0"/>
                </a:rPr>
                <a:t>need</a:t>
              </a:r>
              <a:r>
                <a:rPr lang="fr-FR" sz="2800" dirty="0">
                  <a:latin typeface="Atkinson Hyperlegible" panose="020B0604020202020204" charset="0"/>
                </a:rPr>
                <a:t> </a:t>
              </a:r>
              <a:r>
                <a:rPr lang="fr-FR" sz="2800" dirty="0" err="1">
                  <a:solidFill>
                    <a:srgbClr val="009999"/>
                  </a:solidFill>
                  <a:latin typeface="Atkinson Hyperlegible Bold" panose="020B0604020202020204" charset="0"/>
                </a:rPr>
                <a:t>intravenous</a:t>
              </a:r>
              <a:r>
                <a:rPr lang="fr-FR" sz="2800" dirty="0">
                  <a:solidFill>
                    <a:srgbClr val="009999"/>
                  </a:solidFill>
                  <a:latin typeface="Atkinson Hyperlegible Bold" panose="020B0604020202020204" charset="0"/>
                </a:rPr>
                <a:t> </a:t>
              </a:r>
              <a:r>
                <a:rPr lang="fr-FR" sz="2800" dirty="0" err="1">
                  <a:solidFill>
                    <a:srgbClr val="009999"/>
                  </a:solidFill>
                  <a:latin typeface="Atkinson Hyperlegible Bold" panose="020B0604020202020204" charset="0"/>
                </a:rPr>
                <a:t>rehydration</a:t>
              </a:r>
              <a:endParaRPr lang="en-US" sz="2800" dirty="0">
                <a:solidFill>
                  <a:srgbClr val="009999"/>
                </a:solidFill>
                <a:latin typeface="Atkinson Hyperlegible Bold" panose="020B0604020202020204" charset="0"/>
              </a:endParaRPr>
            </a:p>
          </p:txBody>
        </p:sp>
      </p:grpSp>
      <p:sp>
        <p:nvSpPr>
          <p:cNvPr id="15" name="TextBox 14">
            <a:extLst>
              <a:ext uri="{FF2B5EF4-FFF2-40B4-BE49-F238E27FC236}">
                <a16:creationId xmlns:a16="http://schemas.microsoft.com/office/drawing/2014/main" id="{DE140BB2-BC4F-3A89-50D2-623908700580}"/>
              </a:ext>
            </a:extLst>
          </p:cNvPr>
          <p:cNvSpPr txBox="1"/>
          <p:nvPr/>
        </p:nvSpPr>
        <p:spPr>
          <a:xfrm>
            <a:off x="10097239" y="7602178"/>
            <a:ext cx="7109351" cy="999954"/>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800"/>
              </a:spcAft>
              <a:buClrTx/>
              <a:buSzTx/>
              <a:buFontTx/>
              <a:buBlip>
                <a:blip r:embed="rId4"/>
              </a:buBlip>
              <a:tabLst/>
              <a:defRPr/>
            </a:pP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Other</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patients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with AWD are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treated</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with </a:t>
            </a:r>
            <a:r>
              <a:rPr lang="fr-FR" sz="2800" dirty="0">
                <a:solidFill>
                  <a:srgbClr val="009999"/>
                </a:solidFill>
                <a:latin typeface="Atkinson Hyperlegible Bold" panose="020B0604020202020204" charset="0"/>
              </a:rPr>
              <a:t>oral </a:t>
            </a:r>
            <a:r>
              <a:rPr lang="fr-FR" sz="2800" dirty="0" err="1">
                <a:solidFill>
                  <a:srgbClr val="009999"/>
                </a:solidFill>
                <a:latin typeface="Atkinson Hyperlegible Bold" panose="020B0604020202020204" charset="0"/>
              </a:rPr>
              <a:t>rehydration</a:t>
            </a:r>
            <a:r>
              <a:rPr lang="en-US" sz="2800" dirty="0">
                <a:solidFill>
                  <a:srgbClr val="009999"/>
                </a:solidFill>
                <a:latin typeface="Atkinson Hyperlegible Bold" panose="020B0604020202020204" charset="0"/>
              </a:rPr>
              <a:t>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solution </a:t>
            </a:r>
            <a:endParaRPr lang="fr-FR" sz="2800" dirty="0">
              <a:solidFill>
                <a:prstClr val="black"/>
              </a:solidFill>
              <a:latin typeface="Atkinson Hyperlegible" panose="020B0604020202020204" charset="0"/>
            </a:endParaRPr>
          </a:p>
        </p:txBody>
      </p:sp>
      <p:sp>
        <p:nvSpPr>
          <p:cNvPr id="25" name="TextBox 24">
            <a:extLst>
              <a:ext uri="{FF2B5EF4-FFF2-40B4-BE49-F238E27FC236}">
                <a16:creationId xmlns:a16="http://schemas.microsoft.com/office/drawing/2014/main" id="{0B6469AE-9B9D-C531-20C3-CE50634F0E3C}"/>
              </a:ext>
            </a:extLst>
          </p:cNvPr>
          <p:cNvSpPr txBox="1"/>
          <p:nvPr/>
        </p:nvSpPr>
        <p:spPr>
          <a:xfrm>
            <a:off x="2373807" y="7281001"/>
            <a:ext cx="6417878" cy="243143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
                <a:srgbClr val="008080"/>
              </a:buClr>
              <a:buSzTx/>
              <a:tabLst/>
              <a:defRPr/>
            </a:pPr>
            <a:r>
              <a:rPr lang="en-US" sz="2800" b="1" dirty="0">
                <a:solidFill>
                  <a:schemeClr val="tx1">
                    <a:lumMod val="95000"/>
                    <a:lumOff val="5000"/>
                  </a:schemeClr>
                </a:solidFill>
                <a:latin typeface="Atkinson Hyperlegible Bold" panose="020B0604020202020204" charset="0"/>
              </a:rPr>
              <a:t>    </a:t>
            </a:r>
            <a:r>
              <a:rPr kumimoji="0" lang="en-US" sz="2800" b="1"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ea typeface="+mn-ea"/>
                <a:cs typeface="+mn-cs"/>
              </a:rPr>
              <a:t>Or </a:t>
            </a:r>
          </a:p>
          <a:p>
            <a:pPr marR="0" lvl="0" algn="l" defTabSz="914400" rtl="0" eaLnBrk="1" fontAlgn="auto" latinLnBrk="0" hangingPunct="1">
              <a:lnSpc>
                <a:spcPct val="100000"/>
              </a:lnSpc>
              <a:spcBef>
                <a:spcPts val="0"/>
              </a:spcBef>
              <a:spcAft>
                <a:spcPts val="0"/>
              </a:spcAft>
              <a:buClr>
                <a:srgbClr val="008080"/>
              </a:buClr>
              <a:buSzTx/>
              <a:tabLst/>
              <a:defRPr/>
            </a:pPr>
            <a:r>
              <a:rPr lang="en-US" sz="3000" b="1" dirty="0">
                <a:solidFill>
                  <a:srgbClr val="009999"/>
                </a:solidFill>
                <a:latin typeface="Atkinson Hyperlegible Bold" panose="020B0604020202020204" charset="0"/>
              </a:rPr>
              <a:t>A</a:t>
            </a:r>
            <a:r>
              <a:rPr kumimoji="0" lang="en-US" sz="30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 least two of the following</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p>
          <a:p>
            <a:pPr marL="457200" marR="0" lvl="0" indent="-457200" algn="l" defTabSz="914400" rtl="0" eaLnBrk="1" fontAlgn="auto" latinLnBrk="0" hangingPunct="1">
              <a:lnSpc>
                <a:spcPct val="100000"/>
              </a:lnSpc>
              <a:spcBef>
                <a:spcPts val="0"/>
              </a:spcBef>
              <a:spcAft>
                <a:spcPts val="0"/>
              </a:spcAft>
              <a:buClr>
                <a:srgbClr val="4DB1A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Sunken eyes </a:t>
            </a:r>
          </a:p>
          <a:p>
            <a:pPr marL="457200" marR="0" lvl="0" indent="-457200" algn="l" defTabSz="914400" rtl="0" eaLnBrk="1" fontAlgn="auto" latinLnBrk="0" hangingPunct="1">
              <a:lnSpc>
                <a:spcPct val="100000"/>
              </a:lnSpc>
              <a:spcBef>
                <a:spcPts val="0"/>
              </a:spcBef>
              <a:spcAft>
                <a:spcPts val="0"/>
              </a:spcAft>
              <a:buClr>
                <a:srgbClr val="4DB1A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Not able to drink or drinks poorly </a:t>
            </a:r>
          </a:p>
          <a:p>
            <a:pPr marL="457200" marR="0" lvl="0" indent="-457200" algn="l" defTabSz="914400" rtl="0" eaLnBrk="1" fontAlgn="auto" latinLnBrk="0" hangingPunct="1">
              <a:lnSpc>
                <a:spcPct val="100000"/>
              </a:lnSpc>
              <a:spcBef>
                <a:spcPts val="0"/>
              </a:spcBef>
              <a:spcAft>
                <a:spcPts val="0"/>
              </a:spcAft>
              <a:buClr>
                <a:srgbClr val="4DB1A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Skin pinch goes back very slowly</a:t>
            </a:r>
          </a:p>
        </p:txBody>
      </p:sp>
      <p:sp>
        <p:nvSpPr>
          <p:cNvPr id="12" name="Slide Number Placeholder 11">
            <a:extLst>
              <a:ext uri="{FF2B5EF4-FFF2-40B4-BE49-F238E27FC236}">
                <a16:creationId xmlns:a16="http://schemas.microsoft.com/office/drawing/2014/main" id="{A1F34BF6-FBBB-CC4F-7EF8-F56A43F1098E}"/>
              </a:ext>
            </a:extLst>
          </p:cNvPr>
          <p:cNvSpPr>
            <a:spLocks noGrp="1"/>
          </p:cNvSpPr>
          <p:nvPr>
            <p:ph type="sldNum" sz="quarter" idx="12"/>
          </p:nvPr>
        </p:nvSpPr>
        <p:spPr>
          <a:xfrm>
            <a:off x="15285720" y="9529873"/>
            <a:ext cx="2133600" cy="365125"/>
          </a:xfrm>
        </p:spPr>
        <p:txBody>
          <a:bodyPr/>
          <a:lstStyle/>
          <a:p>
            <a:fld id="{B6F15528-21DE-4FAA-801E-634DDDAF4B2B}" type="slidenum">
              <a:rPr lang="en-US" smtClean="0"/>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AC624E-EFEB-1C37-6B87-89412ADEAA9A}"/>
              </a:ext>
            </a:extLst>
          </p:cNvPr>
          <p:cNvPicPr>
            <a:picLocks noChangeAspect="1"/>
          </p:cNvPicPr>
          <p:nvPr/>
        </p:nvPicPr>
        <p:blipFill>
          <a:blip r:embed="rId3"/>
          <a:stretch>
            <a:fillRect/>
          </a:stretch>
        </p:blipFill>
        <p:spPr>
          <a:xfrm>
            <a:off x="-138793" y="0"/>
            <a:ext cx="18565586" cy="10287000"/>
          </a:xfrm>
          <a:prstGeom prst="rect">
            <a:avLst/>
          </a:prstGeom>
        </p:spPr>
      </p:pic>
      <p:sp>
        <p:nvSpPr>
          <p:cNvPr id="4" name="TextBox 3">
            <a:extLst>
              <a:ext uri="{FF2B5EF4-FFF2-40B4-BE49-F238E27FC236}">
                <a16:creationId xmlns:a16="http://schemas.microsoft.com/office/drawing/2014/main" id="{520E2F75-3D66-CF4A-269A-25942FCCF4B1}"/>
              </a:ext>
            </a:extLst>
          </p:cNvPr>
          <p:cNvSpPr txBox="1"/>
          <p:nvPr/>
        </p:nvSpPr>
        <p:spPr>
          <a:xfrm>
            <a:off x="12318999" y="9948446"/>
            <a:ext cx="5969001"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Raissa</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 Karama </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Rwizibuka</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Wellcome</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 Trust</a:t>
            </a:r>
            <a:endParaRPr kumimoji="0" lang="en-GB" sz="1600" b="0" i="0" u="none" strike="noStrike" kern="1200" cap="none" spc="0" normalizeH="0" baseline="0" noProof="0" dirty="0">
              <a:ln>
                <a:noFill/>
              </a:ln>
              <a:solidFill>
                <a:schemeClr val="tx1">
                  <a:lumMod val="65000"/>
                  <a:lumOff val="35000"/>
                </a:schemeClr>
              </a:solidFill>
              <a:effectLst/>
              <a:uLnTx/>
              <a:uFillTx/>
              <a:ea typeface="+mn-ea"/>
              <a:cs typeface="+mn-cs"/>
            </a:endParaRPr>
          </a:p>
        </p:txBody>
      </p:sp>
      <p:sp>
        <p:nvSpPr>
          <p:cNvPr id="5" name="Rectangle: Diagonal Corners Rounded 4">
            <a:extLst>
              <a:ext uri="{FF2B5EF4-FFF2-40B4-BE49-F238E27FC236}">
                <a16:creationId xmlns:a16="http://schemas.microsoft.com/office/drawing/2014/main" id="{891D03A1-F681-8C88-2CE6-BBEA95A3F782}"/>
              </a:ext>
            </a:extLst>
          </p:cNvPr>
          <p:cNvSpPr/>
          <p:nvPr/>
        </p:nvSpPr>
        <p:spPr>
          <a:xfrm>
            <a:off x="-138793" y="3990975"/>
            <a:ext cx="6553202" cy="230505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Patients with</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Suspected cholera</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972568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9FDBE847-546F-5FD3-A4B0-1D568AA5880B}"/>
              </a:ext>
            </a:extLst>
          </p:cNvPr>
          <p:cNvGrpSpPr/>
          <p:nvPr/>
        </p:nvGrpSpPr>
        <p:grpSpPr>
          <a:xfrm>
            <a:off x="-933854" y="-1432486"/>
            <a:ext cx="10077854" cy="2846669"/>
            <a:chOff x="0" y="0"/>
            <a:chExt cx="856633" cy="235066"/>
          </a:xfrm>
          <a:scene3d>
            <a:camera prst="orthographicFront">
              <a:rot lat="0" lon="0" rev="0"/>
            </a:camera>
            <a:lightRig rig="balanced" dir="t">
              <a:rot lat="0" lon="0" rev="8700000"/>
            </a:lightRig>
          </a:scene3d>
        </p:grpSpPr>
        <p:sp>
          <p:nvSpPr>
            <p:cNvPr id="12" name="Freeform 8">
              <a:extLst>
                <a:ext uri="{FF2B5EF4-FFF2-40B4-BE49-F238E27FC236}">
                  <a16:creationId xmlns:a16="http://schemas.microsoft.com/office/drawing/2014/main" id="{56DC840B-0ACE-6D8C-2050-EF71DF567308}"/>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13" name="TextBox 9">
              <a:extLst>
                <a:ext uri="{FF2B5EF4-FFF2-40B4-BE49-F238E27FC236}">
                  <a16:creationId xmlns:a16="http://schemas.microsoft.com/office/drawing/2014/main" id="{46D6B604-24C1-3E69-A92B-981E2C14BC80}"/>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11" name="TextBox 10">
            <a:extLst>
              <a:ext uri="{FF2B5EF4-FFF2-40B4-BE49-F238E27FC236}">
                <a16:creationId xmlns:a16="http://schemas.microsoft.com/office/drawing/2014/main" id="{509519DA-4A37-8926-089F-FA9F6D372A57}"/>
              </a:ext>
            </a:extLst>
          </p:cNvPr>
          <p:cNvSpPr txBox="1"/>
          <p:nvPr/>
        </p:nvSpPr>
        <p:spPr>
          <a:xfrm>
            <a:off x="1005248" y="514469"/>
            <a:ext cx="10426873" cy="602088"/>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Cholera case definitions</a:t>
            </a:r>
          </a:p>
        </p:txBody>
      </p:sp>
      <p:grpSp>
        <p:nvGrpSpPr>
          <p:cNvPr id="21" name="Group 3">
            <a:extLst>
              <a:ext uri="{FF2B5EF4-FFF2-40B4-BE49-F238E27FC236}">
                <a16:creationId xmlns:a16="http://schemas.microsoft.com/office/drawing/2014/main" id="{05E7348B-6B45-3E3D-0017-EA784803C986}"/>
              </a:ext>
            </a:extLst>
          </p:cNvPr>
          <p:cNvGrpSpPr/>
          <p:nvPr/>
        </p:nvGrpSpPr>
        <p:grpSpPr>
          <a:xfrm>
            <a:off x="1005248" y="2020763"/>
            <a:ext cx="16615974" cy="1064004"/>
            <a:chOff x="0" y="0"/>
            <a:chExt cx="1001767" cy="691539"/>
          </a:xfrm>
        </p:grpSpPr>
        <p:sp>
          <p:nvSpPr>
            <p:cNvPr id="22" name="Freeform 4">
              <a:extLst>
                <a:ext uri="{FF2B5EF4-FFF2-40B4-BE49-F238E27FC236}">
                  <a16:creationId xmlns:a16="http://schemas.microsoft.com/office/drawing/2014/main" id="{5D62EFE0-12C6-24C2-88A9-F1809A352EDD}"/>
                </a:ext>
              </a:extLst>
            </p:cNvPr>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a:p>
          </p:txBody>
        </p:sp>
        <p:sp>
          <p:nvSpPr>
            <p:cNvPr id="23" name="TextBox 5">
              <a:extLst>
                <a:ext uri="{FF2B5EF4-FFF2-40B4-BE49-F238E27FC236}">
                  <a16:creationId xmlns:a16="http://schemas.microsoft.com/office/drawing/2014/main" id="{FA77A56A-BF95-27FB-8762-2E02DE907FA0}"/>
                </a:ext>
              </a:extLst>
            </p:cNvPr>
            <p:cNvSpPr txBox="1"/>
            <p:nvPr/>
          </p:nvSpPr>
          <p:spPr>
            <a:xfrm>
              <a:off x="0" y="-47625"/>
              <a:ext cx="1001767" cy="739164"/>
            </a:xfrm>
            <a:prstGeom prst="rect">
              <a:avLst/>
            </a:prstGeom>
          </p:spPr>
          <p:txBody>
            <a:bodyPr lIns="50800" tIns="50800" rIns="50800" bIns="50800" rtlCol="0" anchor="ctr"/>
            <a:lstStyle/>
            <a:p>
              <a:pPr algn="ctr">
                <a:lnSpc>
                  <a:spcPts val="2659"/>
                </a:lnSpc>
              </a:pPr>
              <a:endParaRPr/>
            </a:p>
          </p:txBody>
        </p:sp>
      </p:grpSp>
      <p:sp>
        <p:nvSpPr>
          <p:cNvPr id="24" name="TextBox 11">
            <a:extLst>
              <a:ext uri="{FF2B5EF4-FFF2-40B4-BE49-F238E27FC236}">
                <a16:creationId xmlns:a16="http://schemas.microsoft.com/office/drawing/2014/main" id="{8473A659-AC8A-9046-A6F2-D00701EB7B36}"/>
              </a:ext>
            </a:extLst>
          </p:cNvPr>
          <p:cNvSpPr txBox="1"/>
          <p:nvPr/>
        </p:nvSpPr>
        <p:spPr>
          <a:xfrm>
            <a:off x="1005248" y="2400346"/>
            <a:ext cx="16569588" cy="410369"/>
          </a:xfrm>
          <a:prstGeom prst="rect">
            <a:avLst/>
          </a:prstGeom>
        </p:spPr>
        <p:txBody>
          <a:bodyPr wrap="square" lIns="0" tIns="0" rIns="0" bIns="0" rtlCol="0" anchor="t">
            <a:spAutoFit/>
          </a:bodyPr>
          <a:lstStyle/>
          <a:p>
            <a:pPr algn="ctr">
              <a:lnSpc>
                <a:spcPts val="3163"/>
              </a:lnSpc>
              <a:spcAft>
                <a:spcPts val="3000"/>
              </a:spcAft>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Depending on the cholera situation,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different cholera case definitions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apply</a:t>
            </a:r>
          </a:p>
        </p:txBody>
      </p:sp>
      <p:sp>
        <p:nvSpPr>
          <p:cNvPr id="2" name="TextBox 1">
            <a:extLst>
              <a:ext uri="{FF2B5EF4-FFF2-40B4-BE49-F238E27FC236}">
                <a16:creationId xmlns:a16="http://schemas.microsoft.com/office/drawing/2014/main" id="{FD564A12-E24F-0186-BD06-85D05BF56396}"/>
              </a:ext>
            </a:extLst>
          </p:cNvPr>
          <p:cNvSpPr txBox="1"/>
          <p:nvPr/>
        </p:nvSpPr>
        <p:spPr>
          <a:xfrm>
            <a:off x="895487" y="8899230"/>
            <a:ext cx="8248514" cy="954107"/>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F9B277"/>
                </a:solidFill>
                <a:latin typeface="Atkinson Hyperlegible Bold" panose="020B0604020202020204" charset="0"/>
              </a:rPr>
              <a:t>Limit false suspected cholera outbreaks</a:t>
            </a:r>
          </a:p>
          <a:p>
            <a:pPr marL="457200" indent="-457200">
              <a:buFont typeface="Arial" panose="020B0604020202020204" pitchFamily="34" charset="0"/>
              <a:buChar char="•"/>
            </a:pPr>
            <a:r>
              <a:rPr lang="en-US" sz="2800" dirty="0">
                <a:solidFill>
                  <a:srgbClr val="F9B277"/>
                </a:solidFill>
                <a:latin typeface="Atkinson Hyperlegible Bold" panose="020B0604020202020204" charset="0"/>
              </a:rPr>
              <a:t>Avoid overwhelming early detection systems</a:t>
            </a:r>
          </a:p>
        </p:txBody>
      </p:sp>
      <p:grpSp>
        <p:nvGrpSpPr>
          <p:cNvPr id="28" name="Group 27">
            <a:extLst>
              <a:ext uri="{FF2B5EF4-FFF2-40B4-BE49-F238E27FC236}">
                <a16:creationId xmlns:a16="http://schemas.microsoft.com/office/drawing/2014/main" id="{1C5AD140-5245-B3B9-2902-DEC68C71FE98}"/>
              </a:ext>
            </a:extLst>
          </p:cNvPr>
          <p:cNvGrpSpPr/>
          <p:nvPr/>
        </p:nvGrpSpPr>
        <p:grpSpPr>
          <a:xfrm>
            <a:off x="9483061" y="7450533"/>
            <a:ext cx="8672302" cy="2202010"/>
            <a:chOff x="9483061" y="7450533"/>
            <a:chExt cx="8672302" cy="2202010"/>
          </a:xfrm>
        </p:grpSpPr>
        <p:pic>
          <p:nvPicPr>
            <p:cNvPr id="16" name="Picture 15">
              <a:extLst>
                <a:ext uri="{FF2B5EF4-FFF2-40B4-BE49-F238E27FC236}">
                  <a16:creationId xmlns:a16="http://schemas.microsoft.com/office/drawing/2014/main" id="{3E146285-2AE8-CC25-8158-3F9FCED7EDC3}"/>
                </a:ext>
              </a:extLst>
            </p:cNvPr>
            <p:cNvPicPr>
              <a:picLocks noChangeAspect="1"/>
            </p:cNvPicPr>
            <p:nvPr/>
          </p:nvPicPr>
          <p:blipFill>
            <a:blip r:embed="rId3"/>
            <a:stretch>
              <a:fillRect/>
            </a:stretch>
          </p:blipFill>
          <p:spPr>
            <a:xfrm>
              <a:off x="9483061" y="7450533"/>
              <a:ext cx="8672302" cy="1292662"/>
            </a:xfrm>
            <a:prstGeom prst="rect">
              <a:avLst/>
            </a:prstGeom>
          </p:spPr>
        </p:pic>
        <p:sp>
          <p:nvSpPr>
            <p:cNvPr id="5" name="TextBox 4">
              <a:extLst>
                <a:ext uri="{FF2B5EF4-FFF2-40B4-BE49-F238E27FC236}">
                  <a16:creationId xmlns:a16="http://schemas.microsoft.com/office/drawing/2014/main" id="{61070B4B-C5FB-5770-B412-C151931D3DA9}"/>
                </a:ext>
              </a:extLst>
            </p:cNvPr>
            <p:cNvSpPr txBox="1"/>
            <p:nvPr/>
          </p:nvSpPr>
          <p:spPr>
            <a:xfrm>
              <a:off x="9787807" y="9129323"/>
              <a:ext cx="8144201" cy="523220"/>
            </a:xfrm>
            <a:prstGeom prst="rect">
              <a:avLst/>
            </a:prstGeom>
            <a:noFill/>
          </p:spPr>
          <p:txBody>
            <a:bodyPr wrap="square">
              <a:spAutoFit/>
            </a:bodyPr>
            <a:lstStyle/>
            <a:p>
              <a:pPr marL="457200" indent="-457200" algn="ctr">
                <a:buFont typeface="Arial" panose="020B0604020202020204" pitchFamily="34" charset="0"/>
                <a:buChar char="•"/>
              </a:pPr>
              <a:r>
                <a:rPr lang="en-US" sz="2800" dirty="0">
                  <a:solidFill>
                    <a:srgbClr val="F9B277"/>
                  </a:solidFill>
                  <a:latin typeface="Atkinson Hyperlegible Bold" panose="020B0604020202020204" charset="0"/>
                </a:rPr>
                <a:t>For sensitive monitoring</a:t>
              </a:r>
            </a:p>
          </p:txBody>
        </p:sp>
        <p:sp>
          <p:nvSpPr>
            <p:cNvPr id="9" name="TextBox 8">
              <a:extLst>
                <a:ext uri="{FF2B5EF4-FFF2-40B4-BE49-F238E27FC236}">
                  <a16:creationId xmlns:a16="http://schemas.microsoft.com/office/drawing/2014/main" id="{0C9F860B-E3E7-8D7B-D963-874D2AD93F4F}"/>
                </a:ext>
              </a:extLst>
            </p:cNvPr>
            <p:cNvSpPr txBox="1"/>
            <p:nvPr/>
          </p:nvSpPr>
          <p:spPr>
            <a:xfrm>
              <a:off x="10052604" y="7854127"/>
              <a:ext cx="7879404" cy="523220"/>
            </a:xfrm>
            <a:prstGeom prst="rect">
              <a:avLst/>
            </a:prstGeom>
            <a:noFill/>
          </p:spPr>
          <p:txBody>
            <a:bodyPr wrap="square" rtlCol="0">
              <a:spAutoFit/>
            </a:bodyPr>
            <a:lstStyle/>
            <a:p>
              <a:r>
                <a:rPr lang="en-US" sz="28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NO criteria on age and severe dehydration </a:t>
              </a:r>
            </a:p>
          </p:txBody>
        </p:sp>
      </p:grpSp>
      <p:grpSp>
        <p:nvGrpSpPr>
          <p:cNvPr id="25" name="Group 24">
            <a:extLst>
              <a:ext uri="{FF2B5EF4-FFF2-40B4-BE49-F238E27FC236}">
                <a16:creationId xmlns:a16="http://schemas.microsoft.com/office/drawing/2014/main" id="{8586C74D-3325-EA39-4A9D-D9EA35941E46}"/>
              </a:ext>
            </a:extLst>
          </p:cNvPr>
          <p:cNvGrpSpPr/>
          <p:nvPr/>
        </p:nvGrpSpPr>
        <p:grpSpPr>
          <a:xfrm>
            <a:off x="895486" y="7462157"/>
            <a:ext cx="8167793" cy="1292662"/>
            <a:chOff x="895486" y="7462157"/>
            <a:chExt cx="8167793" cy="1292662"/>
          </a:xfrm>
        </p:grpSpPr>
        <p:pic>
          <p:nvPicPr>
            <p:cNvPr id="6" name="Picture 5">
              <a:extLst>
                <a:ext uri="{FF2B5EF4-FFF2-40B4-BE49-F238E27FC236}">
                  <a16:creationId xmlns:a16="http://schemas.microsoft.com/office/drawing/2014/main" id="{49E78FDE-8DFA-8710-ED49-0A1B98662E87}"/>
                </a:ext>
              </a:extLst>
            </p:cNvPr>
            <p:cNvPicPr>
              <a:picLocks noChangeAspect="1"/>
            </p:cNvPicPr>
            <p:nvPr/>
          </p:nvPicPr>
          <p:blipFill>
            <a:blip r:embed="rId3"/>
            <a:stretch>
              <a:fillRect/>
            </a:stretch>
          </p:blipFill>
          <p:spPr>
            <a:xfrm>
              <a:off x="895486" y="7462157"/>
              <a:ext cx="8167793" cy="1292662"/>
            </a:xfrm>
            <a:prstGeom prst="rect">
              <a:avLst/>
            </a:prstGeom>
          </p:spPr>
        </p:pic>
        <p:sp>
          <p:nvSpPr>
            <p:cNvPr id="15" name="TextBox 14">
              <a:extLst>
                <a:ext uri="{FF2B5EF4-FFF2-40B4-BE49-F238E27FC236}">
                  <a16:creationId xmlns:a16="http://schemas.microsoft.com/office/drawing/2014/main" id="{42A11FE3-3E72-C283-D771-8DA1CA85ED18}"/>
                </a:ext>
              </a:extLst>
            </p:cNvPr>
            <p:cNvSpPr txBox="1"/>
            <p:nvPr/>
          </p:nvSpPr>
          <p:spPr>
            <a:xfrm>
              <a:off x="1583683" y="7846878"/>
              <a:ext cx="7037178" cy="523220"/>
            </a:xfrm>
            <a:prstGeom prst="rect">
              <a:avLst/>
            </a:prstGeom>
            <a:noFill/>
          </p:spPr>
          <p:txBody>
            <a:bodyPr wrap="square" rtlCol="0">
              <a:spAutoFit/>
            </a:bodyPr>
            <a:lstStyle/>
            <a:p>
              <a:r>
                <a:rPr lang="en-US" sz="28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Criteria on age and severe dehydration</a:t>
              </a:r>
            </a:p>
          </p:txBody>
        </p:sp>
      </p:grpSp>
      <p:grpSp>
        <p:nvGrpSpPr>
          <p:cNvPr id="7" name="Group 6">
            <a:extLst>
              <a:ext uri="{FF2B5EF4-FFF2-40B4-BE49-F238E27FC236}">
                <a16:creationId xmlns:a16="http://schemas.microsoft.com/office/drawing/2014/main" id="{813E72BA-E57E-2BCE-CB6D-8D31D1D747B3}"/>
              </a:ext>
            </a:extLst>
          </p:cNvPr>
          <p:cNvGrpSpPr/>
          <p:nvPr/>
        </p:nvGrpSpPr>
        <p:grpSpPr>
          <a:xfrm>
            <a:off x="1005248" y="3647468"/>
            <a:ext cx="8126040" cy="3670278"/>
            <a:chOff x="1005248" y="3647468"/>
            <a:chExt cx="8126040" cy="3670278"/>
          </a:xfrm>
        </p:grpSpPr>
        <p:sp>
          <p:nvSpPr>
            <p:cNvPr id="14" name="TextBox 13">
              <a:extLst>
                <a:ext uri="{FF2B5EF4-FFF2-40B4-BE49-F238E27FC236}">
                  <a16:creationId xmlns:a16="http://schemas.microsoft.com/office/drawing/2014/main" id="{6A790825-8B89-7BF3-BDC0-19C95B2DEE2B}"/>
                </a:ext>
              </a:extLst>
            </p:cNvPr>
            <p:cNvSpPr txBox="1"/>
            <p:nvPr/>
          </p:nvSpPr>
          <p:spPr>
            <a:xfrm>
              <a:off x="1182040" y="4980216"/>
              <a:ext cx="7373422" cy="2323713"/>
            </a:xfrm>
            <a:prstGeom prst="rect">
              <a:avLst/>
            </a:prstGeom>
            <a:noFill/>
          </p:spPr>
          <p:txBody>
            <a:bodyPr wrap="square">
              <a:spAutoFit/>
            </a:bodyPr>
            <a:lstStyle/>
            <a:p>
              <a:pPr marL="457200" marR="0" lvl="0" indent="-457200" algn="l" defTabSz="1371600" rtl="0" eaLnBrk="1" fontAlgn="auto" latinLnBrk="0" hangingPunct="1">
                <a:spcBef>
                  <a:spcPts val="0"/>
                </a:spcBef>
                <a:spcAft>
                  <a:spcPts val="300"/>
                </a:spcAft>
                <a:buClrTx/>
                <a:buSzTx/>
                <a:buBlip>
                  <a:blip r:embed="rId4"/>
                </a:buBlip>
                <a:tabLst/>
                <a:defRPr/>
              </a:pPr>
              <a:r>
                <a:rPr lang="en-US" sz="2800" dirty="0">
                  <a:solidFill>
                    <a:prstClr val="black">
                      <a:lumMod val="95000"/>
                      <a:lumOff val="5000"/>
                    </a:prstClr>
                  </a:solidFill>
                  <a:latin typeface="Atkinson Hyperlegible" panose="020B0604020202020204" charset="0"/>
                  <a:sym typeface="Atkinson Hyperlegible Bold"/>
                </a:rPr>
                <a:t>Patients </a:t>
              </a:r>
              <a:r>
                <a:rPr lang="en-US" sz="2800" dirty="0">
                  <a:solidFill>
                    <a:srgbClr val="009999"/>
                  </a:solidFill>
                  <a:latin typeface="Atkinson Hyperlegible Bold" panose="020B0604020202020204" charset="0"/>
                  <a:sym typeface="Atkinson Hyperlegible Bold"/>
                </a:rPr>
                <a:t>aged 2 years or older with AWD and severe dehydration </a:t>
              </a:r>
            </a:p>
            <a:p>
              <a:pPr marR="0" lvl="0" algn="l" defTabSz="1371600" rtl="0" eaLnBrk="1" fontAlgn="auto" latinLnBrk="0" hangingPunct="1">
                <a:spcBef>
                  <a:spcPts val="0"/>
                </a:spcBef>
                <a:spcAft>
                  <a:spcPts val="300"/>
                </a:spcAft>
                <a:buClrTx/>
                <a:buSzTx/>
                <a:tabLst/>
                <a:defRPr/>
              </a:pPr>
              <a:r>
                <a:rPr lang="en-US" sz="2800" dirty="0">
                  <a:solidFill>
                    <a:prstClr val="black">
                      <a:lumMod val="95000"/>
                      <a:lumOff val="5000"/>
                    </a:prstClr>
                  </a:solidFill>
                  <a:latin typeface="Atkinson Hyperlegible Bold" panose="020B0604020202020204" charset="0"/>
                  <a:sym typeface="Atkinson Hyperlegible Bold"/>
                </a:rPr>
                <a:t>     or </a:t>
              </a:r>
            </a:p>
            <a:p>
              <a:pPr marL="457200" marR="0" lvl="0" indent="-457200" algn="l" defTabSz="1371600" rtl="0" eaLnBrk="1" fontAlgn="auto" latinLnBrk="0" hangingPunct="1">
                <a:spcBef>
                  <a:spcPts val="0"/>
                </a:spcBef>
                <a:spcAft>
                  <a:spcPts val="300"/>
                </a:spcAft>
                <a:buClrTx/>
                <a:buSzTx/>
                <a:buBlip>
                  <a:blip r:embed="rId4"/>
                </a:buBlip>
                <a:tabLst/>
                <a:defRPr/>
              </a:pPr>
              <a:r>
                <a:rPr lang="en-US" sz="2800" dirty="0">
                  <a:solidFill>
                    <a:srgbClr val="009999"/>
                  </a:solidFill>
                  <a:latin typeface="Atkinson Hyperlegible Bold" panose="020B0604020202020204" charset="0"/>
                  <a:sym typeface="Atkinson Hyperlegible Bold"/>
                </a:rPr>
                <a:t>Patients aged 2 years or older </a:t>
              </a:r>
              <a:r>
                <a:rPr lang="en-US" sz="2800" dirty="0">
                  <a:solidFill>
                    <a:prstClr val="black">
                      <a:lumMod val="95000"/>
                      <a:lumOff val="5000"/>
                    </a:prstClr>
                  </a:solidFill>
                  <a:latin typeface="Atkinson Hyperlegible" panose="020B0604020202020204" charset="0"/>
                  <a:sym typeface="Atkinson Hyperlegible Bold"/>
                </a:rPr>
                <a:t>who died from AWD</a:t>
              </a:r>
              <a:endParaRPr lang="en-US" sz="2800" dirty="0">
                <a:latin typeface="Atkinson Hyperlegible" panose="020B0604020202020204" charset="0"/>
              </a:endParaRPr>
            </a:p>
          </p:txBody>
        </p:sp>
        <p:sp>
          <p:nvSpPr>
            <p:cNvPr id="20" name="Freeform 4">
              <a:extLst>
                <a:ext uri="{FF2B5EF4-FFF2-40B4-BE49-F238E27FC236}">
                  <a16:creationId xmlns:a16="http://schemas.microsoft.com/office/drawing/2014/main" id="{9C947E8B-7740-DA6B-9B0A-04C079CBFBAB}"/>
                </a:ext>
              </a:extLst>
            </p:cNvPr>
            <p:cNvSpPr/>
            <p:nvPr/>
          </p:nvSpPr>
          <p:spPr>
            <a:xfrm>
              <a:off x="1073257" y="3647468"/>
              <a:ext cx="8058031" cy="87437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4DB1A9">
                <a:alpha val="85882"/>
              </a:srgbClr>
            </a:solidFill>
          </p:spPr>
          <p:txBody>
            <a:bodyPr/>
            <a:lstStyle/>
            <a:p>
              <a:endParaRPr lang="en-US"/>
            </a:p>
          </p:txBody>
        </p:sp>
        <p:sp>
          <p:nvSpPr>
            <p:cNvPr id="3" name="TextBox 2">
              <a:extLst>
                <a:ext uri="{FF2B5EF4-FFF2-40B4-BE49-F238E27FC236}">
                  <a16:creationId xmlns:a16="http://schemas.microsoft.com/office/drawing/2014/main" id="{6ED40A70-1BBC-BEE2-7002-3D98F5E16F4F}"/>
                </a:ext>
              </a:extLst>
            </p:cNvPr>
            <p:cNvSpPr txBox="1"/>
            <p:nvPr/>
          </p:nvSpPr>
          <p:spPr>
            <a:xfrm>
              <a:off x="1005248" y="3831280"/>
              <a:ext cx="8058031" cy="523220"/>
            </a:xfrm>
            <a:prstGeom prst="rect">
              <a:avLst/>
            </a:prstGeom>
            <a:noFill/>
          </p:spPr>
          <p:txBody>
            <a:bodyPr wrap="square" rtlCol="0">
              <a:spAutoFit/>
            </a:bodyPr>
            <a:lstStyle/>
            <a:p>
              <a:pPr algn="ct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 areas where there is no cholera outbreak</a:t>
              </a:r>
            </a:p>
          </p:txBody>
        </p:sp>
        <p:sp>
          <p:nvSpPr>
            <p:cNvPr id="17" name="Rectangle 16">
              <a:extLst>
                <a:ext uri="{FF2B5EF4-FFF2-40B4-BE49-F238E27FC236}">
                  <a16:creationId xmlns:a16="http://schemas.microsoft.com/office/drawing/2014/main" id="{C4CEC2AA-0454-A732-B248-C70408C7290E}"/>
                </a:ext>
              </a:extLst>
            </p:cNvPr>
            <p:cNvSpPr/>
            <p:nvPr/>
          </p:nvSpPr>
          <p:spPr>
            <a:xfrm>
              <a:off x="1073257" y="4798504"/>
              <a:ext cx="7990022" cy="2519242"/>
            </a:xfrm>
            <a:custGeom>
              <a:avLst/>
              <a:gdLst>
                <a:gd name="connsiteX0" fmla="*/ 0 w 7990022"/>
                <a:gd name="connsiteY0" fmla="*/ 0 h 2519242"/>
                <a:gd name="connsiteX1" fmla="*/ 585935 w 7990022"/>
                <a:gd name="connsiteY1" fmla="*/ 0 h 2519242"/>
                <a:gd name="connsiteX2" fmla="*/ 1331670 w 7990022"/>
                <a:gd name="connsiteY2" fmla="*/ 0 h 2519242"/>
                <a:gd name="connsiteX3" fmla="*/ 2077406 w 7990022"/>
                <a:gd name="connsiteY3" fmla="*/ 0 h 2519242"/>
                <a:gd name="connsiteX4" fmla="*/ 2743241 w 7990022"/>
                <a:gd name="connsiteY4" fmla="*/ 0 h 2519242"/>
                <a:gd name="connsiteX5" fmla="*/ 3329176 w 7990022"/>
                <a:gd name="connsiteY5" fmla="*/ 0 h 2519242"/>
                <a:gd name="connsiteX6" fmla="*/ 3995011 w 7990022"/>
                <a:gd name="connsiteY6" fmla="*/ 0 h 2519242"/>
                <a:gd name="connsiteX7" fmla="*/ 4660846 w 7990022"/>
                <a:gd name="connsiteY7" fmla="*/ 0 h 2519242"/>
                <a:gd name="connsiteX8" fmla="*/ 5486482 w 7990022"/>
                <a:gd name="connsiteY8" fmla="*/ 0 h 2519242"/>
                <a:gd name="connsiteX9" fmla="*/ 6072417 w 7990022"/>
                <a:gd name="connsiteY9" fmla="*/ 0 h 2519242"/>
                <a:gd name="connsiteX10" fmla="*/ 6738252 w 7990022"/>
                <a:gd name="connsiteY10" fmla="*/ 0 h 2519242"/>
                <a:gd name="connsiteX11" fmla="*/ 7990022 w 7990022"/>
                <a:gd name="connsiteY11" fmla="*/ 0 h 2519242"/>
                <a:gd name="connsiteX12" fmla="*/ 7990022 w 7990022"/>
                <a:gd name="connsiteY12" fmla="*/ 604618 h 2519242"/>
                <a:gd name="connsiteX13" fmla="*/ 7990022 w 7990022"/>
                <a:gd name="connsiteY13" fmla="*/ 1234429 h 2519242"/>
                <a:gd name="connsiteX14" fmla="*/ 7990022 w 7990022"/>
                <a:gd name="connsiteY14" fmla="*/ 1914624 h 2519242"/>
                <a:gd name="connsiteX15" fmla="*/ 7990022 w 7990022"/>
                <a:gd name="connsiteY15" fmla="*/ 2519242 h 2519242"/>
                <a:gd name="connsiteX16" fmla="*/ 7404087 w 7990022"/>
                <a:gd name="connsiteY16" fmla="*/ 2519242 h 2519242"/>
                <a:gd name="connsiteX17" fmla="*/ 6977953 w 7990022"/>
                <a:gd name="connsiteY17" fmla="*/ 2519242 h 2519242"/>
                <a:gd name="connsiteX18" fmla="*/ 6551818 w 7990022"/>
                <a:gd name="connsiteY18" fmla="*/ 2519242 h 2519242"/>
                <a:gd name="connsiteX19" fmla="*/ 5885983 w 7990022"/>
                <a:gd name="connsiteY19" fmla="*/ 2519242 h 2519242"/>
                <a:gd name="connsiteX20" fmla="*/ 5140247 w 7990022"/>
                <a:gd name="connsiteY20" fmla="*/ 2519242 h 2519242"/>
                <a:gd name="connsiteX21" fmla="*/ 4714113 w 7990022"/>
                <a:gd name="connsiteY21" fmla="*/ 2519242 h 2519242"/>
                <a:gd name="connsiteX22" fmla="*/ 4208078 w 7990022"/>
                <a:gd name="connsiteY22" fmla="*/ 2519242 h 2519242"/>
                <a:gd name="connsiteX23" fmla="*/ 3781944 w 7990022"/>
                <a:gd name="connsiteY23" fmla="*/ 2519242 h 2519242"/>
                <a:gd name="connsiteX24" fmla="*/ 3196009 w 7990022"/>
                <a:gd name="connsiteY24" fmla="*/ 2519242 h 2519242"/>
                <a:gd name="connsiteX25" fmla="*/ 2530174 w 7990022"/>
                <a:gd name="connsiteY25" fmla="*/ 2519242 h 2519242"/>
                <a:gd name="connsiteX26" fmla="*/ 1704538 w 7990022"/>
                <a:gd name="connsiteY26" fmla="*/ 2519242 h 2519242"/>
                <a:gd name="connsiteX27" fmla="*/ 1038703 w 7990022"/>
                <a:gd name="connsiteY27" fmla="*/ 2519242 h 2519242"/>
                <a:gd name="connsiteX28" fmla="*/ 0 w 7990022"/>
                <a:gd name="connsiteY28" fmla="*/ 2519242 h 2519242"/>
                <a:gd name="connsiteX29" fmla="*/ 0 w 7990022"/>
                <a:gd name="connsiteY29" fmla="*/ 1864239 h 2519242"/>
                <a:gd name="connsiteX30" fmla="*/ 0 w 7990022"/>
                <a:gd name="connsiteY30" fmla="*/ 1234429 h 2519242"/>
                <a:gd name="connsiteX31" fmla="*/ 0 w 7990022"/>
                <a:gd name="connsiteY31" fmla="*/ 554233 h 2519242"/>
                <a:gd name="connsiteX32" fmla="*/ 0 w 7990022"/>
                <a:gd name="connsiteY32" fmla="*/ 0 h 251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90022" h="2519242" extrusionOk="0">
                  <a:moveTo>
                    <a:pt x="0" y="0"/>
                  </a:moveTo>
                  <a:cubicBezTo>
                    <a:pt x="244360" y="20584"/>
                    <a:pt x="373971" y="7377"/>
                    <a:pt x="585935" y="0"/>
                  </a:cubicBezTo>
                  <a:cubicBezTo>
                    <a:pt x="797899" y="-7377"/>
                    <a:pt x="1091907" y="-9442"/>
                    <a:pt x="1331670" y="0"/>
                  </a:cubicBezTo>
                  <a:cubicBezTo>
                    <a:pt x="1571433" y="9442"/>
                    <a:pt x="1892774" y="15171"/>
                    <a:pt x="2077406" y="0"/>
                  </a:cubicBezTo>
                  <a:cubicBezTo>
                    <a:pt x="2262038" y="-15171"/>
                    <a:pt x="2607510" y="-32378"/>
                    <a:pt x="2743241" y="0"/>
                  </a:cubicBezTo>
                  <a:cubicBezTo>
                    <a:pt x="2878973" y="32378"/>
                    <a:pt x="3135654" y="-24391"/>
                    <a:pt x="3329176" y="0"/>
                  </a:cubicBezTo>
                  <a:cubicBezTo>
                    <a:pt x="3522699" y="24391"/>
                    <a:pt x="3662496" y="15514"/>
                    <a:pt x="3995011" y="0"/>
                  </a:cubicBezTo>
                  <a:cubicBezTo>
                    <a:pt x="4327527" y="-15514"/>
                    <a:pt x="4498863" y="-20887"/>
                    <a:pt x="4660846" y="0"/>
                  </a:cubicBezTo>
                  <a:cubicBezTo>
                    <a:pt x="4822830" y="20887"/>
                    <a:pt x="5169745" y="35013"/>
                    <a:pt x="5486482" y="0"/>
                  </a:cubicBezTo>
                  <a:cubicBezTo>
                    <a:pt x="5803219" y="-35013"/>
                    <a:pt x="5799120" y="-11381"/>
                    <a:pt x="6072417" y="0"/>
                  </a:cubicBezTo>
                  <a:cubicBezTo>
                    <a:pt x="6345714" y="11381"/>
                    <a:pt x="6587080" y="12586"/>
                    <a:pt x="6738252" y="0"/>
                  </a:cubicBezTo>
                  <a:cubicBezTo>
                    <a:pt x="6889425" y="-12586"/>
                    <a:pt x="7614328" y="-41207"/>
                    <a:pt x="7990022" y="0"/>
                  </a:cubicBezTo>
                  <a:cubicBezTo>
                    <a:pt x="7977413" y="187774"/>
                    <a:pt x="7973861" y="432790"/>
                    <a:pt x="7990022" y="604618"/>
                  </a:cubicBezTo>
                  <a:cubicBezTo>
                    <a:pt x="8006183" y="776446"/>
                    <a:pt x="7986536" y="971239"/>
                    <a:pt x="7990022" y="1234429"/>
                  </a:cubicBezTo>
                  <a:cubicBezTo>
                    <a:pt x="7993508" y="1497619"/>
                    <a:pt x="8006485" y="1647305"/>
                    <a:pt x="7990022" y="1914624"/>
                  </a:cubicBezTo>
                  <a:cubicBezTo>
                    <a:pt x="7973559" y="2181944"/>
                    <a:pt x="7984784" y="2356348"/>
                    <a:pt x="7990022" y="2519242"/>
                  </a:cubicBezTo>
                  <a:cubicBezTo>
                    <a:pt x="7835549" y="2539278"/>
                    <a:pt x="7556963" y="2532082"/>
                    <a:pt x="7404087" y="2519242"/>
                  </a:cubicBezTo>
                  <a:cubicBezTo>
                    <a:pt x="7251212" y="2506402"/>
                    <a:pt x="7188334" y="2529678"/>
                    <a:pt x="6977953" y="2519242"/>
                  </a:cubicBezTo>
                  <a:cubicBezTo>
                    <a:pt x="6767572" y="2508806"/>
                    <a:pt x="6722938" y="2535051"/>
                    <a:pt x="6551818" y="2519242"/>
                  </a:cubicBezTo>
                  <a:cubicBezTo>
                    <a:pt x="6380699" y="2503433"/>
                    <a:pt x="6158787" y="2548246"/>
                    <a:pt x="5885983" y="2519242"/>
                  </a:cubicBezTo>
                  <a:cubicBezTo>
                    <a:pt x="5613179" y="2490238"/>
                    <a:pt x="5376082" y="2487065"/>
                    <a:pt x="5140247" y="2519242"/>
                  </a:cubicBezTo>
                  <a:cubicBezTo>
                    <a:pt x="4904412" y="2551419"/>
                    <a:pt x="4810842" y="2513372"/>
                    <a:pt x="4714113" y="2519242"/>
                  </a:cubicBezTo>
                  <a:cubicBezTo>
                    <a:pt x="4617384" y="2525112"/>
                    <a:pt x="4398619" y="2524312"/>
                    <a:pt x="4208078" y="2519242"/>
                  </a:cubicBezTo>
                  <a:cubicBezTo>
                    <a:pt x="4017537" y="2514172"/>
                    <a:pt x="3912679" y="2540043"/>
                    <a:pt x="3781944" y="2519242"/>
                  </a:cubicBezTo>
                  <a:cubicBezTo>
                    <a:pt x="3651209" y="2498441"/>
                    <a:pt x="3427025" y="2525345"/>
                    <a:pt x="3196009" y="2519242"/>
                  </a:cubicBezTo>
                  <a:cubicBezTo>
                    <a:pt x="2964994" y="2513139"/>
                    <a:pt x="2740325" y="2487864"/>
                    <a:pt x="2530174" y="2519242"/>
                  </a:cubicBezTo>
                  <a:cubicBezTo>
                    <a:pt x="2320024" y="2550620"/>
                    <a:pt x="1925513" y="2559142"/>
                    <a:pt x="1704538" y="2519242"/>
                  </a:cubicBezTo>
                  <a:cubicBezTo>
                    <a:pt x="1483563" y="2479342"/>
                    <a:pt x="1350468" y="2501665"/>
                    <a:pt x="1038703" y="2519242"/>
                  </a:cubicBezTo>
                  <a:cubicBezTo>
                    <a:pt x="726939" y="2536819"/>
                    <a:pt x="401487" y="2529864"/>
                    <a:pt x="0" y="2519242"/>
                  </a:cubicBezTo>
                  <a:cubicBezTo>
                    <a:pt x="19691" y="2310930"/>
                    <a:pt x="-3353" y="2080697"/>
                    <a:pt x="0" y="1864239"/>
                  </a:cubicBezTo>
                  <a:cubicBezTo>
                    <a:pt x="3353" y="1647781"/>
                    <a:pt x="30838" y="1452886"/>
                    <a:pt x="0" y="1234429"/>
                  </a:cubicBezTo>
                  <a:cubicBezTo>
                    <a:pt x="-30838" y="1015972"/>
                    <a:pt x="22659" y="770913"/>
                    <a:pt x="0" y="554233"/>
                  </a:cubicBezTo>
                  <a:cubicBezTo>
                    <a:pt x="-22659" y="337553"/>
                    <a:pt x="26215" y="201598"/>
                    <a:pt x="0" y="0"/>
                  </a:cubicBezTo>
                  <a:close/>
                </a:path>
              </a:pathLst>
            </a:custGeom>
            <a:noFill/>
            <a:ln w="57150">
              <a:solidFill>
                <a:srgbClr val="4DB1A9"/>
              </a:solidFill>
              <a:extLst>
                <a:ext uri="{C807C97D-BFC1-408E-A445-0C87EB9F89A2}">
                  <ask:lineSketchStyleProps xmlns:ask="http://schemas.microsoft.com/office/drawing/2018/sketchyshapes" sd="4133275440">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1B7349E0-9BD3-A408-015D-1968CC801B84}"/>
              </a:ext>
            </a:extLst>
          </p:cNvPr>
          <p:cNvGrpSpPr/>
          <p:nvPr/>
        </p:nvGrpSpPr>
        <p:grpSpPr>
          <a:xfrm>
            <a:off x="9780469" y="3620263"/>
            <a:ext cx="8779734" cy="3654982"/>
            <a:chOff x="9780469" y="3620263"/>
            <a:chExt cx="8779734" cy="3654982"/>
          </a:xfrm>
        </p:grpSpPr>
        <p:sp>
          <p:nvSpPr>
            <p:cNvPr id="18" name="TextBox 17">
              <a:extLst>
                <a:ext uri="{FF2B5EF4-FFF2-40B4-BE49-F238E27FC236}">
                  <a16:creationId xmlns:a16="http://schemas.microsoft.com/office/drawing/2014/main" id="{6247E774-0B4F-29B3-BA96-0842FB100559}"/>
                </a:ext>
              </a:extLst>
            </p:cNvPr>
            <p:cNvSpPr txBox="1"/>
            <p:nvPr/>
          </p:nvSpPr>
          <p:spPr>
            <a:xfrm>
              <a:off x="9936535" y="5030131"/>
              <a:ext cx="8623668" cy="1171859"/>
            </a:xfrm>
            <a:prstGeom prst="rect">
              <a:avLst/>
            </a:prstGeom>
            <a:noFill/>
          </p:spPr>
          <p:txBody>
            <a:bodyPr wrap="square">
              <a:spAutoFit/>
            </a:bodyPr>
            <a:lstStyle/>
            <a:p>
              <a:pPr marL="0" marR="0" lvl="0" indent="0" defTabSz="1371600" rtl="0" eaLnBrk="1" fontAlgn="auto" latinLnBrk="0" hangingPunct="1">
                <a:lnSpc>
                  <a:spcPct val="130000"/>
                </a:lnSpc>
                <a:spcBef>
                  <a:spcPts val="0"/>
                </a:spcBef>
                <a:spcAft>
                  <a:spcPts val="300"/>
                </a:spcAft>
                <a:buClrTx/>
                <a:buSzTx/>
                <a:buFontTx/>
                <a:buNone/>
                <a:tabLst/>
                <a:defRPr/>
              </a:pPr>
              <a:endParaRPr lang="en-US" sz="2600" dirty="0">
                <a:solidFill>
                  <a:srgbClr val="000000"/>
                </a:solidFill>
                <a:latin typeface="Atkinson Hyperlegible" panose="020B0604020202020204" charset="0"/>
                <a:sym typeface="Atkinson Hyperlegible Bold"/>
              </a:endParaRPr>
            </a:p>
            <a:p>
              <a:pPr marL="457200" marR="0" lvl="0" indent="-457200" defTabSz="1371600" rtl="0" eaLnBrk="1" fontAlgn="auto" latinLnBrk="0" hangingPunct="1">
                <a:lnSpc>
                  <a:spcPct val="130000"/>
                </a:lnSpc>
                <a:spcBef>
                  <a:spcPts val="0"/>
                </a:spcBef>
                <a:spcAft>
                  <a:spcPts val="300"/>
                </a:spcAft>
                <a:buClrTx/>
                <a:buSzTx/>
                <a:buBlip>
                  <a:blip r:embed="rId4"/>
                </a:buBlip>
                <a:tabLst/>
                <a:defRPr/>
              </a:pPr>
              <a:r>
                <a:rPr lang="en-US" sz="2800" dirty="0">
                  <a:solidFill>
                    <a:prstClr val="black">
                      <a:lumMod val="95000"/>
                      <a:lumOff val="5000"/>
                    </a:prstClr>
                  </a:solidFill>
                  <a:latin typeface="Atkinson Hyperlegible" panose="020B0604020202020204" charset="0"/>
                  <a:sym typeface="Atkinson Hyperlegible Bold"/>
                </a:rPr>
                <a:t>Patients with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sym typeface="Atkinson Hyperlegible Bold"/>
                </a:rPr>
                <a:t>AWD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sym typeface="Atkinson Hyperlegible Bold"/>
                </a:rPr>
                <a:t>(or who died from AWD)</a:t>
              </a:r>
            </a:p>
          </p:txBody>
        </p:sp>
        <p:sp>
          <p:nvSpPr>
            <p:cNvPr id="26" name="Freeform 4">
              <a:extLst>
                <a:ext uri="{FF2B5EF4-FFF2-40B4-BE49-F238E27FC236}">
                  <a16:creationId xmlns:a16="http://schemas.microsoft.com/office/drawing/2014/main" id="{301F6578-B387-3BB3-CBEE-85DB13EFE99F}"/>
                </a:ext>
              </a:extLst>
            </p:cNvPr>
            <p:cNvSpPr/>
            <p:nvPr/>
          </p:nvSpPr>
          <p:spPr>
            <a:xfrm>
              <a:off x="9936535" y="3620263"/>
              <a:ext cx="7482235" cy="87437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4DB1A9">
                <a:alpha val="85882"/>
              </a:srgbClr>
            </a:solidFill>
          </p:spPr>
          <p:txBody>
            <a:bodyPr/>
            <a:lstStyle/>
            <a:p>
              <a:endParaRPr lang="en-US"/>
            </a:p>
          </p:txBody>
        </p:sp>
        <p:sp>
          <p:nvSpPr>
            <p:cNvPr id="27" name="TextBox 26">
              <a:extLst>
                <a:ext uri="{FF2B5EF4-FFF2-40B4-BE49-F238E27FC236}">
                  <a16:creationId xmlns:a16="http://schemas.microsoft.com/office/drawing/2014/main" id="{EAAD6B46-5F37-5EA3-A78F-116B4936A550}"/>
                </a:ext>
              </a:extLst>
            </p:cNvPr>
            <p:cNvSpPr txBox="1"/>
            <p:nvPr/>
          </p:nvSpPr>
          <p:spPr>
            <a:xfrm>
              <a:off x="9780469" y="3810407"/>
              <a:ext cx="7638301" cy="523220"/>
            </a:xfrm>
            <a:prstGeom prst="rect">
              <a:avLst/>
            </a:prstGeom>
            <a:noFill/>
          </p:spPr>
          <p:txBody>
            <a:bodyPr wrap="square" rtlCol="0">
              <a:spAutoFit/>
            </a:bodyPr>
            <a:lstStyle/>
            <a:p>
              <a:pPr algn="ct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 areas where there is a cholera outbreak</a:t>
              </a:r>
            </a:p>
          </p:txBody>
        </p:sp>
        <p:sp>
          <p:nvSpPr>
            <p:cNvPr id="19" name="Rectangle 18">
              <a:extLst>
                <a:ext uri="{FF2B5EF4-FFF2-40B4-BE49-F238E27FC236}">
                  <a16:creationId xmlns:a16="http://schemas.microsoft.com/office/drawing/2014/main" id="{6E6B5894-DD0C-5503-E669-C61049125AB0}"/>
                </a:ext>
              </a:extLst>
            </p:cNvPr>
            <p:cNvSpPr/>
            <p:nvPr/>
          </p:nvSpPr>
          <p:spPr>
            <a:xfrm>
              <a:off x="9941986" y="4756003"/>
              <a:ext cx="7476784" cy="2519242"/>
            </a:xfrm>
            <a:custGeom>
              <a:avLst/>
              <a:gdLst>
                <a:gd name="connsiteX0" fmla="*/ 0 w 7476784"/>
                <a:gd name="connsiteY0" fmla="*/ 0 h 2519242"/>
                <a:gd name="connsiteX1" fmla="*/ 604940 w 7476784"/>
                <a:gd name="connsiteY1" fmla="*/ 0 h 2519242"/>
                <a:gd name="connsiteX2" fmla="*/ 1359415 w 7476784"/>
                <a:gd name="connsiteY2" fmla="*/ 0 h 2519242"/>
                <a:gd name="connsiteX3" fmla="*/ 2113891 w 7476784"/>
                <a:gd name="connsiteY3" fmla="*/ 0 h 2519242"/>
                <a:gd name="connsiteX4" fmla="*/ 2793598 w 7476784"/>
                <a:gd name="connsiteY4" fmla="*/ 0 h 2519242"/>
                <a:gd name="connsiteX5" fmla="*/ 3398538 w 7476784"/>
                <a:gd name="connsiteY5" fmla="*/ 0 h 2519242"/>
                <a:gd name="connsiteX6" fmla="*/ 4078246 w 7476784"/>
                <a:gd name="connsiteY6" fmla="*/ 0 h 2519242"/>
                <a:gd name="connsiteX7" fmla="*/ 4757953 w 7476784"/>
                <a:gd name="connsiteY7" fmla="*/ 0 h 2519242"/>
                <a:gd name="connsiteX8" fmla="*/ 5587197 w 7476784"/>
                <a:gd name="connsiteY8" fmla="*/ 0 h 2519242"/>
                <a:gd name="connsiteX9" fmla="*/ 6192137 w 7476784"/>
                <a:gd name="connsiteY9" fmla="*/ 0 h 2519242"/>
                <a:gd name="connsiteX10" fmla="*/ 6871844 w 7476784"/>
                <a:gd name="connsiteY10" fmla="*/ 0 h 2519242"/>
                <a:gd name="connsiteX11" fmla="*/ 7476784 w 7476784"/>
                <a:gd name="connsiteY11" fmla="*/ 0 h 2519242"/>
                <a:gd name="connsiteX12" fmla="*/ 7476784 w 7476784"/>
                <a:gd name="connsiteY12" fmla="*/ 604618 h 2519242"/>
                <a:gd name="connsiteX13" fmla="*/ 7476784 w 7476784"/>
                <a:gd name="connsiteY13" fmla="*/ 1234429 h 2519242"/>
                <a:gd name="connsiteX14" fmla="*/ 7476784 w 7476784"/>
                <a:gd name="connsiteY14" fmla="*/ 1914624 h 2519242"/>
                <a:gd name="connsiteX15" fmla="*/ 7476784 w 7476784"/>
                <a:gd name="connsiteY15" fmla="*/ 2519242 h 2519242"/>
                <a:gd name="connsiteX16" fmla="*/ 6871844 w 7476784"/>
                <a:gd name="connsiteY16" fmla="*/ 2519242 h 2519242"/>
                <a:gd name="connsiteX17" fmla="*/ 6416440 w 7476784"/>
                <a:gd name="connsiteY17" fmla="*/ 2519242 h 2519242"/>
                <a:gd name="connsiteX18" fmla="*/ 5961036 w 7476784"/>
                <a:gd name="connsiteY18" fmla="*/ 2519242 h 2519242"/>
                <a:gd name="connsiteX19" fmla="*/ 5281328 w 7476784"/>
                <a:gd name="connsiteY19" fmla="*/ 2519242 h 2519242"/>
                <a:gd name="connsiteX20" fmla="*/ 4526853 w 7476784"/>
                <a:gd name="connsiteY20" fmla="*/ 2519242 h 2519242"/>
                <a:gd name="connsiteX21" fmla="*/ 4071449 w 7476784"/>
                <a:gd name="connsiteY21" fmla="*/ 2519242 h 2519242"/>
                <a:gd name="connsiteX22" fmla="*/ 3541277 w 7476784"/>
                <a:gd name="connsiteY22" fmla="*/ 2519242 h 2519242"/>
                <a:gd name="connsiteX23" fmla="*/ 3085873 w 7476784"/>
                <a:gd name="connsiteY23" fmla="*/ 2519242 h 2519242"/>
                <a:gd name="connsiteX24" fmla="*/ 2480933 w 7476784"/>
                <a:gd name="connsiteY24" fmla="*/ 2519242 h 2519242"/>
                <a:gd name="connsiteX25" fmla="*/ 1801225 w 7476784"/>
                <a:gd name="connsiteY25" fmla="*/ 2519242 h 2519242"/>
                <a:gd name="connsiteX26" fmla="*/ 971982 w 7476784"/>
                <a:gd name="connsiteY26" fmla="*/ 2519242 h 2519242"/>
                <a:gd name="connsiteX27" fmla="*/ 0 w 7476784"/>
                <a:gd name="connsiteY27" fmla="*/ 2519242 h 2519242"/>
                <a:gd name="connsiteX28" fmla="*/ 0 w 7476784"/>
                <a:gd name="connsiteY28" fmla="*/ 1914624 h 2519242"/>
                <a:gd name="connsiteX29" fmla="*/ 0 w 7476784"/>
                <a:gd name="connsiteY29" fmla="*/ 1259621 h 2519242"/>
                <a:gd name="connsiteX30" fmla="*/ 0 w 7476784"/>
                <a:gd name="connsiteY30" fmla="*/ 629811 h 2519242"/>
                <a:gd name="connsiteX31" fmla="*/ 0 w 7476784"/>
                <a:gd name="connsiteY31" fmla="*/ 0 h 251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76784" h="2519242" extrusionOk="0">
                  <a:moveTo>
                    <a:pt x="0" y="0"/>
                  </a:moveTo>
                  <a:cubicBezTo>
                    <a:pt x="155638" y="-20942"/>
                    <a:pt x="326804" y="10977"/>
                    <a:pt x="604940" y="0"/>
                  </a:cubicBezTo>
                  <a:cubicBezTo>
                    <a:pt x="883076" y="-10977"/>
                    <a:pt x="1050625" y="12421"/>
                    <a:pt x="1359415" y="0"/>
                  </a:cubicBezTo>
                  <a:cubicBezTo>
                    <a:pt x="1668205" y="-12421"/>
                    <a:pt x="1938195" y="34293"/>
                    <a:pt x="2113891" y="0"/>
                  </a:cubicBezTo>
                  <a:cubicBezTo>
                    <a:pt x="2289587" y="-34293"/>
                    <a:pt x="2645354" y="12339"/>
                    <a:pt x="2793598" y="0"/>
                  </a:cubicBezTo>
                  <a:cubicBezTo>
                    <a:pt x="2941842" y="-12339"/>
                    <a:pt x="3216675" y="22917"/>
                    <a:pt x="3398538" y="0"/>
                  </a:cubicBezTo>
                  <a:cubicBezTo>
                    <a:pt x="3580401" y="-22917"/>
                    <a:pt x="3885082" y="1163"/>
                    <a:pt x="4078246" y="0"/>
                  </a:cubicBezTo>
                  <a:cubicBezTo>
                    <a:pt x="4271410" y="-1163"/>
                    <a:pt x="4609698" y="28113"/>
                    <a:pt x="4757953" y="0"/>
                  </a:cubicBezTo>
                  <a:cubicBezTo>
                    <a:pt x="4906208" y="-28113"/>
                    <a:pt x="5193222" y="-37160"/>
                    <a:pt x="5587197" y="0"/>
                  </a:cubicBezTo>
                  <a:cubicBezTo>
                    <a:pt x="5981172" y="37160"/>
                    <a:pt x="6031656" y="4234"/>
                    <a:pt x="6192137" y="0"/>
                  </a:cubicBezTo>
                  <a:cubicBezTo>
                    <a:pt x="6352618" y="-4234"/>
                    <a:pt x="6649260" y="22100"/>
                    <a:pt x="6871844" y="0"/>
                  </a:cubicBezTo>
                  <a:cubicBezTo>
                    <a:pt x="7094428" y="-22100"/>
                    <a:pt x="7247599" y="-12051"/>
                    <a:pt x="7476784" y="0"/>
                  </a:cubicBezTo>
                  <a:cubicBezTo>
                    <a:pt x="7464175" y="187774"/>
                    <a:pt x="7460623" y="432790"/>
                    <a:pt x="7476784" y="604618"/>
                  </a:cubicBezTo>
                  <a:cubicBezTo>
                    <a:pt x="7492945" y="776446"/>
                    <a:pt x="7473298" y="971239"/>
                    <a:pt x="7476784" y="1234429"/>
                  </a:cubicBezTo>
                  <a:cubicBezTo>
                    <a:pt x="7480270" y="1497619"/>
                    <a:pt x="7493247" y="1647305"/>
                    <a:pt x="7476784" y="1914624"/>
                  </a:cubicBezTo>
                  <a:cubicBezTo>
                    <a:pt x="7460321" y="2181944"/>
                    <a:pt x="7471546" y="2356348"/>
                    <a:pt x="7476784" y="2519242"/>
                  </a:cubicBezTo>
                  <a:cubicBezTo>
                    <a:pt x="7330141" y="2516652"/>
                    <a:pt x="7081684" y="2530887"/>
                    <a:pt x="6871844" y="2519242"/>
                  </a:cubicBezTo>
                  <a:cubicBezTo>
                    <a:pt x="6662004" y="2507597"/>
                    <a:pt x="6554338" y="2507540"/>
                    <a:pt x="6416440" y="2519242"/>
                  </a:cubicBezTo>
                  <a:cubicBezTo>
                    <a:pt x="6278542" y="2530944"/>
                    <a:pt x="6120283" y="2534615"/>
                    <a:pt x="5961036" y="2519242"/>
                  </a:cubicBezTo>
                  <a:cubicBezTo>
                    <a:pt x="5801789" y="2503869"/>
                    <a:pt x="5537688" y="2504711"/>
                    <a:pt x="5281328" y="2519242"/>
                  </a:cubicBezTo>
                  <a:cubicBezTo>
                    <a:pt x="5024968" y="2533773"/>
                    <a:pt x="4820206" y="2556764"/>
                    <a:pt x="4526853" y="2519242"/>
                  </a:cubicBezTo>
                  <a:cubicBezTo>
                    <a:pt x="4233500" y="2481720"/>
                    <a:pt x="4165492" y="2513552"/>
                    <a:pt x="4071449" y="2519242"/>
                  </a:cubicBezTo>
                  <a:cubicBezTo>
                    <a:pt x="3977406" y="2524932"/>
                    <a:pt x="3740168" y="2542615"/>
                    <a:pt x="3541277" y="2519242"/>
                  </a:cubicBezTo>
                  <a:cubicBezTo>
                    <a:pt x="3342386" y="2495869"/>
                    <a:pt x="3269963" y="2541881"/>
                    <a:pt x="3085873" y="2519242"/>
                  </a:cubicBezTo>
                  <a:cubicBezTo>
                    <a:pt x="2901783" y="2496603"/>
                    <a:pt x="2638563" y="2521308"/>
                    <a:pt x="2480933" y="2519242"/>
                  </a:cubicBezTo>
                  <a:cubicBezTo>
                    <a:pt x="2323303" y="2517176"/>
                    <a:pt x="2093142" y="2501642"/>
                    <a:pt x="1801225" y="2519242"/>
                  </a:cubicBezTo>
                  <a:cubicBezTo>
                    <a:pt x="1509308" y="2536842"/>
                    <a:pt x="1256903" y="2495214"/>
                    <a:pt x="971982" y="2519242"/>
                  </a:cubicBezTo>
                  <a:cubicBezTo>
                    <a:pt x="687061" y="2543270"/>
                    <a:pt x="400567" y="2516801"/>
                    <a:pt x="0" y="2519242"/>
                  </a:cubicBezTo>
                  <a:cubicBezTo>
                    <a:pt x="-5559" y="2243578"/>
                    <a:pt x="5124" y="2157815"/>
                    <a:pt x="0" y="1914624"/>
                  </a:cubicBezTo>
                  <a:cubicBezTo>
                    <a:pt x="-5124" y="1671433"/>
                    <a:pt x="-3353" y="1476079"/>
                    <a:pt x="0" y="1259621"/>
                  </a:cubicBezTo>
                  <a:cubicBezTo>
                    <a:pt x="3353" y="1043163"/>
                    <a:pt x="30838" y="848268"/>
                    <a:pt x="0" y="629811"/>
                  </a:cubicBezTo>
                  <a:cubicBezTo>
                    <a:pt x="-30838" y="411354"/>
                    <a:pt x="-9416" y="199078"/>
                    <a:pt x="0" y="0"/>
                  </a:cubicBezTo>
                  <a:close/>
                </a:path>
              </a:pathLst>
            </a:custGeom>
            <a:noFill/>
            <a:ln w="57150">
              <a:solidFill>
                <a:srgbClr val="4DB1A9"/>
              </a:solidFill>
              <a:extLst>
                <a:ext uri="{C807C97D-BFC1-408E-A445-0C87EB9F89A2}">
                  <ask:lineSketchStyleProps xmlns:ask="http://schemas.microsoft.com/office/drawing/2018/sketchyshapes" sd="4133275440">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Slide Number Placeholder 28">
            <a:extLst>
              <a:ext uri="{FF2B5EF4-FFF2-40B4-BE49-F238E27FC236}">
                <a16:creationId xmlns:a16="http://schemas.microsoft.com/office/drawing/2014/main" id="{ECF33AA6-61A2-2B60-5516-4DF3D074E198}"/>
              </a:ext>
            </a:extLst>
          </p:cNvPr>
          <p:cNvSpPr>
            <a:spLocks noGrp="1"/>
          </p:cNvSpPr>
          <p:nvPr>
            <p:ph type="sldNum" sz="quarter" idx="12"/>
          </p:nvPr>
        </p:nvSpPr>
        <p:spPr>
          <a:xfrm>
            <a:off x="15441236" y="9673546"/>
            <a:ext cx="2133600" cy="365125"/>
          </a:xfrm>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3368482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riting on a piece of paper&#10;&#10;Description automatically generated">
            <a:extLst>
              <a:ext uri="{FF2B5EF4-FFF2-40B4-BE49-F238E27FC236}">
                <a16:creationId xmlns:a16="http://schemas.microsoft.com/office/drawing/2014/main" id="{BF1A6375-AC14-51E3-43C9-F484EBCE0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D94EB2EB-148D-D5F2-272E-73767855D5CE}"/>
              </a:ext>
            </a:extLst>
          </p:cNvPr>
          <p:cNvSpPr txBox="1"/>
          <p:nvPr/>
        </p:nvSpPr>
        <p:spPr>
          <a:xfrm>
            <a:off x="14202383" y="9948447"/>
            <a:ext cx="4085617" cy="338554"/>
          </a:xfrm>
          <a:prstGeom prst="rect">
            <a:avLst/>
          </a:prstGeom>
          <a:solidFill>
            <a:srgbClr val="BBE2E4"/>
          </a:solidFill>
        </p:spPr>
        <p:txBody>
          <a:bodyPr wrap="square" rtlCol="0">
            <a:spAutoFit/>
          </a:bodyPr>
          <a:lstStyle/>
          <a:p>
            <a:pPr algn="ctr" defTabSz="1371600"/>
            <a:r>
              <a:rPr lang="en-US" sz="1600" dirty="0">
                <a:solidFill>
                  <a:schemeClr val="tx1">
                    <a:lumMod val="65000"/>
                    <a:lumOff val="35000"/>
                  </a:schemeClr>
                </a:solidFill>
                <a:ea typeface="Atkinson Hyperlegible"/>
                <a:cs typeface="Atkinson Hyperlegible"/>
                <a:sym typeface="Atkinson Hyperlegible"/>
              </a:rPr>
              <a:t>Photo adapted from: WHO/Nitsebiho Asrat</a:t>
            </a:r>
          </a:p>
        </p:txBody>
      </p:sp>
      <p:sp>
        <p:nvSpPr>
          <p:cNvPr id="4" name="Rectangle: Diagonal Corners Rounded 3">
            <a:extLst>
              <a:ext uri="{FF2B5EF4-FFF2-40B4-BE49-F238E27FC236}">
                <a16:creationId xmlns:a16="http://schemas.microsoft.com/office/drawing/2014/main" id="{0A8F2AA6-BB13-C707-F5E1-A0BBA9CB4992}"/>
              </a:ext>
            </a:extLst>
          </p:cNvPr>
          <p:cNvSpPr/>
          <p:nvPr/>
        </p:nvSpPr>
        <p:spPr>
          <a:xfrm>
            <a:off x="0" y="4142463"/>
            <a:ext cx="4533900" cy="2002073"/>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Information collection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936965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Props1.xml><?xml version="1.0" encoding="utf-8"?>
<ds:datastoreItem xmlns:ds="http://schemas.openxmlformats.org/officeDocument/2006/customXml" ds:itemID="{67D18ACE-7C6A-44E0-A119-8CE37BE42DE7}">
  <ds:schemaRefs>
    <ds:schemaRef ds:uri="http://schemas.microsoft.com/sharepoint/v3/contenttype/forms"/>
  </ds:schemaRefs>
</ds:datastoreItem>
</file>

<file path=customXml/itemProps2.xml><?xml version="1.0" encoding="utf-8"?>
<ds:datastoreItem xmlns:ds="http://schemas.openxmlformats.org/officeDocument/2006/customXml" ds:itemID="{CF84676B-A60E-4CA9-BD1D-851031F09817}"/>
</file>

<file path=customXml/itemProps3.xml><?xml version="1.0" encoding="utf-8"?>
<ds:datastoreItem xmlns:ds="http://schemas.openxmlformats.org/officeDocument/2006/customXml" ds:itemID="{BDB20EFF-C2A5-4AEF-A2EE-909E3FA5C568}">
  <ds:schemaRefs>
    <ds:schemaRef ds:uri="http://purl.org/dc/term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http://purl.org/dc/dcmitype/"/>
    <ds:schemaRef ds:uri="http://purl.org/dc/elements/1.1/"/>
    <ds:schemaRef ds:uri="a4ccce07-d9df-40be-ba22-67d5c80ef237"/>
    <ds:schemaRef ds:uri="3e8c1917-30ce-4059-b20f-d25788032734"/>
  </ds:schemaRefs>
</ds:datastoreItem>
</file>

<file path=docProps/app.xml><?xml version="1.0" encoding="utf-8"?>
<Properties xmlns="http://schemas.openxmlformats.org/officeDocument/2006/extended-properties" xmlns:vt="http://schemas.openxmlformats.org/officeDocument/2006/docPropsVTypes">
  <TotalTime>540</TotalTime>
  <Words>2642</Words>
  <Application>Microsoft Office PowerPoint</Application>
  <PresentationFormat>Custom</PresentationFormat>
  <Paragraphs>268</Paragraphs>
  <Slides>23</Slides>
  <Notes>23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Congenial</vt:lpstr>
      <vt:lpstr>Arial</vt:lpstr>
      <vt:lpstr>ADLaM Display</vt:lpstr>
      <vt:lpstr>Courier New</vt:lpstr>
      <vt:lpstr>Aptos Display</vt:lpstr>
      <vt:lpstr>Calibri</vt:lpstr>
      <vt:lpstr>Atkinson Hyperlegible Bold</vt:lpstr>
      <vt:lpstr>Aptos</vt:lpstr>
      <vt:lpstr>Cavolini</vt:lpstr>
      <vt:lpstr>Atkinson Hyperlegible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(Presentation)</dc:title>
  <dc:creator>DOMINGUEZ, Morgane</dc:creator>
  <cp:lastModifiedBy>DOMINGUEZ, Morgane</cp:lastModifiedBy>
  <cp:revision>18</cp:revision>
  <dcterms:created xsi:type="dcterms:W3CDTF">2006-08-16T00:00:00Z</dcterms:created>
  <dcterms:modified xsi:type="dcterms:W3CDTF">2025-02-15T19:09:04Z</dcterms:modified>
  <dc:identifier>DAGL35k7yK0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