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8" r:id="rId5"/>
    <p:sldMasterId id="2147483684" r:id="rId6"/>
  </p:sldMasterIdLst>
  <p:notesMasterIdLst>
    <p:notesMasterId r:id="rId37"/>
  </p:notesMasterIdLst>
  <p:sldIdLst>
    <p:sldId id="879" r:id="rId7"/>
    <p:sldId id="878" r:id="rId8"/>
    <p:sldId id="258" r:id="rId9"/>
    <p:sldId id="2147474624" r:id="rId10"/>
    <p:sldId id="846" r:id="rId11"/>
    <p:sldId id="871" r:id="rId12"/>
    <p:sldId id="872" r:id="rId13"/>
    <p:sldId id="856" r:id="rId14"/>
    <p:sldId id="261" r:id="rId15"/>
    <p:sldId id="880" r:id="rId16"/>
    <p:sldId id="262" r:id="rId17"/>
    <p:sldId id="873" r:id="rId18"/>
    <p:sldId id="874" r:id="rId19"/>
    <p:sldId id="853" r:id="rId20"/>
    <p:sldId id="876" r:id="rId21"/>
    <p:sldId id="263" r:id="rId22"/>
    <p:sldId id="851" r:id="rId23"/>
    <p:sldId id="845" r:id="rId24"/>
    <p:sldId id="855" r:id="rId25"/>
    <p:sldId id="848" r:id="rId26"/>
    <p:sldId id="2147474615" r:id="rId27"/>
    <p:sldId id="2147474611" r:id="rId28"/>
    <p:sldId id="2147474623" r:id="rId29"/>
    <p:sldId id="2147474617" r:id="rId30"/>
    <p:sldId id="2147474618" r:id="rId31"/>
    <p:sldId id="2147474619" r:id="rId32"/>
    <p:sldId id="2147474620" r:id="rId33"/>
    <p:sldId id="2147474621" r:id="rId34"/>
    <p:sldId id="2147474622" r:id="rId35"/>
    <p:sldId id="2147474632" r:id="rId36"/>
  </p:sldIdLst>
  <p:sldSz cx="18288000" cy="10287000"/>
  <p:notesSz cx="6858000" cy="9144000"/>
  <p:embeddedFontLst>
    <p:embeddedFont>
      <p:font typeface="ADLaM Display" panose="02010000000000000000" pitchFamily="2" charset="0"/>
      <p:regular r:id="rId38"/>
    </p:embeddedFont>
    <p:embeddedFont>
      <p:font typeface="Atkinson Hyperlegible" panose="020B0604020202020204" charset="0"/>
      <p:regular r:id="rId39"/>
    </p:embeddedFont>
    <p:embeddedFont>
      <p:font typeface="Atkinson Hyperlegible Bold" panose="020B0604020202020204" charset="0"/>
      <p:regular r:id="rId40"/>
    </p:embeddedFont>
    <p:embeddedFont>
      <p:font typeface="Cavolini" panose="03000502040302020204" pitchFamily="66" charset="0"/>
      <p:regular r:id="rId41"/>
      <p:bold r:id="rId42"/>
      <p:italic r:id="rId43"/>
      <p:boldItalic r:id="rId44"/>
    </p:embeddedFont>
    <p:embeddedFont>
      <p:font typeface="Congenial" panose="02000503040000020004" pitchFamily="2"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C00000"/>
    <a:srgbClr val="FF6565"/>
    <a:srgbClr val="009999"/>
    <a:srgbClr val="F9ECD5"/>
    <a:srgbClr val="F9B277"/>
    <a:srgbClr val="4DB1A9"/>
    <a:srgbClr val="FCD5B5"/>
    <a:srgbClr val="C96009"/>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368BE7-0593-4C41-92AB-70F56B8C3C62}" v="184" dt="2025-02-15T19:05:46.0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0" autoAdjust="0"/>
    <p:restoredTop sz="80297" autoAdjust="0"/>
  </p:normalViewPr>
  <p:slideViewPr>
    <p:cSldViewPr snapToGrid="0">
      <p:cViewPr varScale="1">
        <p:scale>
          <a:sx n="34" d="100"/>
          <a:sy n="34" d="100"/>
        </p:scale>
        <p:origin x="944" y="64"/>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font" Target="fonts/font4.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F5368BE7-0593-4C41-92AB-70F56B8C3C62}"/>
    <pc:docChg chg="undo custSel modSld">
      <pc:chgData name="DOMINGUEZ, Morgane" userId="d29c428e-ee62-4017-a838-521138d5b01c" providerId="ADAL" clId="{F5368BE7-0593-4C41-92AB-70F56B8C3C62}" dt="2025-02-15T19:06:21.231" v="347" actId="207"/>
      <pc:docMkLst>
        <pc:docMk/>
      </pc:docMkLst>
      <pc:sldChg chg="delSp mod modTransition delAnim modAnim modNotesTx">
        <pc:chgData name="DOMINGUEZ, Morgane" userId="d29c428e-ee62-4017-a838-521138d5b01c" providerId="ADAL" clId="{F5368BE7-0593-4C41-92AB-70F56B8C3C62}" dt="2025-02-13T11:38:51.116" v="245"/>
        <pc:sldMkLst>
          <pc:docMk/>
          <pc:sldMk cId="0" sldId="258"/>
        </pc:sldMkLst>
        <pc:picChg chg="del">
          <ac:chgData name="DOMINGUEZ, Morgane" userId="d29c428e-ee62-4017-a838-521138d5b01c" providerId="ADAL" clId="{F5368BE7-0593-4C41-92AB-70F56B8C3C62}" dt="2025-02-12T11:38:50.719" v="2" actId="478"/>
          <ac:picMkLst>
            <pc:docMk/>
            <pc:sldMk cId="0" sldId="258"/>
            <ac:picMk id="2" creationId="{F20DF6DA-5209-4031-AB27-ACE362D8C524}"/>
          </ac:picMkLst>
        </pc:picChg>
      </pc:sldChg>
      <pc:sldChg chg="addSp delSp modSp mod modTransition delAnim modAnim modNotesTx">
        <pc:chgData name="DOMINGUEZ, Morgane" userId="d29c428e-ee62-4017-a838-521138d5b01c" providerId="ADAL" clId="{F5368BE7-0593-4C41-92AB-70F56B8C3C62}" dt="2025-02-13T11:39:35.893" v="266"/>
        <pc:sldMkLst>
          <pc:docMk/>
          <pc:sldMk cId="0" sldId="261"/>
        </pc:sldMkLst>
        <pc:spChg chg="mod">
          <ac:chgData name="DOMINGUEZ, Morgane" userId="d29c428e-ee62-4017-a838-521138d5b01c" providerId="ADAL" clId="{F5368BE7-0593-4C41-92AB-70F56B8C3C62}" dt="2025-02-12T11:44:49.793" v="97" actId="1076"/>
          <ac:spMkLst>
            <pc:docMk/>
            <pc:sldMk cId="0" sldId="261"/>
            <ac:spMk id="2" creationId="{656D1F3A-19E7-D639-CB3B-BF7EBEEE6617}"/>
          </ac:spMkLst>
        </pc:spChg>
        <pc:spChg chg="mod">
          <ac:chgData name="DOMINGUEZ, Morgane" userId="d29c428e-ee62-4017-a838-521138d5b01c" providerId="ADAL" clId="{F5368BE7-0593-4C41-92AB-70F56B8C3C62}" dt="2025-02-12T11:44:49.793" v="97" actId="1076"/>
          <ac:spMkLst>
            <pc:docMk/>
            <pc:sldMk cId="0" sldId="261"/>
            <ac:spMk id="7" creationId="{B1339BC0-21C6-46DC-CF8E-2170EDBA8241}"/>
          </ac:spMkLst>
        </pc:spChg>
        <pc:spChg chg="mod">
          <ac:chgData name="DOMINGUEZ, Morgane" userId="d29c428e-ee62-4017-a838-521138d5b01c" providerId="ADAL" clId="{F5368BE7-0593-4C41-92AB-70F56B8C3C62}" dt="2025-02-12T11:44:49.793" v="97" actId="1076"/>
          <ac:spMkLst>
            <pc:docMk/>
            <pc:sldMk cId="0" sldId="261"/>
            <ac:spMk id="8" creationId="{0408C91F-6F77-FFE4-7F73-1F0790DF9FFF}"/>
          </ac:spMkLst>
        </pc:spChg>
        <pc:spChg chg="mod">
          <ac:chgData name="DOMINGUEZ, Morgane" userId="d29c428e-ee62-4017-a838-521138d5b01c" providerId="ADAL" clId="{F5368BE7-0593-4C41-92AB-70F56B8C3C62}" dt="2025-02-12T11:45:42.218" v="103" actId="1076"/>
          <ac:spMkLst>
            <pc:docMk/>
            <pc:sldMk cId="0" sldId="261"/>
            <ac:spMk id="12" creationId="{1FB87137-149E-FBB1-FFD6-79506BA389A7}"/>
          </ac:spMkLst>
        </pc:spChg>
        <pc:spChg chg="del mod">
          <ac:chgData name="DOMINGUEZ, Morgane" userId="d29c428e-ee62-4017-a838-521138d5b01c" providerId="ADAL" clId="{F5368BE7-0593-4C41-92AB-70F56B8C3C62}" dt="2025-02-12T11:46:00.976" v="105" actId="478"/>
          <ac:spMkLst>
            <pc:docMk/>
            <pc:sldMk cId="0" sldId="261"/>
            <ac:spMk id="17" creationId="{8784A400-F536-B5E6-8CD0-BC14AC769C3B}"/>
          </ac:spMkLst>
        </pc:spChg>
        <pc:spChg chg="add mod">
          <ac:chgData name="DOMINGUEZ, Morgane" userId="d29c428e-ee62-4017-a838-521138d5b01c" providerId="ADAL" clId="{F5368BE7-0593-4C41-92AB-70F56B8C3C62}" dt="2025-02-12T11:46:14.974" v="107" actId="1076"/>
          <ac:spMkLst>
            <pc:docMk/>
            <pc:sldMk cId="0" sldId="261"/>
            <ac:spMk id="18" creationId="{2A8F67F1-EED8-A089-65A9-5DB2EA42B879}"/>
          </ac:spMkLst>
        </pc:spChg>
        <pc:picChg chg="del">
          <ac:chgData name="DOMINGUEZ, Morgane" userId="d29c428e-ee62-4017-a838-521138d5b01c" providerId="ADAL" clId="{F5368BE7-0593-4C41-92AB-70F56B8C3C62}" dt="2025-02-12T11:39:09.849" v="8" actId="478"/>
          <ac:picMkLst>
            <pc:docMk/>
            <pc:sldMk cId="0" sldId="261"/>
            <ac:picMk id="14" creationId="{3C61D5B3-DD17-3455-2733-6FCC1B55D346}"/>
          </ac:picMkLst>
        </pc:picChg>
      </pc:sldChg>
      <pc:sldChg chg="delSp modSp mod modTransition delAnim modAnim modNotesTx">
        <pc:chgData name="DOMINGUEZ, Morgane" userId="d29c428e-ee62-4017-a838-521138d5b01c" providerId="ADAL" clId="{F5368BE7-0593-4C41-92AB-70F56B8C3C62}" dt="2025-02-13T11:39:49.924" v="272"/>
        <pc:sldMkLst>
          <pc:docMk/>
          <pc:sldMk cId="0" sldId="262"/>
        </pc:sldMkLst>
        <pc:spChg chg="mod">
          <ac:chgData name="DOMINGUEZ, Morgane" userId="d29c428e-ee62-4017-a838-521138d5b01c" providerId="ADAL" clId="{F5368BE7-0593-4C41-92AB-70F56B8C3C62}" dt="2025-02-12T11:46:27.638" v="108" actId="1076"/>
          <ac:spMkLst>
            <pc:docMk/>
            <pc:sldMk cId="0" sldId="262"/>
            <ac:spMk id="19" creationId="{DAACDC83-DA5E-D929-6A04-4EBA6DA73043}"/>
          </ac:spMkLst>
        </pc:spChg>
        <pc:picChg chg="del">
          <ac:chgData name="DOMINGUEZ, Morgane" userId="d29c428e-ee62-4017-a838-521138d5b01c" providerId="ADAL" clId="{F5368BE7-0593-4C41-92AB-70F56B8C3C62}" dt="2025-02-12T11:39:15.234" v="10" actId="478"/>
          <ac:picMkLst>
            <pc:docMk/>
            <pc:sldMk cId="0" sldId="262"/>
            <ac:picMk id="5" creationId="{3972BF9E-0DE0-CBA9-9529-ED0E773EE68F}"/>
          </ac:picMkLst>
        </pc:picChg>
      </pc:sldChg>
      <pc:sldChg chg="addSp delSp modSp mod modTransition delAnim modAnim modNotesTx">
        <pc:chgData name="DOMINGUEZ, Morgane" userId="d29c428e-ee62-4017-a838-521138d5b01c" providerId="ADAL" clId="{F5368BE7-0593-4C41-92AB-70F56B8C3C62}" dt="2025-02-13T11:40:24.282" v="288"/>
        <pc:sldMkLst>
          <pc:docMk/>
          <pc:sldMk cId="0" sldId="263"/>
        </pc:sldMkLst>
        <pc:spChg chg="del">
          <ac:chgData name="DOMINGUEZ, Morgane" userId="d29c428e-ee62-4017-a838-521138d5b01c" providerId="ADAL" clId="{F5368BE7-0593-4C41-92AB-70F56B8C3C62}" dt="2025-02-12T11:49:27.702" v="126" actId="21"/>
          <ac:spMkLst>
            <pc:docMk/>
            <pc:sldMk cId="0" sldId="263"/>
            <ac:spMk id="11" creationId="{DC18D62D-D27E-C62B-6053-BD6D746F776F}"/>
          </ac:spMkLst>
        </pc:spChg>
        <pc:spChg chg="add mod">
          <ac:chgData name="DOMINGUEZ, Morgane" userId="d29c428e-ee62-4017-a838-521138d5b01c" providerId="ADAL" clId="{F5368BE7-0593-4C41-92AB-70F56B8C3C62}" dt="2025-02-12T11:49:37.270" v="129" actId="1076"/>
          <ac:spMkLst>
            <pc:docMk/>
            <pc:sldMk cId="0" sldId="263"/>
            <ac:spMk id="12" creationId="{DC18D62D-D27E-C62B-6053-BD6D746F776F}"/>
          </ac:spMkLst>
        </pc:spChg>
        <pc:grpChg chg="mod">
          <ac:chgData name="DOMINGUEZ, Morgane" userId="d29c428e-ee62-4017-a838-521138d5b01c" providerId="ADAL" clId="{F5368BE7-0593-4C41-92AB-70F56B8C3C62}" dt="2025-02-12T11:49:41.914" v="130" actId="1076"/>
          <ac:grpSpMkLst>
            <pc:docMk/>
            <pc:sldMk cId="0" sldId="263"/>
            <ac:grpSpMk id="40" creationId="{B20521D6-1B22-4D94-E422-D0EBCB4B8892}"/>
          </ac:grpSpMkLst>
        </pc:grpChg>
        <pc:picChg chg="del">
          <ac:chgData name="DOMINGUEZ, Morgane" userId="d29c428e-ee62-4017-a838-521138d5b01c" providerId="ADAL" clId="{F5368BE7-0593-4C41-92AB-70F56B8C3C62}" dt="2025-02-12T11:39:30.060" v="15" actId="478"/>
          <ac:picMkLst>
            <pc:docMk/>
            <pc:sldMk cId="0" sldId="263"/>
            <ac:picMk id="6" creationId="{F50E52D2-8E0F-085E-BCAE-DCC5801A94EC}"/>
          </ac:picMkLst>
        </pc:picChg>
        <pc:picChg chg="ord">
          <ac:chgData name="DOMINGUEZ, Morgane" userId="d29c428e-ee62-4017-a838-521138d5b01c" providerId="ADAL" clId="{F5368BE7-0593-4C41-92AB-70F56B8C3C62}" dt="2025-02-12T11:49:13.240" v="124" actId="167"/>
          <ac:picMkLst>
            <pc:docMk/>
            <pc:sldMk cId="0" sldId="263"/>
            <ac:picMk id="27" creationId="{6D99A46E-6101-8BCD-F5BE-8F1D834C2186}"/>
          </ac:picMkLst>
        </pc:picChg>
        <pc:picChg chg="ord">
          <ac:chgData name="DOMINGUEZ, Morgane" userId="d29c428e-ee62-4017-a838-521138d5b01c" providerId="ADAL" clId="{F5368BE7-0593-4C41-92AB-70F56B8C3C62}" dt="2025-02-12T11:49:16.468" v="125" actId="167"/>
          <ac:picMkLst>
            <pc:docMk/>
            <pc:sldMk cId="0" sldId="263"/>
            <ac:picMk id="29" creationId="{A6C6A2FD-1FB9-E8EE-1B6A-D36868FCD70D}"/>
          </ac:picMkLst>
        </pc:picChg>
      </pc:sldChg>
      <pc:sldChg chg="delSp modSp mod modTransition delAnim modAnim modNotesTx">
        <pc:chgData name="DOMINGUEZ, Morgane" userId="d29c428e-ee62-4017-a838-521138d5b01c" providerId="ADAL" clId="{F5368BE7-0593-4C41-92AB-70F56B8C3C62}" dt="2025-02-15T19:06:21.231" v="347" actId="207"/>
        <pc:sldMkLst>
          <pc:docMk/>
          <pc:sldMk cId="3401246062" sldId="845"/>
        </pc:sldMkLst>
        <pc:spChg chg="mod">
          <ac:chgData name="DOMINGUEZ, Morgane" userId="d29c428e-ee62-4017-a838-521138d5b01c" providerId="ADAL" clId="{F5368BE7-0593-4C41-92AB-70F56B8C3C62}" dt="2025-02-12T11:49:51.960" v="131" actId="1076"/>
          <ac:spMkLst>
            <pc:docMk/>
            <pc:sldMk cId="3401246062" sldId="845"/>
            <ac:spMk id="2" creationId="{E6504055-8AA0-0CBA-4769-6A4D1567CFE0}"/>
          </ac:spMkLst>
        </pc:spChg>
        <pc:spChg chg="mod">
          <ac:chgData name="DOMINGUEZ, Morgane" userId="d29c428e-ee62-4017-a838-521138d5b01c" providerId="ADAL" clId="{F5368BE7-0593-4C41-92AB-70F56B8C3C62}" dt="2025-02-15T19:06:21.231" v="347" actId="207"/>
          <ac:spMkLst>
            <pc:docMk/>
            <pc:sldMk cId="3401246062" sldId="845"/>
            <ac:spMk id="14" creationId="{5FF7A4E7-A76F-170D-C9F7-58E25D41F1FB}"/>
          </ac:spMkLst>
        </pc:spChg>
        <pc:picChg chg="del">
          <ac:chgData name="DOMINGUEZ, Morgane" userId="d29c428e-ee62-4017-a838-521138d5b01c" providerId="ADAL" clId="{F5368BE7-0593-4C41-92AB-70F56B8C3C62}" dt="2025-02-12T11:39:36.366" v="17" actId="478"/>
          <ac:picMkLst>
            <pc:docMk/>
            <pc:sldMk cId="3401246062" sldId="845"/>
            <ac:picMk id="3" creationId="{651D5271-12E9-1C27-BEE7-B11A954CEA53}"/>
          </ac:picMkLst>
        </pc:picChg>
      </pc:sldChg>
      <pc:sldChg chg="delSp modSp mod modTransition delAnim modAnim modNotesTx">
        <pc:chgData name="DOMINGUEZ, Morgane" userId="d29c428e-ee62-4017-a838-521138d5b01c" providerId="ADAL" clId="{F5368BE7-0593-4C41-92AB-70F56B8C3C62}" dt="2025-02-15T19:06:03.905" v="344" actId="207"/>
        <pc:sldMkLst>
          <pc:docMk/>
          <pc:sldMk cId="1984996993" sldId="846"/>
        </pc:sldMkLst>
        <pc:spChg chg="mod">
          <ac:chgData name="DOMINGUEZ, Morgane" userId="d29c428e-ee62-4017-a838-521138d5b01c" providerId="ADAL" clId="{F5368BE7-0593-4C41-92AB-70F56B8C3C62}" dt="2025-02-15T19:06:03.905" v="344" actId="207"/>
          <ac:spMkLst>
            <pc:docMk/>
            <pc:sldMk cId="1984996993" sldId="846"/>
            <ac:spMk id="14" creationId="{8ADF2468-39FA-689A-B74D-B774520DB7F5}"/>
          </ac:spMkLst>
        </pc:spChg>
        <pc:picChg chg="del">
          <ac:chgData name="DOMINGUEZ, Morgane" userId="d29c428e-ee62-4017-a838-521138d5b01c" providerId="ADAL" clId="{F5368BE7-0593-4C41-92AB-70F56B8C3C62}" dt="2025-02-12T11:38:57.696" v="4" actId="478"/>
          <ac:picMkLst>
            <pc:docMk/>
            <pc:sldMk cId="1984996993" sldId="846"/>
            <ac:picMk id="2" creationId="{F0C50BEC-BB1B-C17F-9822-EDBD09978585}"/>
          </ac:picMkLst>
        </pc:picChg>
      </pc:sldChg>
      <pc:sldChg chg="delSp modSp mod modTransition delAnim modAnim modNotesTx">
        <pc:chgData name="DOMINGUEZ, Morgane" userId="d29c428e-ee62-4017-a838-521138d5b01c" providerId="ADAL" clId="{F5368BE7-0593-4C41-92AB-70F56B8C3C62}" dt="2025-02-13T11:40:54.094" v="300"/>
        <pc:sldMkLst>
          <pc:docMk/>
          <pc:sldMk cId="4132687697" sldId="848"/>
        </pc:sldMkLst>
        <pc:spChg chg="mod">
          <ac:chgData name="DOMINGUEZ, Morgane" userId="d29c428e-ee62-4017-a838-521138d5b01c" providerId="ADAL" clId="{F5368BE7-0593-4C41-92AB-70F56B8C3C62}" dt="2025-02-12T11:50:11.771" v="133" actId="1076"/>
          <ac:spMkLst>
            <pc:docMk/>
            <pc:sldMk cId="4132687697" sldId="848"/>
            <ac:spMk id="3" creationId="{ADAF6F84-BEC1-26B0-1458-9294F4291634}"/>
          </ac:spMkLst>
        </pc:spChg>
        <pc:picChg chg="del">
          <ac:chgData name="DOMINGUEZ, Morgane" userId="d29c428e-ee62-4017-a838-521138d5b01c" providerId="ADAL" clId="{F5368BE7-0593-4C41-92AB-70F56B8C3C62}" dt="2025-02-12T11:39:42.453" v="19" actId="478"/>
          <ac:picMkLst>
            <pc:docMk/>
            <pc:sldMk cId="4132687697" sldId="848"/>
            <ac:picMk id="2" creationId="{C1EA0668-91BC-C82A-A63A-756E22BF45BF}"/>
          </ac:picMkLst>
        </pc:picChg>
      </pc:sldChg>
      <pc:sldChg chg="addSp delSp modSp mod modTransition delAnim modNotesTx">
        <pc:chgData name="DOMINGUEZ, Morgane" userId="d29c428e-ee62-4017-a838-521138d5b01c" providerId="ADAL" clId="{F5368BE7-0593-4C41-92AB-70F56B8C3C62}" dt="2025-02-15T19:06:16.691" v="346" actId="207"/>
        <pc:sldMkLst>
          <pc:docMk/>
          <pc:sldMk cId="606038344" sldId="851"/>
        </pc:sldMkLst>
        <pc:spChg chg="mod">
          <ac:chgData name="DOMINGUEZ, Morgane" userId="d29c428e-ee62-4017-a838-521138d5b01c" providerId="ADAL" clId="{F5368BE7-0593-4C41-92AB-70F56B8C3C62}" dt="2025-02-15T19:06:16.691" v="346" actId="207"/>
          <ac:spMkLst>
            <pc:docMk/>
            <pc:sldMk cId="606038344" sldId="851"/>
            <ac:spMk id="3" creationId="{52B1DE6C-4AEE-7016-EEBC-2C98B13E4A3C}"/>
          </ac:spMkLst>
        </pc:spChg>
        <pc:spChg chg="add mod">
          <ac:chgData name="DOMINGUEZ, Morgane" userId="d29c428e-ee62-4017-a838-521138d5b01c" providerId="ADAL" clId="{F5368BE7-0593-4C41-92AB-70F56B8C3C62}" dt="2025-02-13T11:32:20.656" v="226" actId="14100"/>
          <ac:spMkLst>
            <pc:docMk/>
            <pc:sldMk cId="606038344" sldId="851"/>
            <ac:spMk id="4" creationId="{471D174D-A6A0-E022-EB66-D58F4E33B739}"/>
          </ac:spMkLst>
        </pc:spChg>
        <pc:spChg chg="del mod">
          <ac:chgData name="DOMINGUEZ, Morgane" userId="d29c428e-ee62-4017-a838-521138d5b01c" providerId="ADAL" clId="{F5368BE7-0593-4C41-92AB-70F56B8C3C62}" dt="2025-02-13T11:30:29.636" v="221" actId="21"/>
          <ac:spMkLst>
            <pc:docMk/>
            <pc:sldMk cId="606038344" sldId="851"/>
            <ac:spMk id="5" creationId="{C9D381D9-63A1-1220-F1E6-43C93497CE67}"/>
          </ac:spMkLst>
        </pc:spChg>
        <pc:picChg chg="del">
          <ac:chgData name="DOMINGUEZ, Morgane" userId="d29c428e-ee62-4017-a838-521138d5b01c" providerId="ADAL" clId="{F5368BE7-0593-4C41-92AB-70F56B8C3C62}" dt="2025-02-12T11:39:33.129" v="16" actId="478"/>
          <ac:picMkLst>
            <pc:docMk/>
            <pc:sldMk cId="606038344" sldId="851"/>
            <ac:picMk id="4" creationId="{579ED1B8-639C-CE6E-FF8F-DC835DAC4611}"/>
          </ac:picMkLst>
        </pc:picChg>
      </pc:sldChg>
      <pc:sldChg chg="delSp modSp mod modTransition delAnim modAnim modNotesTx">
        <pc:chgData name="DOMINGUEZ, Morgane" userId="d29c428e-ee62-4017-a838-521138d5b01c" providerId="ADAL" clId="{F5368BE7-0593-4C41-92AB-70F56B8C3C62}" dt="2025-02-13T11:40:09.116" v="281"/>
        <pc:sldMkLst>
          <pc:docMk/>
          <pc:sldMk cId="1460211369" sldId="853"/>
        </pc:sldMkLst>
        <pc:spChg chg="mod">
          <ac:chgData name="DOMINGUEZ, Morgane" userId="d29c428e-ee62-4017-a838-521138d5b01c" providerId="ADAL" clId="{F5368BE7-0593-4C41-92AB-70F56B8C3C62}" dt="2025-02-12T11:47:12.188" v="115" actId="1076"/>
          <ac:spMkLst>
            <pc:docMk/>
            <pc:sldMk cId="1460211369" sldId="853"/>
            <ac:spMk id="3" creationId="{6EAC954A-21CD-B8D8-0F01-B0C1CD2D3A7B}"/>
          </ac:spMkLst>
        </pc:spChg>
        <pc:picChg chg="del">
          <ac:chgData name="DOMINGUEZ, Morgane" userId="d29c428e-ee62-4017-a838-521138d5b01c" providerId="ADAL" clId="{F5368BE7-0593-4C41-92AB-70F56B8C3C62}" dt="2025-02-12T11:39:23.118" v="13" actId="478"/>
          <ac:picMkLst>
            <pc:docMk/>
            <pc:sldMk cId="1460211369" sldId="853"/>
            <ac:picMk id="21" creationId="{F03C5EA9-A119-0390-A703-BE454D0D7808}"/>
          </ac:picMkLst>
        </pc:picChg>
      </pc:sldChg>
      <pc:sldChg chg="delSp modSp mod modTransition delAnim modAnim modNotesTx">
        <pc:chgData name="DOMINGUEZ, Morgane" userId="d29c428e-ee62-4017-a838-521138d5b01c" providerId="ADAL" clId="{F5368BE7-0593-4C41-92AB-70F56B8C3C62}" dt="2025-02-13T11:40:46.106" v="297"/>
        <pc:sldMkLst>
          <pc:docMk/>
          <pc:sldMk cId="1890305956" sldId="855"/>
        </pc:sldMkLst>
        <pc:spChg chg="mod">
          <ac:chgData name="DOMINGUEZ, Morgane" userId="d29c428e-ee62-4017-a838-521138d5b01c" providerId="ADAL" clId="{F5368BE7-0593-4C41-92AB-70F56B8C3C62}" dt="2025-02-12T11:50:02.052" v="132" actId="1076"/>
          <ac:spMkLst>
            <pc:docMk/>
            <pc:sldMk cId="1890305956" sldId="855"/>
            <ac:spMk id="15" creationId="{AE307411-2AAB-074B-16CD-5853FC97B91D}"/>
          </ac:spMkLst>
        </pc:spChg>
        <pc:picChg chg="del">
          <ac:chgData name="DOMINGUEZ, Morgane" userId="d29c428e-ee62-4017-a838-521138d5b01c" providerId="ADAL" clId="{F5368BE7-0593-4C41-92AB-70F56B8C3C62}" dt="2025-02-12T11:39:39.209" v="18" actId="478"/>
          <ac:picMkLst>
            <pc:docMk/>
            <pc:sldMk cId="1890305956" sldId="855"/>
            <ac:picMk id="2" creationId="{6D8C233E-97EF-282D-73EB-9C7200CC8D0B}"/>
          </ac:picMkLst>
        </pc:picChg>
      </pc:sldChg>
      <pc:sldChg chg="addSp delSp modSp mod modTransition delAnim modNotesTx">
        <pc:chgData name="DOMINGUEZ, Morgane" userId="d29c428e-ee62-4017-a838-521138d5b01c" providerId="ADAL" clId="{F5368BE7-0593-4C41-92AB-70F56B8C3C62}" dt="2025-02-15T19:06:09.436" v="345" actId="207"/>
        <pc:sldMkLst>
          <pc:docMk/>
          <pc:sldMk cId="365049930" sldId="856"/>
        </pc:sldMkLst>
        <pc:spChg chg="del mod">
          <ac:chgData name="DOMINGUEZ, Morgane" userId="d29c428e-ee62-4017-a838-521138d5b01c" providerId="ADAL" clId="{F5368BE7-0593-4C41-92AB-70F56B8C3C62}" dt="2025-02-13T11:30:04.108" v="212" actId="478"/>
          <ac:spMkLst>
            <pc:docMk/>
            <pc:sldMk cId="365049930" sldId="856"/>
            <ac:spMk id="2" creationId="{4A24A6A0-F58B-C0CD-C908-BCF263099679}"/>
          </ac:spMkLst>
        </pc:spChg>
        <pc:spChg chg="mod">
          <ac:chgData name="DOMINGUEZ, Morgane" userId="d29c428e-ee62-4017-a838-521138d5b01c" providerId="ADAL" clId="{F5368BE7-0593-4C41-92AB-70F56B8C3C62}" dt="2025-02-15T19:06:09.436" v="345" actId="207"/>
          <ac:spMkLst>
            <pc:docMk/>
            <pc:sldMk cId="365049930" sldId="856"/>
            <ac:spMk id="4" creationId="{82B60798-96BC-F74B-D259-A5D11C6FE607}"/>
          </ac:spMkLst>
        </pc:spChg>
        <pc:spChg chg="add mod">
          <ac:chgData name="DOMINGUEZ, Morgane" userId="d29c428e-ee62-4017-a838-521138d5b01c" providerId="ADAL" clId="{F5368BE7-0593-4C41-92AB-70F56B8C3C62}" dt="2025-02-13T11:30:14.708" v="216" actId="14100"/>
          <ac:spMkLst>
            <pc:docMk/>
            <pc:sldMk cId="365049930" sldId="856"/>
            <ac:spMk id="5" creationId="{0EA01C9D-ED3D-AAA0-EEA9-9A6854FB2470}"/>
          </ac:spMkLst>
        </pc:spChg>
        <pc:picChg chg="del">
          <ac:chgData name="DOMINGUEZ, Morgane" userId="d29c428e-ee62-4017-a838-521138d5b01c" providerId="ADAL" clId="{F5368BE7-0593-4C41-92AB-70F56B8C3C62}" dt="2025-02-12T11:39:06.560" v="7" actId="478"/>
          <ac:picMkLst>
            <pc:docMk/>
            <pc:sldMk cId="365049930" sldId="856"/>
            <ac:picMk id="5" creationId="{8A4F9806-23B4-41CE-C601-2675F53554A0}"/>
          </ac:picMkLst>
        </pc:picChg>
      </pc:sldChg>
      <pc:sldChg chg="delSp mod modTransition delAnim modAnim modNotesTx">
        <pc:chgData name="DOMINGUEZ, Morgane" userId="d29c428e-ee62-4017-a838-521138d5b01c" providerId="ADAL" clId="{F5368BE7-0593-4C41-92AB-70F56B8C3C62}" dt="2025-02-13T11:39:13.921" v="255"/>
        <pc:sldMkLst>
          <pc:docMk/>
          <pc:sldMk cId="742956726" sldId="871"/>
        </pc:sldMkLst>
        <pc:picChg chg="del">
          <ac:chgData name="DOMINGUEZ, Morgane" userId="d29c428e-ee62-4017-a838-521138d5b01c" providerId="ADAL" clId="{F5368BE7-0593-4C41-92AB-70F56B8C3C62}" dt="2025-02-12T11:39:00.206" v="5" actId="478"/>
          <ac:picMkLst>
            <pc:docMk/>
            <pc:sldMk cId="742956726" sldId="871"/>
            <ac:picMk id="6" creationId="{A8CEDA5B-A001-3BBF-EB44-D9FBAFC76476}"/>
          </ac:picMkLst>
        </pc:picChg>
      </pc:sldChg>
      <pc:sldChg chg="delSp mod modTransition delAnim modAnim modNotesTx">
        <pc:chgData name="DOMINGUEZ, Morgane" userId="d29c428e-ee62-4017-a838-521138d5b01c" providerId="ADAL" clId="{F5368BE7-0593-4C41-92AB-70F56B8C3C62}" dt="2025-02-13T11:39:20.771" v="258"/>
        <pc:sldMkLst>
          <pc:docMk/>
          <pc:sldMk cId="608819959" sldId="872"/>
        </pc:sldMkLst>
        <pc:picChg chg="del">
          <ac:chgData name="DOMINGUEZ, Morgane" userId="d29c428e-ee62-4017-a838-521138d5b01c" providerId="ADAL" clId="{F5368BE7-0593-4C41-92AB-70F56B8C3C62}" dt="2025-02-12T11:39:03.319" v="6" actId="478"/>
          <ac:picMkLst>
            <pc:docMk/>
            <pc:sldMk cId="608819959" sldId="872"/>
            <ac:picMk id="6" creationId="{F467DD5A-69F3-D816-1103-083F26C9EE2D}"/>
          </ac:picMkLst>
        </pc:picChg>
      </pc:sldChg>
      <pc:sldChg chg="delSp modSp mod modTransition delAnim modAnim modNotesTx">
        <pc:chgData name="DOMINGUEZ, Morgane" userId="d29c428e-ee62-4017-a838-521138d5b01c" providerId="ADAL" clId="{F5368BE7-0593-4C41-92AB-70F56B8C3C62}" dt="2025-02-13T11:39:56.199" v="275"/>
        <pc:sldMkLst>
          <pc:docMk/>
          <pc:sldMk cId="1317195128" sldId="873"/>
        </pc:sldMkLst>
        <pc:spChg chg="mod">
          <ac:chgData name="DOMINGUEZ, Morgane" userId="d29c428e-ee62-4017-a838-521138d5b01c" providerId="ADAL" clId="{F5368BE7-0593-4C41-92AB-70F56B8C3C62}" dt="2025-02-12T11:46:40.770" v="110" actId="1076"/>
          <ac:spMkLst>
            <pc:docMk/>
            <pc:sldMk cId="1317195128" sldId="873"/>
            <ac:spMk id="4" creationId="{CC8BEDAC-6E80-1FEF-8A8A-E63AA71834AC}"/>
          </ac:spMkLst>
        </pc:spChg>
        <pc:picChg chg="del">
          <ac:chgData name="DOMINGUEZ, Morgane" userId="d29c428e-ee62-4017-a838-521138d5b01c" providerId="ADAL" clId="{F5368BE7-0593-4C41-92AB-70F56B8C3C62}" dt="2025-02-12T11:39:17.763" v="11" actId="478"/>
          <ac:picMkLst>
            <pc:docMk/>
            <pc:sldMk cId="1317195128" sldId="873"/>
            <ac:picMk id="7" creationId="{FF52EBA8-6C2D-A211-3E63-ADB70EC763B4}"/>
          </ac:picMkLst>
        </pc:picChg>
        <pc:picChg chg="ord">
          <ac:chgData name="DOMINGUEZ, Morgane" userId="d29c428e-ee62-4017-a838-521138d5b01c" providerId="ADAL" clId="{F5368BE7-0593-4C41-92AB-70F56B8C3C62}" dt="2025-02-12T11:46:35.246" v="109" actId="167"/>
          <ac:picMkLst>
            <pc:docMk/>
            <pc:sldMk cId="1317195128" sldId="873"/>
            <ac:picMk id="23" creationId="{29F1AEC3-B550-D07E-70D7-403A7635C521}"/>
          </ac:picMkLst>
        </pc:picChg>
      </pc:sldChg>
      <pc:sldChg chg="delSp modSp mod modTransition delAnim modAnim modNotesTx">
        <pc:chgData name="DOMINGUEZ, Morgane" userId="d29c428e-ee62-4017-a838-521138d5b01c" providerId="ADAL" clId="{F5368BE7-0593-4C41-92AB-70F56B8C3C62}" dt="2025-02-13T11:40:02.443" v="278"/>
        <pc:sldMkLst>
          <pc:docMk/>
          <pc:sldMk cId="2857601867" sldId="874"/>
        </pc:sldMkLst>
        <pc:spChg chg="mod">
          <ac:chgData name="DOMINGUEZ, Morgane" userId="d29c428e-ee62-4017-a838-521138d5b01c" providerId="ADAL" clId="{F5368BE7-0593-4C41-92AB-70F56B8C3C62}" dt="2025-02-12T11:47:03.130" v="114" actId="1076"/>
          <ac:spMkLst>
            <pc:docMk/>
            <pc:sldMk cId="2857601867" sldId="874"/>
            <ac:spMk id="8" creationId="{A2A580D4-012C-F76D-67FD-B67BCA24FE4E}"/>
          </ac:spMkLst>
        </pc:spChg>
        <pc:picChg chg="del">
          <ac:chgData name="DOMINGUEZ, Morgane" userId="d29c428e-ee62-4017-a838-521138d5b01c" providerId="ADAL" clId="{F5368BE7-0593-4C41-92AB-70F56B8C3C62}" dt="2025-02-12T11:39:20.872" v="12" actId="478"/>
          <ac:picMkLst>
            <pc:docMk/>
            <pc:sldMk cId="2857601867" sldId="874"/>
            <ac:picMk id="6" creationId="{1624A7E1-7E28-9D0B-86FC-0BDD633520AF}"/>
          </ac:picMkLst>
        </pc:picChg>
        <pc:picChg chg="mod ord">
          <ac:chgData name="DOMINGUEZ, Morgane" userId="d29c428e-ee62-4017-a838-521138d5b01c" providerId="ADAL" clId="{F5368BE7-0593-4C41-92AB-70F56B8C3C62}" dt="2025-02-12T11:46:54.127" v="113" actId="1076"/>
          <ac:picMkLst>
            <pc:docMk/>
            <pc:sldMk cId="2857601867" sldId="874"/>
            <ac:picMk id="23" creationId="{88D92A04-BF64-E39C-9322-760BF43D785E}"/>
          </ac:picMkLst>
        </pc:picChg>
      </pc:sldChg>
      <pc:sldChg chg="delSp modSp mod modTransition delAnim modAnim modNotesTx">
        <pc:chgData name="DOMINGUEZ, Morgane" userId="d29c428e-ee62-4017-a838-521138d5b01c" providerId="ADAL" clId="{F5368BE7-0593-4C41-92AB-70F56B8C3C62}" dt="2025-02-13T11:40:17.036" v="284"/>
        <pc:sldMkLst>
          <pc:docMk/>
          <pc:sldMk cId="3071473645" sldId="876"/>
        </pc:sldMkLst>
        <pc:spChg chg="mod">
          <ac:chgData name="DOMINGUEZ, Morgane" userId="d29c428e-ee62-4017-a838-521138d5b01c" providerId="ADAL" clId="{F5368BE7-0593-4C41-92AB-70F56B8C3C62}" dt="2025-02-12T11:48:35.527" v="123" actId="1076"/>
          <ac:spMkLst>
            <pc:docMk/>
            <pc:sldMk cId="3071473645" sldId="876"/>
            <ac:spMk id="9" creationId="{8D020365-B789-2486-F2E1-EF9D9A0B3E96}"/>
          </ac:spMkLst>
        </pc:spChg>
        <pc:picChg chg="mod ord">
          <ac:chgData name="DOMINGUEZ, Morgane" userId="d29c428e-ee62-4017-a838-521138d5b01c" providerId="ADAL" clId="{F5368BE7-0593-4C41-92AB-70F56B8C3C62}" dt="2025-02-12T11:48:29.032" v="122" actId="167"/>
          <ac:picMkLst>
            <pc:docMk/>
            <pc:sldMk cId="3071473645" sldId="876"/>
            <ac:picMk id="3" creationId="{2144C2FD-45B9-5280-AA56-7E16DEF45998}"/>
          </ac:picMkLst>
        </pc:picChg>
        <pc:picChg chg="del">
          <ac:chgData name="DOMINGUEZ, Morgane" userId="d29c428e-ee62-4017-a838-521138d5b01c" providerId="ADAL" clId="{F5368BE7-0593-4C41-92AB-70F56B8C3C62}" dt="2025-02-12T11:39:26.168" v="14" actId="478"/>
          <ac:picMkLst>
            <pc:docMk/>
            <pc:sldMk cId="3071473645" sldId="876"/>
            <ac:picMk id="6" creationId="{B39C5A9A-95AF-7EEE-1913-2AEFC9301B17}"/>
          </ac:picMkLst>
        </pc:picChg>
        <pc:picChg chg="del">
          <ac:chgData name="DOMINGUEZ, Morgane" userId="d29c428e-ee62-4017-a838-521138d5b01c" providerId="ADAL" clId="{F5368BE7-0593-4C41-92AB-70F56B8C3C62}" dt="2025-02-12T11:48:17.134" v="120" actId="478"/>
          <ac:picMkLst>
            <pc:docMk/>
            <pc:sldMk cId="3071473645" sldId="876"/>
            <ac:picMk id="29" creationId="{BAF59571-237A-9465-2B6E-0A87E6D53E9E}"/>
          </ac:picMkLst>
        </pc:picChg>
      </pc:sldChg>
      <pc:sldChg chg="addSp delSp modSp mod modTransition delAnim modNotesTx">
        <pc:chgData name="DOMINGUEZ, Morgane" userId="d29c428e-ee62-4017-a838-521138d5b01c" providerId="ADAL" clId="{F5368BE7-0593-4C41-92AB-70F56B8C3C62}" dt="2025-02-15T19:05:46.094" v="342"/>
        <pc:sldMkLst>
          <pc:docMk/>
          <pc:sldMk cId="1084288310" sldId="878"/>
        </pc:sldMkLst>
        <pc:spChg chg="del mod">
          <ac:chgData name="DOMINGUEZ, Morgane" userId="d29c428e-ee62-4017-a838-521138d5b01c" providerId="ADAL" clId="{F5368BE7-0593-4C41-92AB-70F56B8C3C62}" dt="2025-02-13T11:27:32.667" v="183" actId="21"/>
          <ac:spMkLst>
            <pc:docMk/>
            <pc:sldMk cId="1084288310" sldId="878"/>
            <ac:spMk id="2" creationId="{239704C5-3470-1266-1DDC-02F8DF194ACF}"/>
          </ac:spMkLst>
        </pc:spChg>
        <pc:spChg chg="add del mod">
          <ac:chgData name="DOMINGUEZ, Morgane" userId="d29c428e-ee62-4017-a838-521138d5b01c" providerId="ADAL" clId="{F5368BE7-0593-4C41-92AB-70F56B8C3C62}" dt="2025-02-15T19:05:22.801" v="338" actId="478"/>
          <ac:spMkLst>
            <pc:docMk/>
            <pc:sldMk cId="1084288310" sldId="878"/>
            <ac:spMk id="3" creationId="{E888DEE7-D160-AC47-DBE2-EA4FF36BEEED}"/>
          </ac:spMkLst>
        </pc:spChg>
        <pc:spChg chg="del">
          <ac:chgData name="DOMINGUEZ, Morgane" userId="d29c428e-ee62-4017-a838-521138d5b01c" providerId="ADAL" clId="{F5368BE7-0593-4C41-92AB-70F56B8C3C62}" dt="2025-02-15T19:05:25.835" v="340" actId="478"/>
          <ac:spMkLst>
            <pc:docMk/>
            <pc:sldMk cId="1084288310" sldId="878"/>
            <ac:spMk id="16" creationId="{AAF3ADE4-B9D1-A21D-E276-E4E27DE2AB22}"/>
          </ac:spMkLst>
        </pc:spChg>
        <pc:picChg chg="add">
          <ac:chgData name="DOMINGUEZ, Morgane" userId="d29c428e-ee62-4017-a838-521138d5b01c" providerId="ADAL" clId="{F5368BE7-0593-4C41-92AB-70F56B8C3C62}" dt="2025-02-15T19:05:46.094" v="342"/>
          <ac:picMkLst>
            <pc:docMk/>
            <pc:sldMk cId="1084288310" sldId="878"/>
            <ac:picMk id="2" creationId="{1A893A7B-F029-A678-D426-9BE509CAEC31}"/>
          </ac:picMkLst>
        </pc:picChg>
        <pc:picChg chg="del">
          <ac:chgData name="DOMINGUEZ, Morgane" userId="d29c428e-ee62-4017-a838-521138d5b01c" providerId="ADAL" clId="{F5368BE7-0593-4C41-92AB-70F56B8C3C62}" dt="2025-02-12T11:38:46.753" v="1" actId="478"/>
          <ac:picMkLst>
            <pc:docMk/>
            <pc:sldMk cId="1084288310" sldId="878"/>
            <ac:picMk id="3" creationId="{B7C1706D-F619-8023-9AB2-D249CC20A5C6}"/>
          </ac:picMkLst>
        </pc:picChg>
        <pc:picChg chg="del">
          <ac:chgData name="DOMINGUEZ, Morgane" userId="d29c428e-ee62-4017-a838-521138d5b01c" providerId="ADAL" clId="{F5368BE7-0593-4C41-92AB-70F56B8C3C62}" dt="2025-02-15T19:05:23.385" v="339" actId="478"/>
          <ac:picMkLst>
            <pc:docMk/>
            <pc:sldMk cId="1084288310" sldId="878"/>
            <ac:picMk id="6" creationId="{C48CAB67-6FD9-A965-F365-57D659B8B833}"/>
          </ac:picMkLst>
        </pc:picChg>
      </pc:sldChg>
      <pc:sldChg chg="addSp delSp mod modTransition delAnim modNotesTx">
        <pc:chgData name="DOMINGUEZ, Morgane" userId="d29c428e-ee62-4017-a838-521138d5b01c" providerId="ADAL" clId="{F5368BE7-0593-4C41-92AB-70F56B8C3C62}" dt="2025-02-15T19:05:36.275" v="341"/>
        <pc:sldMkLst>
          <pc:docMk/>
          <pc:sldMk cId="323327443" sldId="879"/>
        </pc:sldMkLst>
        <pc:picChg chg="del">
          <ac:chgData name="DOMINGUEZ, Morgane" userId="d29c428e-ee62-4017-a838-521138d5b01c" providerId="ADAL" clId="{F5368BE7-0593-4C41-92AB-70F56B8C3C62}" dt="2025-02-12T11:38:40.154" v="0" actId="478"/>
          <ac:picMkLst>
            <pc:docMk/>
            <pc:sldMk cId="323327443" sldId="879"/>
            <ac:picMk id="3" creationId="{8D31A224-861E-7D68-D0C7-84BED736D05F}"/>
          </ac:picMkLst>
        </pc:picChg>
        <pc:picChg chg="add">
          <ac:chgData name="DOMINGUEZ, Morgane" userId="d29c428e-ee62-4017-a838-521138d5b01c" providerId="ADAL" clId="{F5368BE7-0593-4C41-92AB-70F56B8C3C62}" dt="2025-02-15T19:05:36.275" v="341"/>
          <ac:picMkLst>
            <pc:docMk/>
            <pc:sldMk cId="323327443" sldId="879"/>
            <ac:picMk id="3" creationId="{E9ECC6C5-F80D-764A-E625-27EACD17589E}"/>
          </ac:picMkLst>
        </pc:picChg>
        <pc:picChg chg="del">
          <ac:chgData name="DOMINGUEZ, Morgane" userId="d29c428e-ee62-4017-a838-521138d5b01c" providerId="ADAL" clId="{F5368BE7-0593-4C41-92AB-70F56B8C3C62}" dt="2025-02-15T19:05:20.098" v="337" actId="478"/>
          <ac:picMkLst>
            <pc:docMk/>
            <pc:sldMk cId="323327443" sldId="879"/>
            <ac:picMk id="5" creationId="{60AE3775-4F37-4052-79CC-80D54F8EB23D}"/>
          </ac:picMkLst>
        </pc:picChg>
      </pc:sldChg>
      <pc:sldChg chg="delSp modSp mod modTransition delAnim modNotesTx">
        <pc:chgData name="DOMINGUEZ, Morgane" userId="d29c428e-ee62-4017-a838-521138d5b01c" providerId="ADAL" clId="{F5368BE7-0593-4C41-92AB-70F56B8C3C62}" dt="2025-02-13T11:39:40.977" v="269"/>
        <pc:sldMkLst>
          <pc:docMk/>
          <pc:sldMk cId="3646330211" sldId="880"/>
        </pc:sldMkLst>
        <pc:spChg chg="mod">
          <ac:chgData name="DOMINGUEZ, Morgane" userId="d29c428e-ee62-4017-a838-521138d5b01c" providerId="ADAL" clId="{F5368BE7-0593-4C41-92AB-70F56B8C3C62}" dt="2025-02-12T11:45:49.811" v="104" actId="1076"/>
          <ac:spMkLst>
            <pc:docMk/>
            <pc:sldMk cId="3646330211" sldId="880"/>
            <ac:spMk id="3" creationId="{6CFD6AEE-3515-85B8-A45B-84E89C37D4D2}"/>
          </ac:spMkLst>
        </pc:spChg>
        <pc:picChg chg="del">
          <ac:chgData name="DOMINGUEZ, Morgane" userId="d29c428e-ee62-4017-a838-521138d5b01c" providerId="ADAL" clId="{F5368BE7-0593-4C41-92AB-70F56B8C3C62}" dt="2025-02-12T11:39:12.588" v="9" actId="478"/>
          <ac:picMkLst>
            <pc:docMk/>
            <pc:sldMk cId="3646330211" sldId="880"/>
            <ac:picMk id="2" creationId="{D5032151-F460-1840-85DA-5BFEAF92507C}"/>
          </ac:picMkLst>
        </pc:picChg>
      </pc:sldChg>
      <pc:sldChg chg="delSp modSp mod modTransition delAnim modAnim modNotesTx">
        <pc:chgData name="DOMINGUEZ, Morgane" userId="d29c428e-ee62-4017-a838-521138d5b01c" providerId="ADAL" clId="{F5368BE7-0593-4C41-92AB-70F56B8C3C62}" dt="2025-02-13T11:41:10.679" v="306"/>
        <pc:sldMkLst>
          <pc:docMk/>
          <pc:sldMk cId="1163143416" sldId="2147474611"/>
        </pc:sldMkLst>
        <pc:spChg chg="mod">
          <ac:chgData name="DOMINGUEZ, Morgane" userId="d29c428e-ee62-4017-a838-521138d5b01c" providerId="ADAL" clId="{F5368BE7-0593-4C41-92AB-70F56B8C3C62}" dt="2025-02-12T12:02:03.509" v="144" actId="255"/>
          <ac:spMkLst>
            <pc:docMk/>
            <pc:sldMk cId="1163143416" sldId="2147474611"/>
            <ac:spMk id="4" creationId="{CF20EEBD-A4F9-F1F8-C932-15B6498C293A}"/>
          </ac:spMkLst>
        </pc:spChg>
        <pc:spChg chg="del">
          <ac:chgData name="DOMINGUEZ, Morgane" userId="d29c428e-ee62-4017-a838-521138d5b01c" providerId="ADAL" clId="{F5368BE7-0593-4C41-92AB-70F56B8C3C62}" dt="2025-02-12T11:41:35.095" v="89" actId="478"/>
          <ac:spMkLst>
            <pc:docMk/>
            <pc:sldMk cId="1163143416" sldId="2147474611"/>
            <ac:spMk id="7" creationId="{6119AE8A-A450-A4E5-B472-A6FE802B6F21}"/>
          </ac:spMkLst>
        </pc:spChg>
        <pc:picChg chg="del">
          <ac:chgData name="DOMINGUEZ, Morgane" userId="d29c428e-ee62-4017-a838-521138d5b01c" providerId="ADAL" clId="{F5368BE7-0593-4C41-92AB-70F56B8C3C62}" dt="2025-02-12T11:39:47.322" v="21" actId="478"/>
          <ac:picMkLst>
            <pc:docMk/>
            <pc:sldMk cId="1163143416" sldId="2147474611"/>
            <ac:picMk id="3" creationId="{DF4BBE87-1BB7-C6A2-A9BC-85D3AA0B2068}"/>
          </ac:picMkLst>
        </pc:picChg>
      </pc:sldChg>
      <pc:sldChg chg="delSp modSp mod modTransition delAnim modNotesTx">
        <pc:chgData name="DOMINGUEZ, Morgane" userId="d29c428e-ee62-4017-a838-521138d5b01c" providerId="ADAL" clId="{F5368BE7-0593-4C41-92AB-70F56B8C3C62}" dt="2025-02-13T11:41:02.534" v="303"/>
        <pc:sldMkLst>
          <pc:docMk/>
          <pc:sldMk cId="4257536088" sldId="2147474615"/>
        </pc:sldMkLst>
        <pc:spChg chg="mod">
          <ac:chgData name="DOMINGUEZ, Morgane" userId="d29c428e-ee62-4017-a838-521138d5b01c" providerId="ADAL" clId="{F5368BE7-0593-4C41-92AB-70F56B8C3C62}" dt="2025-02-12T12:02:12.331" v="146" actId="255"/>
          <ac:spMkLst>
            <pc:docMk/>
            <pc:sldMk cId="4257536088" sldId="2147474615"/>
            <ac:spMk id="3" creationId="{CFA17058-04C5-528A-CDDD-0A9A6B04682D}"/>
          </ac:spMkLst>
        </pc:spChg>
        <pc:picChg chg="del">
          <ac:chgData name="DOMINGUEZ, Morgane" userId="d29c428e-ee62-4017-a838-521138d5b01c" providerId="ADAL" clId="{F5368BE7-0593-4C41-92AB-70F56B8C3C62}" dt="2025-02-12T11:39:45.010" v="20" actId="478"/>
          <ac:picMkLst>
            <pc:docMk/>
            <pc:sldMk cId="4257536088" sldId="2147474615"/>
            <ac:picMk id="2" creationId="{B148156F-A462-9023-EEBE-DF59207D56D0}"/>
          </ac:picMkLst>
        </pc:picChg>
      </pc:sldChg>
      <pc:sldChg chg="delSp modSp mod modTransition delAnim modNotesTx">
        <pc:chgData name="DOMINGUEZ, Morgane" userId="d29c428e-ee62-4017-a838-521138d5b01c" providerId="ADAL" clId="{F5368BE7-0593-4C41-92AB-70F56B8C3C62}" dt="2025-02-13T11:41:24.197" v="313"/>
        <pc:sldMkLst>
          <pc:docMk/>
          <pc:sldMk cId="4244080021" sldId="2147474617"/>
        </pc:sldMkLst>
        <pc:spChg chg="mod">
          <ac:chgData name="DOMINGUEZ, Morgane" userId="d29c428e-ee62-4017-a838-521138d5b01c" providerId="ADAL" clId="{F5368BE7-0593-4C41-92AB-70F56B8C3C62}" dt="2025-02-12T11:50:41.191" v="135" actId="1076"/>
          <ac:spMkLst>
            <pc:docMk/>
            <pc:sldMk cId="4244080021" sldId="2147474617"/>
            <ac:spMk id="8" creationId="{A7D45AD4-E3B8-9AB3-86EA-4FA97DCB078F}"/>
          </ac:spMkLst>
        </pc:spChg>
        <pc:spChg chg="del">
          <ac:chgData name="DOMINGUEZ, Morgane" userId="d29c428e-ee62-4017-a838-521138d5b01c" providerId="ADAL" clId="{F5368BE7-0593-4C41-92AB-70F56B8C3C62}" dt="2025-02-12T11:41:40.048" v="90" actId="478"/>
          <ac:spMkLst>
            <pc:docMk/>
            <pc:sldMk cId="4244080021" sldId="2147474617"/>
            <ac:spMk id="11" creationId="{83E7B11B-B6DB-E3D2-BD05-F2D630F1BB8D}"/>
          </ac:spMkLst>
        </pc:spChg>
        <pc:spChg chg="del">
          <ac:chgData name="DOMINGUEZ, Morgane" userId="d29c428e-ee62-4017-a838-521138d5b01c" providerId="ADAL" clId="{F5368BE7-0593-4C41-92AB-70F56B8C3C62}" dt="2025-02-12T11:41:42.855" v="91" actId="478"/>
          <ac:spMkLst>
            <pc:docMk/>
            <pc:sldMk cId="4244080021" sldId="2147474617"/>
            <ac:spMk id="14" creationId="{4429AE02-2280-E52F-FA0C-C6CA5ADDD96C}"/>
          </ac:spMkLst>
        </pc:spChg>
        <pc:picChg chg="del">
          <ac:chgData name="DOMINGUEZ, Morgane" userId="d29c428e-ee62-4017-a838-521138d5b01c" providerId="ADAL" clId="{F5368BE7-0593-4C41-92AB-70F56B8C3C62}" dt="2025-02-12T11:39:52.323" v="23" actId="478"/>
          <ac:picMkLst>
            <pc:docMk/>
            <pc:sldMk cId="4244080021" sldId="2147474617"/>
            <ac:picMk id="2" creationId="{C63BA278-0060-EE8A-51C8-B0B96C80F782}"/>
          </ac:picMkLst>
        </pc:picChg>
      </pc:sldChg>
      <pc:sldChg chg="delSp modSp mod modTransition delAnim modNotesTx">
        <pc:chgData name="DOMINGUEZ, Morgane" userId="d29c428e-ee62-4017-a838-521138d5b01c" providerId="ADAL" clId="{F5368BE7-0593-4C41-92AB-70F56B8C3C62}" dt="2025-02-13T11:41:30.997" v="316"/>
        <pc:sldMkLst>
          <pc:docMk/>
          <pc:sldMk cId="1809511498" sldId="2147474618"/>
        </pc:sldMkLst>
        <pc:spChg chg="mod">
          <ac:chgData name="DOMINGUEZ, Morgane" userId="d29c428e-ee62-4017-a838-521138d5b01c" providerId="ADAL" clId="{F5368BE7-0593-4C41-92AB-70F56B8C3C62}" dt="2025-02-12T11:50:49.426" v="136" actId="1076"/>
          <ac:spMkLst>
            <pc:docMk/>
            <pc:sldMk cId="1809511498" sldId="2147474618"/>
            <ac:spMk id="9" creationId="{A6E2D767-4CE0-C9DF-76F4-3BF79C226FD9}"/>
          </ac:spMkLst>
        </pc:spChg>
        <pc:picChg chg="del">
          <ac:chgData name="DOMINGUEZ, Morgane" userId="d29c428e-ee62-4017-a838-521138d5b01c" providerId="ADAL" clId="{F5368BE7-0593-4C41-92AB-70F56B8C3C62}" dt="2025-02-12T11:39:55.304" v="24" actId="478"/>
          <ac:picMkLst>
            <pc:docMk/>
            <pc:sldMk cId="1809511498" sldId="2147474618"/>
            <ac:picMk id="7" creationId="{28811322-91A2-3890-355E-9C3D73E0BC8B}"/>
          </ac:picMkLst>
        </pc:picChg>
      </pc:sldChg>
      <pc:sldChg chg="delSp modSp mod modTransition delAnim modAnim modNotesTx">
        <pc:chgData name="DOMINGUEZ, Morgane" userId="d29c428e-ee62-4017-a838-521138d5b01c" providerId="ADAL" clId="{F5368BE7-0593-4C41-92AB-70F56B8C3C62}" dt="2025-02-13T11:41:39.668" v="319"/>
        <pc:sldMkLst>
          <pc:docMk/>
          <pc:sldMk cId="1406677034" sldId="2147474619"/>
        </pc:sldMkLst>
        <pc:spChg chg="del">
          <ac:chgData name="DOMINGUEZ, Morgane" userId="d29c428e-ee62-4017-a838-521138d5b01c" providerId="ADAL" clId="{F5368BE7-0593-4C41-92AB-70F56B8C3C62}" dt="2025-02-12T11:41:53.884" v="92" actId="478"/>
          <ac:spMkLst>
            <pc:docMk/>
            <pc:sldMk cId="1406677034" sldId="2147474619"/>
            <ac:spMk id="8" creationId="{08FDB24C-4FE4-BCF6-35F1-F67A512EB10D}"/>
          </ac:spMkLst>
        </pc:spChg>
        <pc:spChg chg="mod">
          <ac:chgData name="DOMINGUEZ, Morgane" userId="d29c428e-ee62-4017-a838-521138d5b01c" providerId="ADAL" clId="{F5368BE7-0593-4C41-92AB-70F56B8C3C62}" dt="2025-02-12T11:50:56.198" v="137" actId="1076"/>
          <ac:spMkLst>
            <pc:docMk/>
            <pc:sldMk cId="1406677034" sldId="2147474619"/>
            <ac:spMk id="11" creationId="{80D1CF78-6D74-4FC2-CFFB-940784C82714}"/>
          </ac:spMkLst>
        </pc:spChg>
        <pc:picChg chg="del">
          <ac:chgData name="DOMINGUEZ, Morgane" userId="d29c428e-ee62-4017-a838-521138d5b01c" providerId="ADAL" clId="{F5368BE7-0593-4C41-92AB-70F56B8C3C62}" dt="2025-02-12T11:39:58.936" v="25" actId="478"/>
          <ac:picMkLst>
            <pc:docMk/>
            <pc:sldMk cId="1406677034" sldId="2147474619"/>
            <ac:picMk id="10" creationId="{7422654F-7309-C264-22C2-3F8DAFB18612}"/>
          </ac:picMkLst>
        </pc:picChg>
      </pc:sldChg>
      <pc:sldChg chg="delSp modSp mod modTransition delAnim modNotesTx">
        <pc:chgData name="DOMINGUEZ, Morgane" userId="d29c428e-ee62-4017-a838-521138d5b01c" providerId="ADAL" clId="{F5368BE7-0593-4C41-92AB-70F56B8C3C62}" dt="2025-02-13T11:42:54.043" v="335"/>
        <pc:sldMkLst>
          <pc:docMk/>
          <pc:sldMk cId="1316753967" sldId="2147474620"/>
        </pc:sldMkLst>
        <pc:spChg chg="mod">
          <ac:chgData name="DOMINGUEZ, Morgane" userId="d29c428e-ee62-4017-a838-521138d5b01c" providerId="ADAL" clId="{F5368BE7-0593-4C41-92AB-70F56B8C3C62}" dt="2025-02-12T11:51:02.647" v="138" actId="1076"/>
          <ac:spMkLst>
            <pc:docMk/>
            <pc:sldMk cId="1316753967" sldId="2147474620"/>
            <ac:spMk id="9" creationId="{7D6E17F4-E870-72ED-A035-2E6B53536A89}"/>
          </ac:spMkLst>
        </pc:spChg>
        <pc:picChg chg="del">
          <ac:chgData name="DOMINGUEZ, Morgane" userId="d29c428e-ee62-4017-a838-521138d5b01c" providerId="ADAL" clId="{F5368BE7-0593-4C41-92AB-70F56B8C3C62}" dt="2025-02-12T11:40:01.592" v="26" actId="478"/>
          <ac:picMkLst>
            <pc:docMk/>
            <pc:sldMk cId="1316753967" sldId="2147474620"/>
            <ac:picMk id="8" creationId="{D5F91A7B-6803-2FC6-09FD-3F665425CFC7}"/>
          </ac:picMkLst>
        </pc:picChg>
      </pc:sldChg>
      <pc:sldChg chg="delSp modSp mod modTransition delAnim modNotesTx">
        <pc:chgData name="DOMINGUEZ, Morgane" userId="d29c428e-ee62-4017-a838-521138d5b01c" providerId="ADAL" clId="{F5368BE7-0593-4C41-92AB-70F56B8C3C62}" dt="2025-02-13T11:42:58.612" v="336"/>
        <pc:sldMkLst>
          <pc:docMk/>
          <pc:sldMk cId="418592088" sldId="2147474621"/>
        </pc:sldMkLst>
        <pc:spChg chg="del">
          <ac:chgData name="DOMINGUEZ, Morgane" userId="d29c428e-ee62-4017-a838-521138d5b01c" providerId="ADAL" clId="{F5368BE7-0593-4C41-92AB-70F56B8C3C62}" dt="2025-02-12T11:42:01.640" v="95" actId="478"/>
          <ac:spMkLst>
            <pc:docMk/>
            <pc:sldMk cId="418592088" sldId="2147474621"/>
            <ac:spMk id="2" creationId="{5C676140-EB09-DA0F-2C43-D66893932B40}"/>
          </ac:spMkLst>
        </pc:spChg>
        <pc:spChg chg="del mod">
          <ac:chgData name="DOMINGUEZ, Morgane" userId="d29c428e-ee62-4017-a838-521138d5b01c" providerId="ADAL" clId="{F5368BE7-0593-4C41-92AB-70F56B8C3C62}" dt="2025-02-12T11:42:03.881" v="96" actId="478"/>
          <ac:spMkLst>
            <pc:docMk/>
            <pc:sldMk cId="418592088" sldId="2147474621"/>
            <ac:spMk id="8" creationId="{E6D113E7-9C32-0F66-6CA4-21FD9AB183AD}"/>
          </ac:spMkLst>
        </pc:spChg>
        <pc:spChg chg="mod">
          <ac:chgData name="DOMINGUEZ, Morgane" userId="d29c428e-ee62-4017-a838-521138d5b01c" providerId="ADAL" clId="{F5368BE7-0593-4C41-92AB-70F56B8C3C62}" dt="2025-02-12T11:51:09.034" v="139" actId="1076"/>
          <ac:spMkLst>
            <pc:docMk/>
            <pc:sldMk cId="418592088" sldId="2147474621"/>
            <ac:spMk id="11" creationId="{C1DEDEE1-3BDE-CC81-FD67-3296C63EF711}"/>
          </ac:spMkLst>
        </pc:spChg>
        <pc:picChg chg="del">
          <ac:chgData name="DOMINGUEZ, Morgane" userId="d29c428e-ee62-4017-a838-521138d5b01c" providerId="ADAL" clId="{F5368BE7-0593-4C41-92AB-70F56B8C3C62}" dt="2025-02-12T11:40:04.565" v="27" actId="478"/>
          <ac:picMkLst>
            <pc:docMk/>
            <pc:sldMk cId="418592088" sldId="2147474621"/>
            <ac:picMk id="9" creationId="{B6E6B2BD-4A24-7F37-7F14-D27BDF32A844}"/>
          </ac:picMkLst>
        </pc:picChg>
      </pc:sldChg>
      <pc:sldChg chg="delSp modSp mod modTransition delAnim modNotesTx">
        <pc:chgData name="DOMINGUEZ, Morgane" userId="d29c428e-ee62-4017-a838-521138d5b01c" providerId="ADAL" clId="{F5368BE7-0593-4C41-92AB-70F56B8C3C62}" dt="2025-02-13T11:41:59.401" v="329"/>
        <pc:sldMkLst>
          <pc:docMk/>
          <pc:sldMk cId="3674370995" sldId="2147474622"/>
        </pc:sldMkLst>
        <pc:spChg chg="mod">
          <ac:chgData name="DOMINGUEZ, Morgane" userId="d29c428e-ee62-4017-a838-521138d5b01c" providerId="ADAL" clId="{F5368BE7-0593-4C41-92AB-70F56B8C3C62}" dt="2025-02-12T11:51:17.865" v="140" actId="1076"/>
          <ac:spMkLst>
            <pc:docMk/>
            <pc:sldMk cId="3674370995" sldId="2147474622"/>
            <ac:spMk id="8" creationId="{9406288D-24C8-D70F-0331-7E765BA0D01C}"/>
          </ac:spMkLst>
        </pc:spChg>
        <pc:picChg chg="del">
          <ac:chgData name="DOMINGUEZ, Morgane" userId="d29c428e-ee62-4017-a838-521138d5b01c" providerId="ADAL" clId="{F5368BE7-0593-4C41-92AB-70F56B8C3C62}" dt="2025-02-12T11:40:08.365" v="28" actId="478"/>
          <ac:picMkLst>
            <pc:docMk/>
            <pc:sldMk cId="3674370995" sldId="2147474622"/>
            <ac:picMk id="7" creationId="{06FD1D80-C247-D0CC-0CB1-CE8F9D82159E}"/>
          </ac:picMkLst>
        </pc:picChg>
      </pc:sldChg>
      <pc:sldChg chg="delSp modSp mod modTransition delAnim modNotesTx">
        <pc:chgData name="DOMINGUEZ, Morgane" userId="d29c428e-ee62-4017-a838-521138d5b01c" providerId="ADAL" clId="{F5368BE7-0593-4C41-92AB-70F56B8C3C62}" dt="2025-02-13T11:41:16.737" v="310"/>
        <pc:sldMkLst>
          <pc:docMk/>
          <pc:sldMk cId="3867862830" sldId="2147474623"/>
        </pc:sldMkLst>
        <pc:spChg chg="mod">
          <ac:chgData name="DOMINGUEZ, Morgane" userId="d29c428e-ee62-4017-a838-521138d5b01c" providerId="ADAL" clId="{F5368BE7-0593-4C41-92AB-70F56B8C3C62}" dt="2025-02-12T11:50:34.136" v="134" actId="1076"/>
          <ac:spMkLst>
            <pc:docMk/>
            <pc:sldMk cId="3867862830" sldId="2147474623"/>
            <ac:spMk id="8" creationId="{3E70CAA6-678A-CD85-878D-53E41A300221}"/>
          </ac:spMkLst>
        </pc:spChg>
        <pc:picChg chg="del">
          <ac:chgData name="DOMINGUEZ, Morgane" userId="d29c428e-ee62-4017-a838-521138d5b01c" providerId="ADAL" clId="{F5368BE7-0593-4C41-92AB-70F56B8C3C62}" dt="2025-02-12T11:39:49.834" v="22" actId="478"/>
          <ac:picMkLst>
            <pc:docMk/>
            <pc:sldMk cId="3867862830" sldId="2147474623"/>
            <ac:picMk id="9" creationId="{1B0649D1-66D5-CF61-835F-831E004FBA39}"/>
          </ac:picMkLst>
        </pc:picChg>
      </pc:sldChg>
      <pc:sldChg chg="addSp delSp modSp mod modTransition delAnim modNotesTx">
        <pc:chgData name="DOMINGUEZ, Morgane" userId="d29c428e-ee62-4017-a838-521138d5b01c" providerId="ADAL" clId="{F5368BE7-0593-4C41-92AB-70F56B8C3C62}" dt="2025-02-15T19:05:56.787" v="343" actId="207"/>
        <pc:sldMkLst>
          <pc:docMk/>
          <pc:sldMk cId="1196437394" sldId="2147474624"/>
        </pc:sldMkLst>
        <pc:spChg chg="del">
          <ac:chgData name="DOMINGUEZ, Morgane" userId="d29c428e-ee62-4017-a838-521138d5b01c" providerId="ADAL" clId="{F5368BE7-0593-4C41-92AB-70F56B8C3C62}" dt="2025-02-13T11:29:10.214" v="205" actId="478"/>
          <ac:spMkLst>
            <pc:docMk/>
            <pc:sldMk cId="1196437394" sldId="2147474624"/>
            <ac:spMk id="2" creationId="{90A3AAD3-8584-26CE-BA00-BD89AB8E0E98}"/>
          </ac:spMkLst>
        </pc:spChg>
        <pc:spChg chg="del mod">
          <ac:chgData name="DOMINGUEZ, Morgane" userId="d29c428e-ee62-4017-a838-521138d5b01c" providerId="ADAL" clId="{F5368BE7-0593-4C41-92AB-70F56B8C3C62}" dt="2025-02-13T11:28:03.825" v="200" actId="21"/>
          <ac:spMkLst>
            <pc:docMk/>
            <pc:sldMk cId="1196437394" sldId="2147474624"/>
            <ac:spMk id="3" creationId="{121BFA7D-049E-F4F1-AECA-27581F9DD0A4}"/>
          </ac:spMkLst>
        </pc:spChg>
        <pc:spChg chg="mod">
          <ac:chgData name="DOMINGUEZ, Morgane" userId="d29c428e-ee62-4017-a838-521138d5b01c" providerId="ADAL" clId="{F5368BE7-0593-4C41-92AB-70F56B8C3C62}" dt="2025-02-15T19:05:56.787" v="343" actId="207"/>
          <ac:spMkLst>
            <pc:docMk/>
            <pc:sldMk cId="1196437394" sldId="2147474624"/>
            <ac:spMk id="4" creationId="{A6AC54B9-9F0C-8395-3BDC-6962F03BB652}"/>
          </ac:spMkLst>
        </pc:spChg>
        <pc:spChg chg="add mod">
          <ac:chgData name="DOMINGUEZ, Morgane" userId="d29c428e-ee62-4017-a838-521138d5b01c" providerId="ADAL" clId="{F5368BE7-0593-4C41-92AB-70F56B8C3C62}" dt="2025-02-13T11:28:15.870" v="204" actId="14100"/>
          <ac:spMkLst>
            <pc:docMk/>
            <pc:sldMk cId="1196437394" sldId="2147474624"/>
            <ac:spMk id="5" creationId="{FF200889-90CB-EA3B-CF09-2A4E5D85ADCD}"/>
          </ac:spMkLst>
        </pc:spChg>
        <pc:picChg chg="del">
          <ac:chgData name="DOMINGUEZ, Morgane" userId="d29c428e-ee62-4017-a838-521138d5b01c" providerId="ADAL" clId="{F5368BE7-0593-4C41-92AB-70F56B8C3C62}" dt="2025-02-12T11:38:54.256" v="3" actId="478"/>
          <ac:picMkLst>
            <pc:docMk/>
            <pc:sldMk cId="1196437394" sldId="2147474624"/>
            <ac:picMk id="5" creationId="{3BD8A4AD-BD05-B12E-799B-094633693206}"/>
          </ac:picMkLst>
        </pc:picChg>
      </pc:sldChg>
      <pc:sldChg chg="delSp modSp mod modTransition delAnim modNotesTx">
        <pc:chgData name="DOMINGUEZ, Morgane" userId="d29c428e-ee62-4017-a838-521138d5b01c" providerId="ADAL" clId="{F5368BE7-0593-4C41-92AB-70F56B8C3C62}" dt="2025-02-13T11:42:08.299" v="333"/>
        <pc:sldMkLst>
          <pc:docMk/>
          <pc:sldMk cId="2849894684" sldId="2147474632"/>
        </pc:sldMkLst>
        <pc:spChg chg="mod">
          <ac:chgData name="DOMINGUEZ, Morgane" userId="d29c428e-ee62-4017-a838-521138d5b01c" providerId="ADAL" clId="{F5368BE7-0593-4C41-92AB-70F56B8C3C62}" dt="2025-02-12T12:01:42.377" v="142" actId="255"/>
          <ac:spMkLst>
            <pc:docMk/>
            <pc:sldMk cId="2849894684" sldId="2147474632"/>
            <ac:spMk id="4" creationId="{740E2E80-327C-EB63-DD16-1ED602B71D80}"/>
          </ac:spMkLst>
        </pc:spChg>
        <pc:picChg chg="del">
          <ac:chgData name="DOMINGUEZ, Morgane" userId="d29c428e-ee62-4017-a838-521138d5b01c" providerId="ADAL" clId="{F5368BE7-0593-4C41-92AB-70F56B8C3C62}" dt="2025-02-12T11:40:11.270" v="29" actId="478"/>
          <ac:picMkLst>
            <pc:docMk/>
            <pc:sldMk cId="2849894684" sldId="2147474632"/>
            <ac:picMk id="3" creationId="{A5B8FA85-FACF-DAD6-7910-2EC40A4B8D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1 of the GTFCC online course on cholera surveillance for health care workers.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2369160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Early detection is an essential surveillance objective because when outbreaks are detected early, they can be controlled rapidly which is critical to mitigate their spread and their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10</a:t>
            </a:fld>
            <a:endParaRPr lang="en-US"/>
          </a:p>
        </p:txBody>
      </p:sp>
    </p:spTree>
    <p:extLst>
      <p:ext uri="{BB962C8B-B14F-4D97-AF65-F5344CB8AC3E}">
        <p14:creationId xmlns:p14="http://schemas.microsoft.com/office/powerpoint/2010/main" val="21929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the importance of early detection with a fictive example.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chart represents the potential number of cholera cases by day if a cholera outbreak was detected with delay which would result in a delayed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11</a:t>
            </a:fld>
            <a:endParaRPr lang="en-US"/>
          </a:p>
        </p:txBody>
      </p:sp>
    </p:spTree>
    <p:extLst>
      <p:ext uri="{BB962C8B-B14F-4D97-AF65-F5344CB8AC3E}">
        <p14:creationId xmlns:p14="http://schemas.microsoft.com/office/powerpoint/2010/main" val="217243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this chart represents the potential number of cholera cases by day if an outbreak was detected early which would enable a rapid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12</a:t>
            </a:fld>
            <a:endParaRPr lang="en-US"/>
          </a:p>
        </p:txBody>
      </p:sp>
    </p:spTree>
    <p:extLst>
      <p:ext uri="{BB962C8B-B14F-4D97-AF65-F5344CB8AC3E}">
        <p14:creationId xmlns:p14="http://schemas.microsoft.com/office/powerpoint/2010/main" val="314766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solidFill>
                  <a:srgbClr val="009999"/>
                </a:solidFill>
                <a:effectLst/>
                <a:latin typeface="Calibri" panose="020F0502020204030204" pitchFamily="34" charset="0"/>
                <a:cs typeface="Times New Roman" panose="02020603050405020304" pitchFamily="18" charset="0"/>
              </a:rPr>
              <a:t>If we compare the number of cases by day in these two situations, we can see that with early detection and rapid response, the number of cholera cases remained much lower compared to if the outbreak would have been detected and responded to with delay. This illustrates that early detection and rapid response help prevent further cholera cases.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13</a:t>
            </a:fld>
            <a:endParaRPr lang="en-US"/>
          </a:p>
        </p:txBody>
      </p:sp>
    </p:spTree>
    <p:extLst>
      <p:ext uri="{BB962C8B-B14F-4D97-AF65-F5344CB8AC3E}">
        <p14:creationId xmlns:p14="http://schemas.microsoft.com/office/powerpoint/2010/main" val="1565467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cholera clusters and the surveillance objective in that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cholera cluster when a group of cases infected one another or got infected by the same source. Clusters are more likely to occur at the very early stages following the introduction of cholera in a new geographic area.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clustered transmission is not interrupted rapidly, cholera might spread in the community and cause a large outbreak that would be more challenging to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robust surveillance that can guide highly targeted interventions around cases, it is possible to interrupt transmission at cluster stage before it spreads in the community.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24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Going back to our previous example, if surveillance is sufficiently performant to track clusters in order to guide highly targeted interventions around cases, then the number of cholera cases that can be prevented is even higher.</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15</a:t>
            </a:fld>
            <a:endParaRPr lang="en-US"/>
          </a:p>
        </p:txBody>
      </p:sp>
    </p:spTree>
    <p:extLst>
      <p:ext uri="{BB962C8B-B14F-4D97-AF65-F5344CB8AC3E}">
        <p14:creationId xmlns:p14="http://schemas.microsoft.com/office/powerpoint/2010/main" val="1394815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the last surveillance objective, during an outbreak, if cholera has spread in the community, surveillance continuously generates information that is used to target effective multisectoral strategies to control and end the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pivotal to guide interventions across all cholera control and prevention pillars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from vaccination campaigns, to water, sanitation and hygiene efforts, community engagement, and case management.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For example, regarding case management, surveillance provides information to identify locations where cholera treatment facilities and referral system need to be set up, to quantify the needs for treatment supplies as well as to identify potential issues with access to health care or treatment of patients in order to fix them.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376690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care workers are instrumental in cholera surveillance. Let’s see what their key role is.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4177192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Beyond treating patients with cholera, health care workers also contribute to preventing further cholera cases and deaths by contributing to cholera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care workers contribute to cholera surveillance by identifying patients with suspected cholera, collecting standard information on these patients and reporting this information. They also collect samples on patients with suspected cholera and test them by rapid diagnostic tests and send samples to a laboratory for testing.</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18</a:t>
            </a:fld>
            <a:endParaRPr lang="en-US"/>
          </a:p>
        </p:txBody>
      </p:sp>
    </p:spTree>
    <p:extLst>
      <p:ext uri="{BB962C8B-B14F-4D97-AF65-F5344CB8AC3E}">
        <p14:creationId xmlns:p14="http://schemas.microsoft.com/office/powerpoint/2010/main" val="2156539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next modules, you will learn more about how health care workers contribute to cholera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module 2, we will walk you through general principles to identify patients with suspected cholera, record standard information on these patients, and test them. These principles always apply, regardless of the ongoing cholera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in modules 3 to 5, we will walk you through specificities to implement cholera surveillance depending on the ongoing cholera situation and the corresponding surveillance objective. In Module 3, we will focus on surveillance for the early detection of cholera outbreaks. In module 4, we will address surveillance to monitor cholera outbreaks. Lastly, in module 5, we will cover surveillance to track cholera clusters.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19</a:t>
            </a:fld>
            <a:endParaRPr lang="en-US"/>
          </a:p>
        </p:txBody>
      </p:sp>
    </p:spTree>
    <p:extLst>
      <p:ext uri="{BB962C8B-B14F-4D97-AF65-F5344CB8AC3E}">
        <p14:creationId xmlns:p14="http://schemas.microsoft.com/office/powerpoint/2010/main" val="4208648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walk you through the objectives of cholera surveillance and the reasons why health care workers play such an essential role in cholera surveillance.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3535483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can cause large outbreaks and be deadly.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care workers play a critical role beyond treating cholera patients. They are at the frontline to identify, record, report and ensure the testing of patients with suspected cholera.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contributing to cholera surveillance, health care workers contribute to detecting cholera outbreaks early so that they can be controlled rapidly; tracking clusters to interrupt transmission before cholera spreads in the community; monitoring cholera outbreaks to generate information to design effective strategies to control outbreaks.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20</a:t>
            </a:fld>
            <a:endParaRPr lang="en-US"/>
          </a:p>
        </p:txBody>
      </p:sp>
    </p:spTree>
    <p:extLst>
      <p:ext uri="{BB962C8B-B14F-4D97-AF65-F5344CB8AC3E}">
        <p14:creationId xmlns:p14="http://schemas.microsoft.com/office/powerpoint/2010/main" val="276236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four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Select all that apply. Beyond treating patients with suspected cholera, health care workers are also at the frontline to:</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Identify patients with suspected cholera</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Record information on patients with suspected cholera</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Report information on patients with suspected cholera</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Collect samples for testing on patients with suspected cholera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answers apply. Beyond treating patients with suspected cholera, health care workers are also at the frontline to identify patients with suspected cholera, record and report information on these patients, and collect samples for testing on these patients.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23</a:t>
            </a:fld>
            <a:endParaRPr lang="en-US"/>
          </a:p>
        </p:txBody>
      </p:sp>
    </p:spTree>
    <p:extLst>
      <p:ext uri="{BB962C8B-B14F-4D97-AF65-F5344CB8AC3E}">
        <p14:creationId xmlns:p14="http://schemas.microsoft.com/office/powerpoint/2010/main" val="3215672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In</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geographic areas where there is no cholera outbreak, surveillance is for the: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Early detection of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Monitoring of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Tracking of clusters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critical to: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Generate information to guide effective interventions across all cholera control pillars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 Interrupt transmission before cholera spreads in the community and becomes more challenging to control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 Respond rapidly to any new outbreak to mitigate its spread and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24</a:t>
            </a:fld>
            <a:endParaRPr lang="en-US"/>
          </a:p>
        </p:txBody>
      </p:sp>
    </p:spTree>
    <p:extLst>
      <p:ext uri="{BB962C8B-B14F-4D97-AF65-F5344CB8AC3E}">
        <p14:creationId xmlns:p14="http://schemas.microsoft.com/office/powerpoint/2010/main" val="3718020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a and f. In</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geographic areas where there is no cholera outbreak, surveillance is for the early detection of outbreaks, this is critical to respond rapidly to any new outbreak to mitigate its spread and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25</a:t>
            </a:fld>
            <a:endParaRPr lang="en-US"/>
          </a:p>
        </p:txBody>
      </p:sp>
    </p:spTree>
    <p:extLst>
      <p:ext uri="{BB962C8B-B14F-4D97-AF65-F5344CB8AC3E}">
        <p14:creationId xmlns:p14="http://schemas.microsoft.com/office/powerpoint/2010/main" val="3770384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In geographic areas where there is a cholera outbreak, surveillance is for the: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Early detection of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Monitoring of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Tracking of clusters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critical to: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Generate information to guide effective interventions across all cholera control pillars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 Interrupt transmission before cholera spreads in the community and becomes more challenging to control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 Respond rapidly to any new outbreak to mitigate its spread and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26</a:t>
            </a:fld>
            <a:endParaRPr lang="en-US"/>
          </a:p>
        </p:txBody>
      </p:sp>
    </p:spTree>
    <p:extLst>
      <p:ext uri="{BB962C8B-B14F-4D97-AF65-F5344CB8AC3E}">
        <p14:creationId xmlns:p14="http://schemas.microsoft.com/office/powerpoint/2010/main" val="3832769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b and d. In geographic areas where there is a cholera outbreak, surveillance is for the monitoring of the outbreak. This is critical to generate information to guide effective interventions across all cholera control pillars.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27</a:t>
            </a:fld>
            <a:endParaRPr lang="en-US"/>
          </a:p>
        </p:txBody>
      </p:sp>
    </p:spTree>
    <p:extLst>
      <p:ext uri="{BB962C8B-B14F-4D97-AF65-F5344CB8AC3E}">
        <p14:creationId xmlns:p14="http://schemas.microsoft.com/office/powerpoint/2010/main" val="405399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4. This is the last question. In geographic areas where cholera has just been introduced and hasn’t yet spread in the community, surveillance is for the: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Early detection of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Monitoring of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Tracking of clusters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critical to: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Generate information to guide effective interventions across all cholera control pillars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 Interrupt transmission before cholera spreads in the community and becomes more challenging to control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 Respond rapidly to any new outbreak to mitigate its spread and impact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28</a:t>
            </a:fld>
            <a:endParaRPr lang="en-US"/>
          </a:p>
        </p:txBody>
      </p:sp>
    </p:spTree>
    <p:extLst>
      <p:ext uri="{BB962C8B-B14F-4D97-AF65-F5344CB8AC3E}">
        <p14:creationId xmlns:p14="http://schemas.microsoft.com/office/powerpoint/2010/main" val="431663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c and e. In geographic areas where cholera has just been introduced and hasn’t yet spread in the community, surveillance is for the tracking of clusters. This is critical to interrupt transmission before cholera spreads in the community and becomes more challenging to control.</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29</a:t>
            </a:fld>
            <a:endParaRPr lang="en-US"/>
          </a:p>
        </p:txBody>
      </p:sp>
    </p:spTree>
    <p:extLst>
      <p:ext uri="{BB962C8B-B14F-4D97-AF65-F5344CB8AC3E}">
        <p14:creationId xmlns:p14="http://schemas.microsoft.com/office/powerpoint/2010/main" val="347825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familiar with the objectives of cholera surveillance in different situations and you will be aware of the key role that health care workers play in cholera surveillance.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a:t>
            </a:fld>
            <a:endParaRPr lang="en-US"/>
          </a:p>
        </p:txBody>
      </p:sp>
    </p:spTree>
    <p:extLst>
      <p:ext uri="{BB962C8B-B14F-4D97-AF65-F5344CB8AC3E}">
        <p14:creationId xmlns:p14="http://schemas.microsoft.com/office/powerpoint/2010/main" val="4243690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30</a:t>
            </a:fld>
            <a:endParaRPr lang="en-US"/>
          </a:p>
        </p:txBody>
      </p:sp>
    </p:spTree>
    <p:extLst>
      <p:ext uri="{BB962C8B-B14F-4D97-AF65-F5344CB8AC3E}">
        <p14:creationId xmlns:p14="http://schemas.microsoft.com/office/powerpoint/2010/main" val="497984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we dive in, let us remind you what cholera is and what surveillance is.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939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is an acute diarrheal infection which spreads through contaminated food and water.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caused by the bacterium toxigenic Vibrio cholerae, serogroup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0139.</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can spread rapidly and cause large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Severe forms of the disease can lead to severe dehydration and death within hours if not treated. However, it is preventable and easily treatable with rehydration protocols.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a:t>
            </a:fld>
            <a:endParaRPr lang="en-US"/>
          </a:p>
        </p:txBody>
      </p:sp>
    </p:spTree>
    <p:extLst>
      <p:ext uri="{BB962C8B-B14F-4D97-AF65-F5344CB8AC3E}">
        <p14:creationId xmlns:p14="http://schemas.microsoft.com/office/powerpoint/2010/main" val="321306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the continuous and systematic collection, analysis and interpretation of health-related data with prompt dissemination of results to guide public health response.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essential to understand the dynamics of disease outbreaks by describing who is affected, where and when. This understanding is critical to design effective interventions to control outbreaks. </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6</a:t>
            </a:fld>
            <a:endParaRPr lang="en-US"/>
          </a:p>
        </p:txBody>
      </p:sp>
    </p:spTree>
    <p:extLst>
      <p:ext uri="{BB962C8B-B14F-4D97-AF65-F5344CB8AC3E}">
        <p14:creationId xmlns:p14="http://schemas.microsoft.com/office/powerpoint/2010/main" val="45961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Health care workers play an essential role in disease surveillance. They are at the frontline to identify and report patients that have a disease under surveillance.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how the surveillance process goes.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person feels ill and go to a health facility to seek care.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this facility, health care workers identify that the patient has a disease under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collect standard information about this patient and report it to their health authority.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then analyze this information to detect and respond to disease outbreaks.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7</a:t>
            </a:fld>
            <a:endParaRPr lang="en-US"/>
          </a:p>
        </p:txBody>
      </p:sp>
    </p:spTree>
    <p:extLst>
      <p:ext uri="{BB962C8B-B14F-4D97-AF65-F5344CB8AC3E}">
        <p14:creationId xmlns:p14="http://schemas.microsoft.com/office/powerpoint/2010/main" val="325700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the objectives of cholera surveillance more specifically.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8</a:t>
            </a:fld>
            <a:endParaRPr lang="en-US"/>
          </a:p>
        </p:txBody>
      </p:sp>
    </p:spTree>
    <p:extLst>
      <p:ext uri="{BB962C8B-B14F-4D97-AF65-F5344CB8AC3E}">
        <p14:creationId xmlns:p14="http://schemas.microsoft.com/office/powerpoint/2010/main" val="2026621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general objective of cholera surveillance is always to generate information to guide an effective public health response in order to reduce the number of cholera cases and cholera deaths and limit the spread of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Depending on the cholera situation in a local geographic area, the specific objectives of cholera surveillance evolve.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areas where there is no ongoing cholera outbreak, surveillance aims to detect any cholera outbreak early so that it can be responded to rapidly.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areas where a cholera outbreak is starting but has not yet spread in the community and cholera cases are occurring in clusters, surveillance aims to track the clusters in order to interrupt transmission with highly targeted interventions around the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in geographic areas where there is an ongoing cholera outbreak, surveillance aims to monitor the outbreak in order to guide the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9</a:t>
            </a:fld>
            <a:endParaRPr lang="en-US"/>
          </a:p>
        </p:txBody>
      </p:sp>
    </p:spTree>
    <p:extLst>
      <p:ext uri="{BB962C8B-B14F-4D97-AF65-F5344CB8AC3E}">
        <p14:creationId xmlns:p14="http://schemas.microsoft.com/office/powerpoint/2010/main" val="14428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EC7408-EB41-4446-95C1-7150550A32B4}"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AF46D-A4C7-4E90-A01B-263A64EB79C4}"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139BE-6B9B-43BD-861E-6471A89E394F}"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873FCA-9B5F-4E88-81CF-612147BBD199}"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988E49D-7058-4551-A29C-E69788A19AF9}"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75B05D4-762A-48CE-B146-8D8F6F9C957F}" type="datetime1">
              <a:rPr lang="en-GB" smtClean="0"/>
              <a:t>15/02/2025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A93C81C-F5CD-46BE-8FAA-9D2F154F4E6F}" type="datetime1">
              <a:rPr lang="en-GB" smtClean="0"/>
              <a:t>15/02/2025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F8769C9-8CEB-4282-A066-04EE7803D2CD}" type="datetime1">
              <a:rPr lang="en-GB" smtClean="0"/>
              <a:t>15/02/2025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46F328D8-8E26-4B04-9E82-33F8A87DB8E7}" type="datetime1">
              <a:rPr lang="en-GB" smtClean="0"/>
              <a:t>15/02/2025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9356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AFE0AC7-BC22-4D25-8456-27D71962A50C}"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9467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567CC9B-3ABB-4BD9-A777-F04A31C800F1}"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7062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047779-DF8F-4A57-A720-E102CF5A9C89}"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33370DA-36F9-40CE-AD04-7408140CD969}"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84211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BE54D9D-5E5B-47EE-8C19-3E478DC107C5}"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3283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30FA945-1CFF-4CA3-BA59-BC3B772A5D6D}"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29345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AD2A9CE-9F75-4C59-8FA7-84DD396AB7C0}"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12812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424FA06-DE0C-4F35-9102-B3819A1344A7}"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90419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0AFCE7A4-EFB9-4C91-9490-6E8D23022895}" type="datetime1">
              <a:rPr lang="en-GB" smtClean="0"/>
              <a:t>15/02/2025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62774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3C9DEF6F-A83B-4D6E-B35F-C443C754AE42}" type="datetime1">
              <a:rPr lang="en-GB" smtClean="0"/>
              <a:t>15/02/2025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77747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B6C341D2-903B-4311-9118-9A00A04D13E7}" type="datetime1">
              <a:rPr lang="en-GB" smtClean="0"/>
              <a:t>15/02/2025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29662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79683AEA-358F-4449-842A-47EA356B082C}" type="datetime1">
              <a:rPr lang="en-GB" smtClean="0"/>
              <a:t>15/02/2025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1117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75279E03-60D8-41D0-8852-941EF6FA320E}" type="datetime1">
              <a:rPr lang="en-GB" smtClean="0"/>
              <a:t>15/02/2025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3548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854C98-B263-4300-A14B-9D3FBE46D784}"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1E8BDFA2-906C-402B-9296-A238FEA70A7D}" type="datetime1">
              <a:rPr lang="en-GB" smtClean="0"/>
              <a:t>15/02/2025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00048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C1D1E355-DB8E-4EA8-8793-ECE9506F511F}" type="datetime1">
              <a:rPr lang="en-GB" smtClean="0"/>
              <a:t>15/02/2025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58893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4D0936D1-A786-4DA4-B3DF-AB60DC8056D2}" type="datetime1">
              <a:rPr lang="en-GB" smtClean="0"/>
              <a:t>15/02/2025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30108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03EDF77A-C6CB-4DB7-AD6C-4F0231E4FA02}" type="datetime1">
              <a:rPr lang="en-GB" smtClean="0"/>
              <a:t>15/02/2025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9867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DAC816-F83C-4ACE-8F7E-0E4B4FB24D4D}"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7AC5AE-47AF-4A01-85B2-10021FB66A00}" type="datetime1">
              <a:rPr lang="en-GB" smtClean="0"/>
              <a:t>15/02/2025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4F19BA-29E5-446A-A868-6FE53F558450}" type="datetime1">
              <a:rPr lang="en-GB" smtClean="0"/>
              <a:t>15/02/2025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FCF0A-1DCB-4D6A-A0DB-8AFCDD535B83}" type="datetime1">
              <a:rPr lang="en-GB" smtClean="0"/>
              <a:t>15/02/2025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EBAF31-76C6-46C8-80E9-B66CF8A60693}"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F09022-BE19-4947-8C42-2AFE260E5158}"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04572-1D19-4EAD-A485-CB49E6EC7A99}" type="datetime1">
              <a:rPr lang="en-GB" smtClean="0"/>
              <a:t>15/02/2025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BDE9AF14-9AA3-42A9-BCB3-5FD60B54CB7C}" type="datetime1">
              <a:rPr lang="en-GB" smtClean="0"/>
              <a:t>15/02/2025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850868A5-144A-4999-8D73-B3D274F51867}" type="datetime1">
              <a:rPr lang="en-GB" smtClean="0"/>
              <a:t>15/02/2025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4656337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53366D-23F5-747F-2BE4-A53686263ECF}"/>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3" name="Picture 2">
            <a:extLst>
              <a:ext uri="{FF2B5EF4-FFF2-40B4-BE49-F238E27FC236}">
                <a16:creationId xmlns:a16="http://schemas.microsoft.com/office/drawing/2014/main" id="{E9ECC6C5-F80D-764A-E625-27EACD17589E}"/>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23327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7">
            <a:extLst>
              <a:ext uri="{FF2B5EF4-FFF2-40B4-BE49-F238E27FC236}">
                <a16:creationId xmlns:a16="http://schemas.microsoft.com/office/drawing/2014/main" id="{644C1383-460D-1338-0D97-AF4044BA35F5}"/>
              </a:ext>
            </a:extLst>
          </p:cNvPr>
          <p:cNvGrpSpPr/>
          <p:nvPr/>
        </p:nvGrpSpPr>
        <p:grpSpPr>
          <a:xfrm>
            <a:off x="-737937" y="-1907628"/>
            <a:ext cx="9881937"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848529" y="569039"/>
            <a:ext cx="1021383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Early detection</a:t>
            </a:r>
          </a:p>
        </p:txBody>
      </p:sp>
      <p:sp>
        <p:nvSpPr>
          <p:cNvPr id="29" name="Freeform 4">
            <a:extLst>
              <a:ext uri="{FF2B5EF4-FFF2-40B4-BE49-F238E27FC236}">
                <a16:creationId xmlns:a16="http://schemas.microsoft.com/office/drawing/2014/main" id="{1739D6FB-F01B-94CC-C74A-AB48A8736EDD}"/>
              </a:ext>
            </a:extLst>
          </p:cNvPr>
          <p:cNvSpPr/>
          <p:nvPr/>
        </p:nvSpPr>
        <p:spPr>
          <a:xfrm>
            <a:off x="2679031" y="4061772"/>
            <a:ext cx="12897853" cy="172942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2A1720"/>
              </a:solidFill>
              <a:effectLst/>
              <a:uLnTx/>
              <a:uFillTx/>
              <a:latin typeface="Atkinson Hyperlegible" panose="020B0604020202020204" charset="0"/>
              <a:ea typeface="+mn-ea"/>
              <a:cs typeface="+mn-cs"/>
            </a:endParaRPr>
          </a:p>
        </p:txBody>
      </p:sp>
      <p:sp>
        <p:nvSpPr>
          <p:cNvPr id="30" name="TextBox 29">
            <a:extLst>
              <a:ext uri="{FF2B5EF4-FFF2-40B4-BE49-F238E27FC236}">
                <a16:creationId xmlns:a16="http://schemas.microsoft.com/office/drawing/2014/main" id="{37D9219A-FE80-C3F6-E4EB-F429FF535A11}"/>
              </a:ext>
            </a:extLst>
          </p:cNvPr>
          <p:cNvSpPr txBox="1"/>
          <p:nvPr/>
        </p:nvSpPr>
        <p:spPr>
          <a:xfrm>
            <a:off x="4699000" y="4384126"/>
            <a:ext cx="8890000" cy="118494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1800"/>
              </a:spcAft>
              <a:buClr>
                <a:srgbClr val="008080"/>
              </a:buClr>
              <a:buSzTx/>
              <a:tabLst/>
              <a:defRPr/>
            </a:pP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Outbreaks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detected early </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can be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controlled rapidly </a:t>
            </a:r>
          </a:p>
          <a:p>
            <a:pPr marL="457200" marR="0" lvl="0" indent="-457200" algn="ctr" defTabSz="914400" rtl="0" eaLnBrk="1" fontAlgn="auto" latinLnBrk="0" hangingPunct="1">
              <a:lnSpc>
                <a:spcPct val="100000"/>
              </a:lnSpc>
              <a:spcBef>
                <a:spcPts val="0"/>
              </a:spcBef>
              <a:spcAft>
                <a:spcPts val="1800"/>
              </a:spcAft>
              <a:buClr>
                <a:srgbClr val="008080"/>
              </a:buClr>
              <a:buSzTx/>
              <a:buBlip>
                <a:blip r:embed="rId3"/>
              </a:buBlip>
              <a:tabLst/>
              <a:defRPr/>
            </a:pP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Spread &amp; impact mitigated</a:t>
            </a:r>
            <a:endParaRPr kumimoji="0" lang="en-CA"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Slide Number Placeholder 2">
            <a:extLst>
              <a:ext uri="{FF2B5EF4-FFF2-40B4-BE49-F238E27FC236}">
                <a16:creationId xmlns:a16="http://schemas.microsoft.com/office/drawing/2014/main" id="{6CFD6AEE-3515-85B8-A45B-84E89C37D4D2}"/>
              </a:ext>
            </a:extLst>
          </p:cNvPr>
          <p:cNvSpPr>
            <a:spLocks noGrp="1"/>
          </p:cNvSpPr>
          <p:nvPr>
            <p:ph type="sldNum" sz="quarter" idx="12"/>
          </p:nvPr>
        </p:nvSpPr>
        <p:spPr>
          <a:xfrm>
            <a:off x="15269183" y="9410835"/>
            <a:ext cx="2133600" cy="365125"/>
          </a:xfrm>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364633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9757D9C-9212-88DA-1D4D-A8B5B0B86101}"/>
              </a:ext>
            </a:extLst>
          </p:cNvPr>
          <p:cNvGrpSpPr/>
          <p:nvPr/>
        </p:nvGrpSpPr>
        <p:grpSpPr>
          <a:xfrm>
            <a:off x="383047" y="3834939"/>
            <a:ext cx="15771353" cy="6452061"/>
            <a:chOff x="383047" y="3834939"/>
            <a:chExt cx="15771353" cy="6452061"/>
          </a:xfrm>
        </p:grpSpPr>
        <p:pic>
          <p:nvPicPr>
            <p:cNvPr id="7" name="Picture 6">
              <a:extLst>
                <a:ext uri="{FF2B5EF4-FFF2-40B4-BE49-F238E27FC236}">
                  <a16:creationId xmlns:a16="http://schemas.microsoft.com/office/drawing/2014/main" id="{3BD59F95-9DC8-D9DB-6736-E3263F97DE5C}"/>
                </a:ext>
              </a:extLst>
            </p:cNvPr>
            <p:cNvPicPr>
              <a:picLocks noChangeAspect="1"/>
            </p:cNvPicPr>
            <p:nvPr/>
          </p:nvPicPr>
          <p:blipFill>
            <a:blip r:embed="rId3"/>
            <a:stretch>
              <a:fillRect/>
            </a:stretch>
          </p:blipFill>
          <p:spPr>
            <a:xfrm>
              <a:off x="2024832" y="3834939"/>
              <a:ext cx="14129568" cy="6048948"/>
            </a:xfrm>
            <a:prstGeom prst="rect">
              <a:avLst/>
            </a:prstGeom>
          </p:spPr>
        </p:pic>
        <p:sp>
          <p:nvSpPr>
            <p:cNvPr id="17" name="TextBox 16">
              <a:extLst>
                <a:ext uri="{FF2B5EF4-FFF2-40B4-BE49-F238E27FC236}">
                  <a16:creationId xmlns:a16="http://schemas.microsoft.com/office/drawing/2014/main" id="{CAF353EC-267A-5826-4C8C-FA63955E6C46}"/>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algn="ctr"/>
              <a:r>
                <a:rPr lang="fr-FR" sz="2600" b="1" dirty="0">
                  <a:solidFill>
                    <a:schemeClr val="bg1">
                      <a:lumMod val="50000"/>
                    </a:schemeClr>
                  </a:solidFill>
                  <a:latin typeface="Congenial" panose="02000503040000020004" pitchFamily="2" charset="0"/>
                </a:rPr>
                <a:t>Number of cases</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algn="ctr"/>
              <a:r>
                <a:rPr lang="fr-FR" sz="2600" b="1" dirty="0">
                  <a:solidFill>
                    <a:schemeClr val="bg1">
                      <a:lumMod val="50000"/>
                    </a:schemeClr>
                  </a:solidFill>
                  <a:latin typeface="Congenial" panose="02000503040000020004" pitchFamily="2" charset="0"/>
                </a:rPr>
                <a:t>Days</a:t>
              </a:r>
              <a:endParaRPr lang="en-US" sz="2600" b="1" dirty="0">
                <a:solidFill>
                  <a:schemeClr val="bg1">
                    <a:lumMod val="50000"/>
                  </a:schemeClr>
                </a:solidFill>
                <a:latin typeface="Congenial" panose="02000503040000020004" pitchFamily="2" charset="0"/>
              </a:endParaRPr>
            </a:p>
          </p:txBody>
        </p:sp>
      </p:grpSp>
      <p:pic>
        <p:nvPicPr>
          <p:cNvPr id="3" name="Picture 2">
            <a:extLst>
              <a:ext uri="{FF2B5EF4-FFF2-40B4-BE49-F238E27FC236}">
                <a16:creationId xmlns:a16="http://schemas.microsoft.com/office/drawing/2014/main" id="{9C4F40FA-2687-D285-43DE-4E6C54105684}"/>
              </a:ext>
            </a:extLst>
          </p:cNvPr>
          <p:cNvPicPr>
            <a:picLocks noChangeAspect="1"/>
          </p:cNvPicPr>
          <p:nvPr/>
        </p:nvPicPr>
        <p:blipFill>
          <a:blip r:embed="rId4"/>
          <a:stretch>
            <a:fillRect/>
          </a:stretch>
        </p:blipFill>
        <p:spPr>
          <a:xfrm>
            <a:off x="383047" y="1691484"/>
            <a:ext cx="3733802" cy="1301625"/>
          </a:xfrm>
          <a:prstGeom prst="rect">
            <a:avLst/>
          </a:prstGeom>
        </p:spPr>
      </p:pic>
      <p:grpSp>
        <p:nvGrpSpPr>
          <p:cNvPr id="16" name="Group 15">
            <a:extLst>
              <a:ext uri="{FF2B5EF4-FFF2-40B4-BE49-F238E27FC236}">
                <a16:creationId xmlns:a16="http://schemas.microsoft.com/office/drawing/2014/main" id="{9A0C69A2-3943-F5C0-8DE8-D7112F214E90}"/>
              </a:ext>
            </a:extLst>
          </p:cNvPr>
          <p:cNvGrpSpPr/>
          <p:nvPr/>
        </p:nvGrpSpPr>
        <p:grpSpPr>
          <a:xfrm>
            <a:off x="7982953" y="3494396"/>
            <a:ext cx="1833675" cy="1741784"/>
            <a:chOff x="7982953" y="3494396"/>
            <a:chExt cx="1833675" cy="1741784"/>
          </a:xfrm>
        </p:grpSpPr>
        <p:sp>
          <p:nvSpPr>
            <p:cNvPr id="6" name="TextBox 6"/>
            <p:cNvSpPr txBox="1"/>
            <p:nvPr/>
          </p:nvSpPr>
          <p:spPr>
            <a:xfrm>
              <a:off x="7982953" y="3494396"/>
              <a:ext cx="1833675" cy="758541"/>
            </a:xfrm>
            <a:prstGeom prst="rect">
              <a:avLst/>
            </a:prstGeom>
          </p:spPr>
          <p:txBody>
            <a:bodyPr wrap="square" lIns="0" tIns="0" rIns="0" bIns="0" rtlCol="0" anchor="t">
              <a:spAutoFit/>
            </a:bodyPr>
            <a:lstStyle/>
            <a:p>
              <a:pPr algn="ctr">
                <a:lnSpc>
                  <a:spcPts val="2884"/>
                </a:lnSpc>
              </a:pPr>
              <a:r>
                <a:rPr lang="en-US" sz="2800" dirty="0">
                  <a:solidFill>
                    <a:srgbClr val="C00000"/>
                  </a:solidFill>
                  <a:latin typeface="Congenial" panose="02000503040000020004" pitchFamily="2" charset="0"/>
                  <a:ea typeface="Atkinson Hyperlegible Bold"/>
                  <a:cs typeface="Atkinson Hyperlegible Bold"/>
                  <a:sym typeface="Atkinson Hyperlegible Bold"/>
                </a:rPr>
                <a:t>Late </a:t>
              </a:r>
            </a:p>
            <a:p>
              <a:pPr algn="ctr">
                <a:lnSpc>
                  <a:spcPts val="2884"/>
                </a:lnSpc>
              </a:pPr>
              <a:r>
                <a:rPr lang="en-US" sz="2800" dirty="0">
                  <a:solidFill>
                    <a:srgbClr val="C00000"/>
                  </a:solidFill>
                  <a:latin typeface="Congenial" panose="02000503040000020004" pitchFamily="2" charset="0"/>
                  <a:ea typeface="Atkinson Hyperlegible Bold"/>
                  <a:cs typeface="Atkinson Hyperlegible Bold"/>
                  <a:sym typeface="Atkinson Hyperlegible Bold"/>
                </a:rPr>
                <a:t>response</a:t>
              </a:r>
            </a:p>
          </p:txBody>
        </p:sp>
        <p:sp>
          <p:nvSpPr>
            <p:cNvPr id="9" name="AutoShape 9"/>
            <p:cNvSpPr/>
            <p:nvPr/>
          </p:nvSpPr>
          <p:spPr>
            <a:xfrm>
              <a:off x="8764323" y="4407763"/>
              <a:ext cx="0" cy="828417"/>
            </a:xfrm>
            <a:prstGeom prst="line">
              <a:avLst/>
            </a:prstGeom>
            <a:ln w="76200" cap="rnd">
              <a:solidFill>
                <a:srgbClr val="C00000"/>
              </a:solidFill>
              <a:prstDash val="solid"/>
              <a:headEnd type="none" w="sm" len="sm"/>
              <a:tailEnd type="arrow" w="med" len="sm"/>
            </a:ln>
          </p:spPr>
          <p:txBody>
            <a:bodyPr/>
            <a:lstStyle/>
            <a:p>
              <a:endParaRPr lang="en-US"/>
            </a:p>
          </p:txBody>
        </p:sp>
      </p:grpSp>
      <p:grpSp>
        <p:nvGrpSpPr>
          <p:cNvPr id="11" name="Group 7">
            <a:extLst>
              <a:ext uri="{FF2B5EF4-FFF2-40B4-BE49-F238E27FC236}">
                <a16:creationId xmlns:a16="http://schemas.microsoft.com/office/drawing/2014/main" id="{644C1383-460D-1338-0D97-AF4044BA35F5}"/>
              </a:ext>
            </a:extLst>
          </p:cNvPr>
          <p:cNvGrpSpPr/>
          <p:nvPr/>
        </p:nvGrpSpPr>
        <p:grpSpPr>
          <a:xfrm>
            <a:off x="-999432" y="-1927223"/>
            <a:ext cx="10213839"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76008" y="675789"/>
            <a:ext cx="10213839" cy="563616"/>
          </a:xfrm>
          <a:prstGeom prst="rect">
            <a:avLst/>
          </a:prstGeom>
        </p:spPr>
        <p:txBody>
          <a:bodyPr wrap="square" lIns="0" tIns="0" rIns="0" bIns="0" rtlCol="0" anchor="t">
            <a:spAutoFit/>
          </a:bodyPr>
          <a:lstStyle/>
          <a:p>
            <a:pPr algn="l">
              <a:lnSpc>
                <a:spcPts val="4067"/>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Early detection</a:t>
            </a:r>
          </a:p>
        </p:txBody>
      </p:sp>
      <p:grpSp>
        <p:nvGrpSpPr>
          <p:cNvPr id="15" name="Group 14">
            <a:extLst>
              <a:ext uri="{FF2B5EF4-FFF2-40B4-BE49-F238E27FC236}">
                <a16:creationId xmlns:a16="http://schemas.microsoft.com/office/drawing/2014/main" id="{22878C6A-1132-A42B-0204-1679397B6F67}"/>
              </a:ext>
            </a:extLst>
          </p:cNvPr>
          <p:cNvGrpSpPr/>
          <p:nvPr/>
        </p:nvGrpSpPr>
        <p:grpSpPr>
          <a:xfrm>
            <a:off x="6877273" y="4220327"/>
            <a:ext cx="1937081" cy="2134349"/>
            <a:chOff x="6877273" y="4220327"/>
            <a:chExt cx="1937081" cy="2134349"/>
          </a:xfrm>
        </p:grpSpPr>
        <p:sp>
          <p:nvSpPr>
            <p:cNvPr id="8" name="TextBox 8"/>
            <p:cNvSpPr txBox="1"/>
            <p:nvPr/>
          </p:nvSpPr>
          <p:spPr>
            <a:xfrm>
              <a:off x="6877273" y="4220327"/>
              <a:ext cx="1937081" cy="828417"/>
            </a:xfrm>
            <a:prstGeom prst="rect">
              <a:avLst/>
            </a:prstGeom>
          </p:spPr>
          <p:txBody>
            <a:bodyPr wrap="square" lIns="0" tIns="0" rIns="0" bIns="0" rtlCol="0" anchor="t">
              <a:spAutoFit/>
            </a:bodyPr>
            <a:lstStyle/>
            <a:p>
              <a:pPr algn="ctr">
                <a:lnSpc>
                  <a:spcPts val="3640"/>
                </a:lnSpc>
              </a:pPr>
              <a:r>
                <a:rPr lang="en-US" sz="2800" dirty="0">
                  <a:solidFill>
                    <a:srgbClr val="C00000"/>
                  </a:solidFill>
                  <a:latin typeface="Congenial" panose="02000503040000020004" pitchFamily="2" charset="0"/>
                  <a:ea typeface="Atkinson Hyperlegible Bold"/>
                  <a:cs typeface="Atkinson Hyperlegible Bold"/>
                  <a:sym typeface="Atkinson Hyperlegible Bold"/>
                </a:rPr>
                <a:t>Late</a:t>
              </a:r>
            </a:p>
            <a:p>
              <a:pPr algn="ctr">
                <a:lnSpc>
                  <a:spcPts val="2520"/>
                </a:lnSpc>
              </a:pPr>
              <a:r>
                <a:rPr lang="en-US" sz="2800" dirty="0">
                  <a:solidFill>
                    <a:srgbClr val="C00000"/>
                  </a:solidFill>
                  <a:latin typeface="Congenial" panose="02000503040000020004" pitchFamily="2" charset="0"/>
                  <a:ea typeface="Atkinson Hyperlegible Bold"/>
                  <a:cs typeface="Atkinson Hyperlegible Bold"/>
                  <a:sym typeface="Atkinson Hyperlegible Bold"/>
                </a:rPr>
                <a:t>detection</a:t>
              </a:r>
            </a:p>
          </p:txBody>
        </p:sp>
        <p:sp>
          <p:nvSpPr>
            <p:cNvPr id="2" name="AutoShape 9">
              <a:extLst>
                <a:ext uri="{FF2B5EF4-FFF2-40B4-BE49-F238E27FC236}">
                  <a16:creationId xmlns:a16="http://schemas.microsoft.com/office/drawing/2014/main" id="{1ADE3767-314A-8C9E-C5EE-225741737680}"/>
                </a:ext>
              </a:extLst>
            </p:cNvPr>
            <p:cNvSpPr/>
            <p:nvPr/>
          </p:nvSpPr>
          <p:spPr>
            <a:xfrm>
              <a:off x="8181474" y="5143500"/>
              <a:ext cx="2096" cy="1211176"/>
            </a:xfrm>
            <a:prstGeom prst="line">
              <a:avLst/>
            </a:prstGeom>
            <a:ln w="85725" cap="rnd">
              <a:solidFill>
                <a:srgbClr val="C00000"/>
              </a:solidFill>
              <a:prstDash val="solid"/>
              <a:headEnd type="none" w="sm" len="sm"/>
              <a:tailEnd type="arrow" w="med" len="sm"/>
            </a:ln>
          </p:spPr>
          <p:txBody>
            <a:bodyPr/>
            <a:lstStyle/>
            <a:p>
              <a:endParaRPr lang="en-US"/>
            </a:p>
          </p:txBody>
        </p:sp>
      </p:grpSp>
      <p:sp>
        <p:nvSpPr>
          <p:cNvPr id="4" name="TextBox 3">
            <a:extLst>
              <a:ext uri="{FF2B5EF4-FFF2-40B4-BE49-F238E27FC236}">
                <a16:creationId xmlns:a16="http://schemas.microsoft.com/office/drawing/2014/main" id="{A9957029-1623-6AF0-1B78-388962CC11F5}"/>
              </a:ext>
            </a:extLst>
          </p:cNvPr>
          <p:cNvSpPr txBox="1"/>
          <p:nvPr/>
        </p:nvSpPr>
        <p:spPr>
          <a:xfrm>
            <a:off x="977879" y="2104989"/>
            <a:ext cx="300858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19" name="Slide Number Placeholder 18">
            <a:extLst>
              <a:ext uri="{FF2B5EF4-FFF2-40B4-BE49-F238E27FC236}">
                <a16:creationId xmlns:a16="http://schemas.microsoft.com/office/drawing/2014/main" id="{DAACDC83-DA5E-D929-6A04-4EBA6DA73043}"/>
              </a:ext>
            </a:extLst>
          </p:cNvPr>
          <p:cNvSpPr>
            <a:spLocks noGrp="1"/>
          </p:cNvSpPr>
          <p:nvPr>
            <p:ph type="sldNum" sz="quarter" idx="12"/>
          </p:nvPr>
        </p:nvSpPr>
        <p:spPr>
          <a:xfrm>
            <a:off x="15555398" y="9429432"/>
            <a:ext cx="2133600" cy="365125"/>
          </a:xfrm>
        </p:spPr>
        <p:txBody>
          <a:bodyPr/>
          <a:lstStyle/>
          <a:p>
            <a:fld id="{B6F15528-21DE-4FAA-801E-634DDDAF4B2B}"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9F1AEC3-B550-D07E-70D7-403A7635C521}"/>
              </a:ext>
            </a:extLst>
          </p:cNvPr>
          <p:cNvPicPr preferRelativeResize="0">
            <a:picLocks/>
          </p:cNvPicPr>
          <p:nvPr/>
        </p:nvPicPr>
        <p:blipFill>
          <a:blip r:embed="rId3"/>
          <a:stretch>
            <a:fillRect/>
          </a:stretch>
        </p:blipFill>
        <p:spPr>
          <a:xfrm>
            <a:off x="1702141" y="3719573"/>
            <a:ext cx="14127480" cy="6364078"/>
          </a:xfrm>
          <a:prstGeom prst="rect">
            <a:avLst/>
          </a:prstGeom>
        </p:spPr>
      </p:pic>
      <p:grpSp>
        <p:nvGrpSpPr>
          <p:cNvPr id="15" name="Group 14">
            <a:extLst>
              <a:ext uri="{FF2B5EF4-FFF2-40B4-BE49-F238E27FC236}">
                <a16:creationId xmlns:a16="http://schemas.microsoft.com/office/drawing/2014/main" id="{A134ADA5-91C8-E8F2-A084-249F9EE4D3A2}"/>
              </a:ext>
            </a:extLst>
          </p:cNvPr>
          <p:cNvGrpSpPr/>
          <p:nvPr/>
        </p:nvGrpSpPr>
        <p:grpSpPr>
          <a:xfrm>
            <a:off x="3679274" y="6176317"/>
            <a:ext cx="1833675" cy="2822120"/>
            <a:chOff x="3679274" y="6176317"/>
            <a:chExt cx="1833675" cy="2822120"/>
          </a:xfrm>
        </p:grpSpPr>
        <p:sp>
          <p:nvSpPr>
            <p:cNvPr id="6" name="TextBox 6"/>
            <p:cNvSpPr txBox="1"/>
            <p:nvPr/>
          </p:nvSpPr>
          <p:spPr>
            <a:xfrm>
              <a:off x="3679274" y="6176317"/>
              <a:ext cx="1833675" cy="758541"/>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Rapid</a:t>
              </a:r>
            </a:p>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response</a:t>
              </a:r>
            </a:p>
          </p:txBody>
        </p:sp>
        <p:sp>
          <p:nvSpPr>
            <p:cNvPr id="9" name="AutoShape 9"/>
            <p:cNvSpPr/>
            <p:nvPr/>
          </p:nvSpPr>
          <p:spPr>
            <a:xfrm flipH="1">
              <a:off x="4599295" y="7124700"/>
              <a:ext cx="0" cy="1873737"/>
            </a:xfrm>
            <a:prstGeom prst="line">
              <a:avLst/>
            </a:prstGeom>
            <a:ln w="76200" cap="rnd">
              <a:solidFill>
                <a:srgbClr val="FF6565"/>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7">
            <a:extLst>
              <a:ext uri="{FF2B5EF4-FFF2-40B4-BE49-F238E27FC236}">
                <a16:creationId xmlns:a16="http://schemas.microsoft.com/office/drawing/2014/main" id="{644C1383-460D-1338-0D97-AF4044BA35F5}"/>
              </a:ext>
            </a:extLst>
          </p:cNvPr>
          <p:cNvGrpSpPr/>
          <p:nvPr/>
        </p:nvGrpSpPr>
        <p:grpSpPr>
          <a:xfrm>
            <a:off x="-786063" y="-1906433"/>
            <a:ext cx="9930063" cy="3389255"/>
            <a:chOff x="0" y="-47625"/>
            <a:chExt cx="1324948"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324948"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77879" y="454173"/>
            <a:ext cx="10069460"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Early detection</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rPr>
              <a:t>Days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ndParaRPr>
          </a:p>
        </p:txBody>
      </p:sp>
      <p:grpSp>
        <p:nvGrpSpPr>
          <p:cNvPr id="10" name="Group 9">
            <a:extLst>
              <a:ext uri="{FF2B5EF4-FFF2-40B4-BE49-F238E27FC236}">
                <a16:creationId xmlns:a16="http://schemas.microsoft.com/office/drawing/2014/main" id="{B7A9A7C3-E6B9-910C-C760-CC648DCD9844}"/>
              </a:ext>
            </a:extLst>
          </p:cNvPr>
          <p:cNvGrpSpPr/>
          <p:nvPr/>
        </p:nvGrpSpPr>
        <p:grpSpPr>
          <a:xfrm>
            <a:off x="2634919" y="4503347"/>
            <a:ext cx="1937081" cy="4701390"/>
            <a:chOff x="2634919" y="4503347"/>
            <a:chExt cx="1937081" cy="4701390"/>
          </a:xfrm>
        </p:grpSpPr>
        <p:sp>
          <p:nvSpPr>
            <p:cNvPr id="8" name="TextBox 8"/>
            <p:cNvSpPr txBox="1"/>
            <p:nvPr/>
          </p:nvSpPr>
          <p:spPr>
            <a:xfrm>
              <a:off x="2634919" y="4503347"/>
              <a:ext cx="1937081" cy="828417"/>
            </a:xfrm>
            <a:prstGeom prst="rect">
              <a:avLst/>
            </a:prstGeom>
          </p:spPr>
          <p:txBody>
            <a:bodyPr wrap="square" lIns="0" tIns="0" rIns="0" bIns="0" rtlCol="0" anchor="t">
              <a:spAutoFit/>
            </a:bodyPr>
            <a:lstStyle/>
            <a:p>
              <a:pPr marL="0" marR="0" lvl="0" indent="0" algn="ctr" defTabSz="914400" rtl="0" eaLnBrk="1" fontAlgn="auto" latinLnBrk="0" hangingPunct="1">
                <a:lnSpc>
                  <a:spcPts val="364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Early </a:t>
              </a:r>
            </a:p>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detection</a:t>
              </a:r>
            </a:p>
          </p:txBody>
        </p:sp>
        <p:sp>
          <p:nvSpPr>
            <p:cNvPr id="2" name="AutoShape 9">
              <a:extLst>
                <a:ext uri="{FF2B5EF4-FFF2-40B4-BE49-F238E27FC236}">
                  <a16:creationId xmlns:a16="http://schemas.microsoft.com/office/drawing/2014/main" id="{1ADE3767-314A-8C9E-C5EE-225741737680}"/>
                </a:ext>
              </a:extLst>
            </p:cNvPr>
            <p:cNvSpPr/>
            <p:nvPr/>
          </p:nvSpPr>
          <p:spPr>
            <a:xfrm flipH="1">
              <a:off x="3603459" y="5261503"/>
              <a:ext cx="0" cy="3943234"/>
            </a:xfrm>
            <a:prstGeom prst="line">
              <a:avLst/>
            </a:prstGeom>
            <a:ln w="85725" cap="rnd">
              <a:solidFill>
                <a:srgbClr val="FF6565"/>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7FFDC2CE-4390-9C40-CE2A-3F168F46F802}"/>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algn="ctr"/>
            <a:r>
              <a:rPr lang="fr-FR" sz="2600" b="1" dirty="0">
                <a:solidFill>
                  <a:schemeClr val="bg1">
                    <a:lumMod val="50000"/>
                  </a:schemeClr>
                </a:solidFill>
                <a:latin typeface="Congenial" panose="02000503040000020004" pitchFamily="2" charset="0"/>
              </a:rPr>
              <a:t>Number of cases</a:t>
            </a:r>
          </a:p>
        </p:txBody>
      </p:sp>
      <p:pic>
        <p:nvPicPr>
          <p:cNvPr id="3" name="Picture 2">
            <a:extLst>
              <a:ext uri="{FF2B5EF4-FFF2-40B4-BE49-F238E27FC236}">
                <a16:creationId xmlns:a16="http://schemas.microsoft.com/office/drawing/2014/main" id="{5720F1AC-D11F-CFBD-BB5F-2DF9A0ACCD0A}"/>
              </a:ext>
            </a:extLst>
          </p:cNvPr>
          <p:cNvPicPr>
            <a:picLocks noChangeAspect="1"/>
          </p:cNvPicPr>
          <p:nvPr/>
        </p:nvPicPr>
        <p:blipFill>
          <a:blip r:embed="rId4"/>
          <a:stretch>
            <a:fillRect/>
          </a:stretch>
        </p:blipFill>
        <p:spPr>
          <a:xfrm>
            <a:off x="383047" y="1691484"/>
            <a:ext cx="3733802" cy="1301625"/>
          </a:xfrm>
          <a:prstGeom prst="rect">
            <a:avLst/>
          </a:prstGeom>
        </p:spPr>
      </p:pic>
      <p:sp>
        <p:nvSpPr>
          <p:cNvPr id="5" name="TextBox 4">
            <a:extLst>
              <a:ext uri="{FF2B5EF4-FFF2-40B4-BE49-F238E27FC236}">
                <a16:creationId xmlns:a16="http://schemas.microsoft.com/office/drawing/2014/main" id="{A6E1B084-5A56-448D-AF96-60A30660B192}"/>
              </a:ext>
            </a:extLst>
          </p:cNvPr>
          <p:cNvSpPr txBox="1"/>
          <p:nvPr/>
        </p:nvSpPr>
        <p:spPr>
          <a:xfrm>
            <a:off x="977879" y="2104989"/>
            <a:ext cx="300858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4" name="Slide Number Placeholder 3">
            <a:extLst>
              <a:ext uri="{FF2B5EF4-FFF2-40B4-BE49-F238E27FC236}">
                <a16:creationId xmlns:a16="http://schemas.microsoft.com/office/drawing/2014/main" id="{CC8BEDAC-6E80-1FEF-8A8A-E63AA71834AC}"/>
              </a:ext>
            </a:extLst>
          </p:cNvPr>
          <p:cNvSpPr>
            <a:spLocks noGrp="1"/>
          </p:cNvSpPr>
          <p:nvPr>
            <p:ph type="sldNum" sz="quarter" idx="12"/>
          </p:nvPr>
        </p:nvSpPr>
        <p:spPr>
          <a:xfrm>
            <a:off x="15667187" y="9429432"/>
            <a:ext cx="2133600" cy="365125"/>
          </a:xfrm>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131719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8D92A04-BF64-E39C-9322-760BF43D785E}"/>
              </a:ext>
            </a:extLst>
          </p:cNvPr>
          <p:cNvPicPr preferRelativeResize="0">
            <a:picLocks/>
          </p:cNvPicPr>
          <p:nvPr/>
        </p:nvPicPr>
        <p:blipFill>
          <a:blip r:embed="rId3"/>
          <a:stretch>
            <a:fillRect/>
          </a:stretch>
        </p:blipFill>
        <p:spPr>
          <a:xfrm>
            <a:off x="1777802" y="4042231"/>
            <a:ext cx="14127480" cy="6053328"/>
          </a:xfrm>
          <a:prstGeom prst="rect">
            <a:avLst/>
          </a:prstGeom>
        </p:spPr>
      </p:pic>
      <p:grpSp>
        <p:nvGrpSpPr>
          <p:cNvPr id="11" name="Group 7">
            <a:extLst>
              <a:ext uri="{FF2B5EF4-FFF2-40B4-BE49-F238E27FC236}">
                <a16:creationId xmlns:a16="http://schemas.microsoft.com/office/drawing/2014/main" id="{644C1383-460D-1338-0D97-AF4044BA35F5}"/>
              </a:ext>
            </a:extLst>
          </p:cNvPr>
          <p:cNvGrpSpPr/>
          <p:nvPr/>
        </p:nvGrpSpPr>
        <p:grpSpPr>
          <a:xfrm>
            <a:off x="-1244599" y="-1896742"/>
            <a:ext cx="10388599"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04340" y="575344"/>
            <a:ext cx="11335786"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Early detection</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rPr>
              <a:t>Days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ndParaRPr>
          </a:p>
        </p:txBody>
      </p:sp>
      <p:grpSp>
        <p:nvGrpSpPr>
          <p:cNvPr id="7" name="Group 6">
            <a:extLst>
              <a:ext uri="{FF2B5EF4-FFF2-40B4-BE49-F238E27FC236}">
                <a16:creationId xmlns:a16="http://schemas.microsoft.com/office/drawing/2014/main" id="{27567F87-A722-EE4E-9397-250B66A066F7}"/>
              </a:ext>
            </a:extLst>
          </p:cNvPr>
          <p:cNvGrpSpPr/>
          <p:nvPr/>
        </p:nvGrpSpPr>
        <p:grpSpPr>
          <a:xfrm>
            <a:off x="10123807" y="4015123"/>
            <a:ext cx="4553479" cy="2277318"/>
            <a:chOff x="10123807" y="4015123"/>
            <a:chExt cx="4553479" cy="2277318"/>
          </a:xfrm>
        </p:grpSpPr>
        <p:sp>
          <p:nvSpPr>
            <p:cNvPr id="4" name="TextBox 4"/>
            <p:cNvSpPr txBox="1"/>
            <p:nvPr/>
          </p:nvSpPr>
          <p:spPr>
            <a:xfrm>
              <a:off x="10123807" y="4015123"/>
              <a:ext cx="4553479" cy="1123513"/>
            </a:xfrm>
            <a:prstGeom prst="rect">
              <a:avLst/>
            </a:prstGeom>
          </p:spPr>
          <p:txBody>
            <a:bodyPr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lang="en-US" sz="2800" dirty="0">
                  <a:solidFill>
                    <a:srgbClr val="C00000"/>
                  </a:solidFill>
                  <a:latin typeface="Congenial" panose="02000503040000020004" pitchFamily="2" charset="0"/>
                  <a:ea typeface="Atkinson Hyperlegible Bold"/>
                  <a:cs typeface="Atkinson Hyperlegible Bold"/>
                  <a:sym typeface="Atkinson Hyperlegible Bold"/>
                </a:rPr>
                <a:t>Potential c</a:t>
              </a: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ases</a:t>
              </a: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 prevented with early detection and rapid response</a:t>
              </a:r>
            </a:p>
          </p:txBody>
        </p:sp>
        <p:cxnSp>
          <p:nvCxnSpPr>
            <p:cNvPr id="26" name="Straight Arrow Connector 25">
              <a:extLst>
                <a:ext uri="{FF2B5EF4-FFF2-40B4-BE49-F238E27FC236}">
                  <a16:creationId xmlns:a16="http://schemas.microsoft.com/office/drawing/2014/main" id="{2B9E4F42-F8AA-32F7-3730-CDF5B2D92B32}"/>
                </a:ext>
              </a:extLst>
            </p:cNvPr>
            <p:cNvCxnSpPr>
              <a:cxnSpLocks/>
            </p:cNvCxnSpPr>
            <p:nvPr/>
          </p:nvCxnSpPr>
          <p:spPr>
            <a:xfrm flipH="1">
              <a:off x="11165305" y="5143500"/>
              <a:ext cx="1074821" cy="114894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F1AD957-9A31-634A-F44C-079F5A7C66F1}"/>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algn="ctr"/>
            <a:r>
              <a:rPr lang="fr-FR" sz="2600" b="1" dirty="0">
                <a:solidFill>
                  <a:schemeClr val="bg1">
                    <a:lumMod val="50000"/>
                  </a:schemeClr>
                </a:solidFill>
                <a:latin typeface="Congenial" panose="02000503040000020004" pitchFamily="2" charset="0"/>
              </a:rPr>
              <a:t>Number of cases</a:t>
            </a:r>
          </a:p>
        </p:txBody>
      </p:sp>
      <p:pic>
        <p:nvPicPr>
          <p:cNvPr id="2" name="Picture 1">
            <a:extLst>
              <a:ext uri="{FF2B5EF4-FFF2-40B4-BE49-F238E27FC236}">
                <a16:creationId xmlns:a16="http://schemas.microsoft.com/office/drawing/2014/main" id="{F006073E-BBD6-CA0C-9971-F16900D74D84}"/>
              </a:ext>
            </a:extLst>
          </p:cNvPr>
          <p:cNvPicPr>
            <a:picLocks noChangeAspect="1"/>
          </p:cNvPicPr>
          <p:nvPr/>
        </p:nvPicPr>
        <p:blipFill>
          <a:blip r:embed="rId4"/>
          <a:stretch>
            <a:fillRect/>
          </a:stretch>
        </p:blipFill>
        <p:spPr>
          <a:xfrm>
            <a:off x="383047" y="1691484"/>
            <a:ext cx="3733802" cy="1301625"/>
          </a:xfrm>
          <a:prstGeom prst="rect">
            <a:avLst/>
          </a:prstGeom>
        </p:spPr>
      </p:pic>
      <p:sp>
        <p:nvSpPr>
          <p:cNvPr id="5" name="TextBox 4">
            <a:extLst>
              <a:ext uri="{FF2B5EF4-FFF2-40B4-BE49-F238E27FC236}">
                <a16:creationId xmlns:a16="http://schemas.microsoft.com/office/drawing/2014/main" id="{4598D434-82EA-8D2C-12D5-16BED541F24A}"/>
              </a:ext>
            </a:extLst>
          </p:cNvPr>
          <p:cNvSpPr txBox="1"/>
          <p:nvPr/>
        </p:nvSpPr>
        <p:spPr>
          <a:xfrm>
            <a:off x="977879" y="2104989"/>
            <a:ext cx="300858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3" name="Rectangle 2">
            <a:extLst>
              <a:ext uri="{FF2B5EF4-FFF2-40B4-BE49-F238E27FC236}">
                <a16:creationId xmlns:a16="http://schemas.microsoft.com/office/drawing/2014/main" id="{0362330C-3BB9-DEC9-5887-74CD37C583DD}"/>
              </a:ext>
            </a:extLst>
          </p:cNvPr>
          <p:cNvSpPr/>
          <p:nvPr/>
        </p:nvSpPr>
        <p:spPr>
          <a:xfrm>
            <a:off x="5653349" y="2221506"/>
            <a:ext cx="457200" cy="457200"/>
          </a:xfrm>
          <a:prstGeom prst="rect">
            <a:avLst/>
          </a:prstGeom>
          <a:solidFill>
            <a:srgbClr val="FF6565"/>
          </a:solidFill>
          <a:ln>
            <a:solidFill>
              <a:srgbClr val="FF65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CAC8894-600A-7DEB-2173-6C321785D7B8}"/>
              </a:ext>
            </a:extLst>
          </p:cNvPr>
          <p:cNvPicPr>
            <a:picLocks noChangeAspect="1"/>
          </p:cNvPicPr>
          <p:nvPr/>
        </p:nvPicPr>
        <p:blipFill>
          <a:blip r:embed="rId5"/>
          <a:stretch>
            <a:fillRect/>
          </a:stretch>
        </p:blipFill>
        <p:spPr>
          <a:xfrm>
            <a:off x="8533699" y="2216099"/>
            <a:ext cx="443753" cy="457200"/>
          </a:xfrm>
          <a:prstGeom prst="rect">
            <a:avLst/>
          </a:prstGeom>
        </p:spPr>
      </p:pic>
      <p:sp>
        <p:nvSpPr>
          <p:cNvPr id="10" name="TextBox 9">
            <a:extLst>
              <a:ext uri="{FF2B5EF4-FFF2-40B4-BE49-F238E27FC236}">
                <a16:creationId xmlns:a16="http://schemas.microsoft.com/office/drawing/2014/main" id="{B16A5377-5289-A5FB-88A7-E688120DA754}"/>
              </a:ext>
            </a:extLst>
          </p:cNvPr>
          <p:cNvSpPr txBox="1"/>
          <p:nvPr/>
        </p:nvSpPr>
        <p:spPr>
          <a:xfrm>
            <a:off x="6263650" y="2221506"/>
            <a:ext cx="1231791" cy="523220"/>
          </a:xfrm>
          <a:prstGeom prst="rect">
            <a:avLst/>
          </a:prstGeom>
          <a:noFill/>
        </p:spPr>
        <p:txBody>
          <a:bodyPr wrap="square" rtlCol="0">
            <a:spAutoFit/>
          </a:bodyPr>
          <a:lstStyle/>
          <a:p>
            <a:r>
              <a:rPr lang="en-US" sz="2800" dirty="0">
                <a:latin typeface="ADLaM Display" panose="02010000000000000000" pitchFamily="2" charset="0"/>
                <a:ea typeface="ADLaM Display" panose="02010000000000000000" pitchFamily="2" charset="0"/>
                <a:cs typeface="ADLaM Display" panose="02010000000000000000" pitchFamily="2" charset="0"/>
              </a:rPr>
              <a:t>Early</a:t>
            </a:r>
          </a:p>
        </p:txBody>
      </p:sp>
      <p:sp>
        <p:nvSpPr>
          <p:cNvPr id="15" name="TextBox 14">
            <a:extLst>
              <a:ext uri="{FF2B5EF4-FFF2-40B4-BE49-F238E27FC236}">
                <a16:creationId xmlns:a16="http://schemas.microsoft.com/office/drawing/2014/main" id="{D041F7DD-B643-087E-720B-7A1F945B411A}"/>
              </a:ext>
            </a:extLst>
          </p:cNvPr>
          <p:cNvSpPr txBox="1"/>
          <p:nvPr/>
        </p:nvSpPr>
        <p:spPr>
          <a:xfrm>
            <a:off x="9144000" y="2212582"/>
            <a:ext cx="1643524" cy="523220"/>
          </a:xfrm>
          <a:prstGeom prst="rect">
            <a:avLst/>
          </a:prstGeom>
          <a:noFill/>
        </p:spPr>
        <p:txBody>
          <a:bodyPr wrap="square" rtlCol="0">
            <a:spAutoFit/>
          </a:bodyPr>
          <a:lstStyle/>
          <a:p>
            <a:r>
              <a:rPr lang="en-US" sz="2800" dirty="0">
                <a:latin typeface="ADLaM Display" panose="02010000000000000000" pitchFamily="2" charset="0"/>
                <a:ea typeface="ADLaM Display" panose="02010000000000000000" pitchFamily="2" charset="0"/>
                <a:cs typeface="ADLaM Display" panose="02010000000000000000" pitchFamily="2" charset="0"/>
              </a:rPr>
              <a:t>Delayed</a:t>
            </a:r>
          </a:p>
        </p:txBody>
      </p:sp>
      <p:sp>
        <p:nvSpPr>
          <p:cNvPr id="8" name="Slide Number Placeholder 7">
            <a:extLst>
              <a:ext uri="{FF2B5EF4-FFF2-40B4-BE49-F238E27FC236}">
                <a16:creationId xmlns:a16="http://schemas.microsoft.com/office/drawing/2014/main" id="{A2A580D4-012C-F76D-67FD-B67BCA24FE4E}"/>
              </a:ext>
            </a:extLst>
          </p:cNvPr>
          <p:cNvSpPr>
            <a:spLocks noGrp="1"/>
          </p:cNvSpPr>
          <p:nvPr>
            <p:ph type="sldNum" sz="quarter" idx="12"/>
          </p:nvPr>
        </p:nvSpPr>
        <p:spPr>
          <a:xfrm>
            <a:off x="15291178" y="9429432"/>
            <a:ext cx="2133600" cy="365125"/>
          </a:xfrm>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2857601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5932" y="-1905263"/>
            <a:ext cx="9994232" cy="3307722"/>
            <a:chOff x="0" y="-47625"/>
            <a:chExt cx="1333342" cy="277673"/>
          </a:xfrm>
          <a:scene3d>
            <a:camera prst="orthographicFront">
              <a:rot lat="0" lon="0" rev="0"/>
            </a:camera>
            <a:lightRig rig="balanced" dir="t">
              <a:rot lat="0" lon="0" rev="8700000"/>
            </a:lightRig>
          </a:scene3d>
        </p:grpSpPr>
        <p:sp>
          <p:nvSpPr>
            <p:cNvPr id="8" name="Freeform 8"/>
            <p:cNvSpPr/>
            <p:nvPr/>
          </p:nvSpPr>
          <p:spPr>
            <a:xfrm>
              <a:off x="0" y="0"/>
              <a:ext cx="1333342"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924628" y="570196"/>
            <a:ext cx="13055600"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Tracking clusters</a:t>
            </a:r>
          </a:p>
        </p:txBody>
      </p:sp>
      <p:sp>
        <p:nvSpPr>
          <p:cNvPr id="5" name="TextBox 4">
            <a:extLst>
              <a:ext uri="{FF2B5EF4-FFF2-40B4-BE49-F238E27FC236}">
                <a16:creationId xmlns:a16="http://schemas.microsoft.com/office/drawing/2014/main" id="{D46ED50B-77B4-7F1A-34BE-90A3DB819BE4}"/>
              </a:ext>
            </a:extLst>
          </p:cNvPr>
          <p:cNvSpPr txBox="1"/>
          <p:nvPr/>
        </p:nvSpPr>
        <p:spPr>
          <a:xfrm>
            <a:off x="6740992" y="2489423"/>
            <a:ext cx="10358812" cy="954107"/>
          </a:xfrm>
          <a:prstGeom prst="rect">
            <a:avLst/>
          </a:prstGeom>
          <a:noFill/>
        </p:spPr>
        <p:txBody>
          <a:bodyPr wrap="square" lIns="91440" tIns="45720" rIns="91440" bIns="45720" rtlCol="0" anchor="t">
            <a:spAutoFit/>
          </a:bodyPr>
          <a:lstStyle/>
          <a:p>
            <a:pPr marL="457200" indent="-457200">
              <a:spcAft>
                <a:spcPts val="1200"/>
              </a:spcAft>
              <a:buClr>
                <a:srgbClr val="009999"/>
              </a:buClr>
              <a:buBlip>
                <a:blip r:embed="rId3"/>
              </a:buBlip>
              <a:defRPr/>
            </a:pPr>
            <a:r>
              <a:rPr lang="en-US" sz="2800" dirty="0">
                <a:solidFill>
                  <a:schemeClr val="tx1">
                    <a:lumMod val="95000"/>
                    <a:lumOff val="5000"/>
                  </a:schemeClr>
                </a:solidFill>
                <a:latin typeface="Atkinson Hyperlegible"/>
                <a:sym typeface="Atkinson Hyperlegible Bold"/>
              </a:rPr>
              <a:t>When a group of cases infected one another or got infected by the same source this is called a “</a:t>
            </a:r>
            <a:r>
              <a:rPr lang="en-US" sz="2800" dirty="0">
                <a:solidFill>
                  <a:srgbClr val="009999"/>
                </a:solidFill>
                <a:latin typeface="Atkinson Hyperlegible Bold"/>
                <a:sym typeface="Atkinson Hyperlegible Bold"/>
              </a:rPr>
              <a:t>cluster</a:t>
            </a:r>
            <a:r>
              <a:rPr lang="en-US" sz="2800" dirty="0">
                <a:solidFill>
                  <a:schemeClr val="tx1">
                    <a:lumMod val="95000"/>
                    <a:lumOff val="5000"/>
                  </a:schemeClr>
                </a:solidFill>
                <a:latin typeface="Atkinson Hyperlegible"/>
                <a:sym typeface="Atkinson Hyperlegible Bold"/>
              </a:rPr>
              <a:t>”</a:t>
            </a:r>
          </a:p>
        </p:txBody>
      </p:sp>
      <p:sp>
        <p:nvSpPr>
          <p:cNvPr id="2" name="TextBox 5">
            <a:extLst>
              <a:ext uri="{FF2B5EF4-FFF2-40B4-BE49-F238E27FC236}">
                <a16:creationId xmlns:a16="http://schemas.microsoft.com/office/drawing/2014/main" id="{0E0C8E56-28BA-72B9-6F77-163291734698}"/>
              </a:ext>
            </a:extLst>
          </p:cNvPr>
          <p:cNvSpPr txBox="1"/>
          <p:nvPr/>
        </p:nvSpPr>
        <p:spPr>
          <a:xfrm>
            <a:off x="1905000" y="4007797"/>
            <a:ext cx="14706600" cy="36193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059492FB-E6BF-8E01-6515-5B9072796D33}"/>
              </a:ext>
            </a:extLst>
          </p:cNvPr>
          <p:cNvSpPr txBox="1"/>
          <p:nvPr/>
        </p:nvSpPr>
        <p:spPr>
          <a:xfrm>
            <a:off x="-100397" y="4904334"/>
            <a:ext cx="7268027" cy="584775"/>
          </a:xfrm>
          <a:prstGeom prst="rect">
            <a:avLst/>
          </a:prstGeom>
          <a:noFill/>
        </p:spPr>
        <p:txBody>
          <a:bodyPr wrap="square" rtlCol="0">
            <a:spAutoFit/>
          </a:bodyPr>
          <a:lstStyle/>
          <a:p>
            <a:pPr algn="ctr"/>
            <a:r>
              <a:rPr lang="en-US" sz="3200" dirty="0">
                <a:solidFill>
                  <a:srgbClr val="C96009"/>
                </a:solidFill>
                <a:latin typeface="ADLaM Display" panose="02010000000000000000" pitchFamily="2" charset="0"/>
                <a:ea typeface="ADLaM Display" panose="02010000000000000000" pitchFamily="2" charset="0"/>
                <a:cs typeface="ADLaM Display" panose="02010000000000000000" pitchFamily="2" charset="0"/>
              </a:rPr>
              <a:t>Cluster</a:t>
            </a:r>
          </a:p>
        </p:txBody>
      </p:sp>
      <p:grpSp>
        <p:nvGrpSpPr>
          <p:cNvPr id="23" name="Group 22">
            <a:extLst>
              <a:ext uri="{FF2B5EF4-FFF2-40B4-BE49-F238E27FC236}">
                <a16:creationId xmlns:a16="http://schemas.microsoft.com/office/drawing/2014/main" id="{916AAAF1-35D6-1EAE-64E8-59849072382C}"/>
              </a:ext>
            </a:extLst>
          </p:cNvPr>
          <p:cNvGrpSpPr/>
          <p:nvPr/>
        </p:nvGrpSpPr>
        <p:grpSpPr>
          <a:xfrm>
            <a:off x="7304952" y="6265333"/>
            <a:ext cx="9371953" cy="2184400"/>
            <a:chOff x="7304952" y="6127720"/>
            <a:chExt cx="10408210" cy="2479258"/>
          </a:xfrm>
        </p:grpSpPr>
        <p:sp>
          <p:nvSpPr>
            <p:cNvPr id="18" name="Freeform 4">
              <a:extLst>
                <a:ext uri="{FF2B5EF4-FFF2-40B4-BE49-F238E27FC236}">
                  <a16:creationId xmlns:a16="http://schemas.microsoft.com/office/drawing/2014/main" id="{5CB92B05-2A4B-5376-3DA3-3A1F7240A41B}"/>
                </a:ext>
              </a:extLst>
            </p:cNvPr>
            <p:cNvSpPr/>
            <p:nvPr/>
          </p:nvSpPr>
          <p:spPr>
            <a:xfrm>
              <a:off x="7304952" y="6127720"/>
              <a:ext cx="10335684" cy="247925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R="0" lvl="0" algn="ctr" defTabSz="914400" rtl="0" eaLnBrk="1" fontAlgn="auto" latinLnBrk="0" hangingPunct="1">
                <a:lnSpc>
                  <a:spcPct val="100000"/>
                </a:lnSpc>
                <a:spcBef>
                  <a:spcPts val="0"/>
                </a:spcBef>
                <a:spcAft>
                  <a:spcPts val="1800"/>
                </a:spcAft>
                <a:buClr>
                  <a:srgbClr val="008080"/>
                </a:buClr>
                <a:buSzTx/>
                <a:tabLst/>
                <a:defRPr/>
              </a:pPr>
              <a:endParaRPr kumimoji="0" lang="en-CA" sz="2600" b="0" i="0" u="none" strike="noStrike" kern="1200" cap="none" spc="0" normalizeH="0" baseline="0" noProof="0" dirty="0">
                <a:ln>
                  <a:noFill/>
                </a:ln>
                <a:solidFill>
                  <a:srgbClr val="008080"/>
                </a:solidFill>
                <a:effectLst/>
                <a:uLnTx/>
                <a:uFillTx/>
                <a:latin typeface="Atkinson Hyperlegible Bold" panose="020B0604020202020204" charset="0"/>
                <a:ea typeface="+mn-ea"/>
                <a:cs typeface="+mn-cs"/>
              </a:endParaRPr>
            </a:p>
          </p:txBody>
        </p:sp>
        <p:sp>
          <p:nvSpPr>
            <p:cNvPr id="11" name="TextBox 10">
              <a:extLst>
                <a:ext uri="{FF2B5EF4-FFF2-40B4-BE49-F238E27FC236}">
                  <a16:creationId xmlns:a16="http://schemas.microsoft.com/office/drawing/2014/main" id="{BB96C785-BDA0-AECC-03BB-3AD01EEEE828}"/>
                </a:ext>
              </a:extLst>
            </p:cNvPr>
            <p:cNvSpPr txBox="1"/>
            <p:nvPr/>
          </p:nvSpPr>
          <p:spPr>
            <a:xfrm>
              <a:off x="7468734" y="6674851"/>
              <a:ext cx="1024442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800"/>
                </a:spcAft>
                <a:buClr>
                  <a:srgbClr val="009999"/>
                </a:buClr>
                <a:buSzTx/>
                <a:buFontTx/>
                <a:buNone/>
                <a:tabLst/>
                <a:defRPr/>
              </a:pP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With robust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surveillance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and highly targeted interventions, it is possible to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interrupt transmission at cluster stage before it spreads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 the community</a:t>
              </a:r>
            </a:p>
          </p:txBody>
        </p:sp>
      </p:grpSp>
      <p:grpSp>
        <p:nvGrpSpPr>
          <p:cNvPr id="22" name="Group 21">
            <a:extLst>
              <a:ext uri="{FF2B5EF4-FFF2-40B4-BE49-F238E27FC236}">
                <a16:creationId xmlns:a16="http://schemas.microsoft.com/office/drawing/2014/main" id="{B0A9E131-E9F9-60D4-40C5-694F7E8278CB}"/>
              </a:ext>
            </a:extLst>
          </p:cNvPr>
          <p:cNvGrpSpPr/>
          <p:nvPr/>
        </p:nvGrpSpPr>
        <p:grpSpPr>
          <a:xfrm>
            <a:off x="937049" y="5847009"/>
            <a:ext cx="5441120" cy="4165931"/>
            <a:chOff x="937049" y="5847009"/>
            <a:chExt cx="5441120" cy="4165931"/>
          </a:xfrm>
        </p:grpSpPr>
        <p:sp>
          <p:nvSpPr>
            <p:cNvPr id="60" name="TextBox 59">
              <a:extLst>
                <a:ext uri="{FF2B5EF4-FFF2-40B4-BE49-F238E27FC236}">
                  <a16:creationId xmlns:a16="http://schemas.microsoft.com/office/drawing/2014/main" id="{195A796A-1338-A124-82D9-A4B6278B7473}"/>
                </a:ext>
              </a:extLst>
            </p:cNvPr>
            <p:cNvSpPr txBox="1"/>
            <p:nvPr/>
          </p:nvSpPr>
          <p:spPr>
            <a:xfrm>
              <a:off x="937049" y="8935722"/>
              <a:ext cx="5441120" cy="1077218"/>
            </a:xfrm>
            <a:prstGeom prst="rect">
              <a:avLst/>
            </a:prstGeom>
            <a:noFill/>
          </p:spPr>
          <p:txBody>
            <a:bodyPr wrap="square" rtlCol="0">
              <a:spAutoFit/>
            </a:bodyPr>
            <a:lstStyle/>
            <a:p>
              <a:pPr algn="ctr"/>
              <a:r>
                <a:rPr lang="en-US" sz="3200" dirty="0">
                  <a:solidFill>
                    <a:srgbClr val="A50021"/>
                  </a:solidFill>
                  <a:latin typeface="ADLaM Display" panose="02010000000000000000" pitchFamily="2" charset="0"/>
                  <a:ea typeface="ADLaM Display" panose="02010000000000000000" pitchFamily="2" charset="0"/>
                  <a:cs typeface="ADLaM Display" panose="02010000000000000000" pitchFamily="2" charset="0"/>
                </a:rPr>
                <a:t>Widespread outbreak in the community</a:t>
              </a:r>
            </a:p>
          </p:txBody>
        </p:sp>
        <p:pic>
          <p:nvPicPr>
            <p:cNvPr id="32" name="Picture 31">
              <a:extLst>
                <a:ext uri="{FF2B5EF4-FFF2-40B4-BE49-F238E27FC236}">
                  <a16:creationId xmlns:a16="http://schemas.microsoft.com/office/drawing/2014/main" id="{8FCE8BDD-7169-5B36-A2D3-5C753A4026C1}"/>
                </a:ext>
              </a:extLst>
            </p:cNvPr>
            <p:cNvPicPr>
              <a:picLocks noChangeAspect="1"/>
            </p:cNvPicPr>
            <p:nvPr/>
          </p:nvPicPr>
          <p:blipFill>
            <a:blip r:embed="rId4"/>
            <a:stretch>
              <a:fillRect/>
            </a:stretch>
          </p:blipFill>
          <p:spPr>
            <a:xfrm>
              <a:off x="1169619" y="5847009"/>
              <a:ext cx="4737375" cy="2957792"/>
            </a:xfrm>
            <a:prstGeom prst="rect">
              <a:avLst/>
            </a:prstGeom>
          </p:spPr>
        </p:pic>
      </p:grpSp>
      <p:sp>
        <p:nvSpPr>
          <p:cNvPr id="19" name="TextBox 18">
            <a:extLst>
              <a:ext uri="{FF2B5EF4-FFF2-40B4-BE49-F238E27FC236}">
                <a16:creationId xmlns:a16="http://schemas.microsoft.com/office/drawing/2014/main" id="{316D135F-5D0A-2C6E-7B71-5A5555E61DAD}"/>
              </a:ext>
            </a:extLst>
          </p:cNvPr>
          <p:cNvSpPr txBox="1"/>
          <p:nvPr/>
        </p:nvSpPr>
        <p:spPr>
          <a:xfrm>
            <a:off x="6740992" y="4045079"/>
            <a:ext cx="11007127"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lang="fr-FR" sz="2800" dirty="0" err="1">
                <a:solidFill>
                  <a:prstClr val="black">
                    <a:lumMod val="95000"/>
                    <a:lumOff val="5000"/>
                  </a:prstClr>
                </a:solidFill>
                <a:latin typeface="Atkinson Hyperlegible"/>
                <a:sym typeface="Atkinson Hyperlegible Bold"/>
              </a:rPr>
              <a:t>Usually</a:t>
            </a:r>
            <a:r>
              <a:rPr lang="fr-FR" sz="2800" dirty="0">
                <a:solidFill>
                  <a:prstClr val="black">
                    <a:lumMod val="95000"/>
                    <a:lumOff val="5000"/>
                  </a:prstClr>
                </a:solidFill>
                <a:latin typeface="Atkinson Hyperlegible"/>
                <a:sym typeface="Atkinson Hyperlegible Bold"/>
              </a:rPr>
              <a:t>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at the </a:t>
            </a:r>
            <a:r>
              <a:rPr kumimoji="0" lang="fr-FR"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very</a:t>
            </a: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a:t>
            </a:r>
            <a:r>
              <a:rPr kumimoji="0" lang="fr-FR"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early</a:t>
            </a: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stages </a:t>
            </a:r>
            <a:r>
              <a:rPr kumimoji="0" lang="fr-FR"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following</a:t>
            </a: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the introduction of cholera </a:t>
            </a:r>
            <a:r>
              <a:rPr lang="fr-FR" sz="2800" dirty="0">
                <a:solidFill>
                  <a:srgbClr val="009999"/>
                </a:solidFill>
                <a:latin typeface="Atkinson Hyperlegible Bold"/>
                <a:sym typeface="Atkinson Hyperlegible Bold"/>
              </a:rPr>
              <a:t>in a new </a:t>
            </a:r>
            <a:r>
              <a:rPr lang="fr-FR" sz="2800" dirty="0" err="1">
                <a:solidFill>
                  <a:srgbClr val="009999"/>
                </a:solidFill>
                <a:latin typeface="Atkinson Hyperlegible Bold"/>
                <a:sym typeface="Atkinson Hyperlegible Bold"/>
              </a:rPr>
              <a:t>geographic</a:t>
            </a:r>
            <a:r>
              <a:rPr lang="fr-FR" sz="2800" dirty="0">
                <a:solidFill>
                  <a:srgbClr val="009999"/>
                </a:solidFill>
                <a:latin typeface="Atkinson Hyperlegible Bold"/>
                <a:sym typeface="Atkinson Hyperlegible Bold"/>
              </a:rPr>
              <a:t> area</a:t>
            </a:r>
            <a:endParaRPr lang="fr-FR" sz="2800" dirty="0">
              <a:solidFill>
                <a:srgbClr val="009999"/>
              </a:solidFill>
              <a:latin typeface="Atkinson Hyperlegible Bold"/>
            </a:endParaRPr>
          </a:p>
        </p:txBody>
      </p:sp>
      <p:pic>
        <p:nvPicPr>
          <p:cNvPr id="20" name="Picture 19">
            <a:extLst>
              <a:ext uri="{FF2B5EF4-FFF2-40B4-BE49-F238E27FC236}">
                <a16:creationId xmlns:a16="http://schemas.microsoft.com/office/drawing/2014/main" id="{26518BFE-BE83-EF95-5CEA-970F14ABD4A3}"/>
              </a:ext>
            </a:extLst>
          </p:cNvPr>
          <p:cNvPicPr>
            <a:picLocks noChangeAspect="1"/>
          </p:cNvPicPr>
          <p:nvPr/>
        </p:nvPicPr>
        <p:blipFill>
          <a:blip r:embed="rId5"/>
          <a:stretch>
            <a:fillRect/>
          </a:stretch>
        </p:blipFill>
        <p:spPr>
          <a:xfrm>
            <a:off x="1905000" y="2160596"/>
            <a:ext cx="3175559" cy="2624429"/>
          </a:xfrm>
          <a:prstGeom prst="rect">
            <a:avLst/>
          </a:prstGeom>
        </p:spPr>
      </p:pic>
      <p:sp>
        <p:nvSpPr>
          <p:cNvPr id="3" name="Slide Number Placeholder 2">
            <a:extLst>
              <a:ext uri="{FF2B5EF4-FFF2-40B4-BE49-F238E27FC236}">
                <a16:creationId xmlns:a16="http://schemas.microsoft.com/office/drawing/2014/main" id="{6EAC954A-21CD-B8D8-0F01-B0C1CD2D3A7B}"/>
              </a:ext>
            </a:extLst>
          </p:cNvPr>
          <p:cNvSpPr>
            <a:spLocks noGrp="1"/>
          </p:cNvSpPr>
          <p:nvPr>
            <p:ph type="sldNum" sz="quarter" idx="12"/>
          </p:nvPr>
        </p:nvSpPr>
        <p:spPr>
          <a:xfrm>
            <a:off x="15377160" y="9474331"/>
            <a:ext cx="2133600" cy="365125"/>
          </a:xfrm>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1460211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C2FD-45B9-5280-AA56-7E16DEF45998}"/>
              </a:ext>
            </a:extLst>
          </p:cNvPr>
          <p:cNvPicPr>
            <a:picLocks noChangeAspect="1"/>
          </p:cNvPicPr>
          <p:nvPr/>
        </p:nvPicPr>
        <p:blipFill>
          <a:blip r:embed="rId3"/>
          <a:stretch>
            <a:fillRect/>
          </a:stretch>
        </p:blipFill>
        <p:spPr>
          <a:xfrm>
            <a:off x="1584976" y="4392859"/>
            <a:ext cx="15062296" cy="5373257"/>
          </a:xfrm>
          <a:prstGeom prst="rect">
            <a:avLst/>
          </a:prstGeom>
        </p:spPr>
      </p:pic>
      <p:pic>
        <p:nvPicPr>
          <p:cNvPr id="2" name="Picture 1">
            <a:extLst>
              <a:ext uri="{FF2B5EF4-FFF2-40B4-BE49-F238E27FC236}">
                <a16:creationId xmlns:a16="http://schemas.microsoft.com/office/drawing/2014/main" id="{EA58B3AC-26DE-828C-7DB6-E2BBD7649D6D}"/>
              </a:ext>
            </a:extLst>
          </p:cNvPr>
          <p:cNvPicPr>
            <a:picLocks noChangeAspect="1"/>
          </p:cNvPicPr>
          <p:nvPr/>
        </p:nvPicPr>
        <p:blipFill>
          <a:blip r:embed="rId4"/>
          <a:stretch>
            <a:fillRect/>
          </a:stretch>
        </p:blipFill>
        <p:spPr>
          <a:xfrm>
            <a:off x="380999" y="1458615"/>
            <a:ext cx="3733802" cy="1301625"/>
          </a:xfrm>
          <a:prstGeom prst="rect">
            <a:avLst/>
          </a:prstGeom>
        </p:spPr>
      </p:pic>
      <p:grpSp>
        <p:nvGrpSpPr>
          <p:cNvPr id="8" name="Group 7">
            <a:extLst>
              <a:ext uri="{FF2B5EF4-FFF2-40B4-BE49-F238E27FC236}">
                <a16:creationId xmlns:a16="http://schemas.microsoft.com/office/drawing/2014/main" id="{0332BA4C-3749-D49D-691A-1BD94B7D6E1C}"/>
              </a:ext>
            </a:extLst>
          </p:cNvPr>
          <p:cNvGrpSpPr/>
          <p:nvPr/>
        </p:nvGrpSpPr>
        <p:grpSpPr>
          <a:xfrm>
            <a:off x="6609974" y="3116890"/>
            <a:ext cx="5366316" cy="4105307"/>
            <a:chOff x="5978279" y="3979914"/>
            <a:chExt cx="5366316" cy="4105307"/>
          </a:xfrm>
        </p:grpSpPr>
        <p:sp>
          <p:nvSpPr>
            <p:cNvPr id="4" name="TextBox 4">
              <a:extLst>
                <a:ext uri="{FF2B5EF4-FFF2-40B4-BE49-F238E27FC236}">
                  <a16:creationId xmlns:a16="http://schemas.microsoft.com/office/drawing/2014/main" id="{E685E527-567C-061E-9681-6F8EB3F7A51B}"/>
                </a:ext>
              </a:extLst>
            </p:cNvPr>
            <p:cNvSpPr txBox="1"/>
            <p:nvPr/>
          </p:nvSpPr>
          <p:spPr>
            <a:xfrm>
              <a:off x="5978279" y="3979914"/>
              <a:ext cx="5366316" cy="1123513"/>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lang="en-US" sz="2800" dirty="0">
                  <a:solidFill>
                    <a:srgbClr val="C00000"/>
                  </a:solidFill>
                  <a:latin typeface="Congenial" panose="02000503040000020004" pitchFamily="2" charset="0"/>
                  <a:ea typeface="Atkinson Hyperlegible Bold"/>
                  <a:cs typeface="Atkinson Hyperlegible Bold"/>
                  <a:sym typeface="Atkinson Hyperlegible Bold"/>
                </a:rPr>
                <a:t>Potential c</a:t>
              </a: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ases</a:t>
              </a: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 prevented by interrupting transmission at cluster stage</a:t>
              </a:r>
            </a:p>
          </p:txBody>
        </p:sp>
        <p:cxnSp>
          <p:nvCxnSpPr>
            <p:cNvPr id="7" name="Straight Arrow Connector 6">
              <a:extLst>
                <a:ext uri="{FF2B5EF4-FFF2-40B4-BE49-F238E27FC236}">
                  <a16:creationId xmlns:a16="http://schemas.microsoft.com/office/drawing/2014/main" id="{ED79A197-C86C-81BA-2E2D-C23133A6D9CD}"/>
                </a:ext>
              </a:extLst>
            </p:cNvPr>
            <p:cNvCxnSpPr>
              <a:cxnSpLocks/>
            </p:cNvCxnSpPr>
            <p:nvPr/>
          </p:nvCxnSpPr>
          <p:spPr>
            <a:xfrm flipH="1">
              <a:off x="6513716" y="5143500"/>
              <a:ext cx="1793705" cy="2941721"/>
            </a:xfrm>
            <a:prstGeom prst="straightConnector1">
              <a:avLst/>
            </a:prstGeom>
            <a:ln w="76200">
              <a:solidFill>
                <a:srgbClr val="FF656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457B68E-F7D0-B6C1-34D9-70792DD9B45B}"/>
                </a:ext>
              </a:extLst>
            </p:cNvPr>
            <p:cNvCxnSpPr>
              <a:cxnSpLocks/>
            </p:cNvCxnSpPr>
            <p:nvPr/>
          </p:nvCxnSpPr>
          <p:spPr>
            <a:xfrm>
              <a:off x="8307421" y="5143500"/>
              <a:ext cx="354016" cy="696228"/>
            </a:xfrm>
            <a:prstGeom prst="straightConnector1">
              <a:avLst/>
            </a:prstGeom>
            <a:ln w="76200">
              <a:solidFill>
                <a:srgbClr val="C00000"/>
              </a:solidFill>
              <a:headEnd type="oval"/>
              <a:tailEnd type="triangle"/>
            </a:ln>
          </p:spPr>
          <p:style>
            <a:lnRef idx="1">
              <a:schemeClr val="accent1"/>
            </a:lnRef>
            <a:fillRef idx="0">
              <a:schemeClr val="accent1"/>
            </a:fillRef>
            <a:effectRef idx="0">
              <a:schemeClr val="accent1"/>
            </a:effectRef>
            <a:fontRef idx="minor">
              <a:schemeClr val="tx1"/>
            </a:fontRef>
          </p:style>
        </p:cxnSp>
      </p:grpSp>
      <p:sp>
        <p:nvSpPr>
          <p:cNvPr id="10" name="TextBox 4">
            <a:extLst>
              <a:ext uri="{FF2B5EF4-FFF2-40B4-BE49-F238E27FC236}">
                <a16:creationId xmlns:a16="http://schemas.microsoft.com/office/drawing/2014/main" id="{301DEC29-46F7-41E6-CE61-FFC5CCB07F51}"/>
              </a:ext>
            </a:extLst>
          </p:cNvPr>
          <p:cNvSpPr txBox="1"/>
          <p:nvPr/>
        </p:nvSpPr>
        <p:spPr>
          <a:xfrm>
            <a:off x="2662790" y="6351861"/>
            <a:ext cx="3206468" cy="1130438"/>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lang="en-US" sz="2800" dirty="0">
                <a:solidFill>
                  <a:srgbClr val="C96009"/>
                </a:solidFill>
                <a:latin typeface="Congenial" panose="02000503040000020004" pitchFamily="2" charset="0"/>
                <a:ea typeface="Atkinson Hyperlegible Bold"/>
                <a:cs typeface="Atkinson Hyperlegible Bold"/>
                <a:sym typeface="Atkinson Hyperlegible Bold"/>
              </a:rPr>
              <a:t>Transmission interrupted at cluster stage</a:t>
            </a:r>
            <a:endParaRPr kumimoji="0" lang="en-US" sz="2800" b="0" i="0" u="none" strike="noStrike" kern="1200" cap="none" spc="0" normalizeH="0" baseline="0" noProof="0" dirty="0">
              <a:ln>
                <a:noFill/>
              </a:ln>
              <a:solidFill>
                <a:srgbClr val="C96009"/>
              </a:solidFill>
              <a:effectLst/>
              <a:uLnTx/>
              <a:uFillTx/>
              <a:latin typeface="Congenial" panose="02000503040000020004" pitchFamily="2" charset="0"/>
              <a:ea typeface="Atkinson Hyperlegible Bold"/>
              <a:cs typeface="Atkinson Hyperlegible Bold"/>
              <a:sym typeface="Atkinson Hyperlegible Bold"/>
            </a:endParaRPr>
          </a:p>
        </p:txBody>
      </p:sp>
      <p:cxnSp>
        <p:nvCxnSpPr>
          <p:cNvPr id="15" name="Straight Arrow Connector 14">
            <a:extLst>
              <a:ext uri="{FF2B5EF4-FFF2-40B4-BE49-F238E27FC236}">
                <a16:creationId xmlns:a16="http://schemas.microsoft.com/office/drawing/2014/main" id="{348B402E-5CD0-266F-D5B1-713BEC2D0EB7}"/>
              </a:ext>
            </a:extLst>
          </p:cNvPr>
          <p:cNvCxnSpPr>
            <a:cxnSpLocks/>
          </p:cNvCxnSpPr>
          <p:nvPr/>
        </p:nvCxnSpPr>
        <p:spPr>
          <a:xfrm>
            <a:off x="3968453" y="7543039"/>
            <a:ext cx="0" cy="978569"/>
          </a:xfrm>
          <a:prstGeom prst="straightConnector1">
            <a:avLst/>
          </a:prstGeom>
          <a:ln w="76200">
            <a:solidFill>
              <a:srgbClr val="C96009"/>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7">
            <a:extLst>
              <a:ext uri="{FF2B5EF4-FFF2-40B4-BE49-F238E27FC236}">
                <a16:creationId xmlns:a16="http://schemas.microsoft.com/office/drawing/2014/main" id="{5C6CA067-4CCC-1F36-15D6-C3E5508B4C54}"/>
              </a:ext>
            </a:extLst>
          </p:cNvPr>
          <p:cNvGrpSpPr/>
          <p:nvPr/>
        </p:nvGrpSpPr>
        <p:grpSpPr>
          <a:xfrm>
            <a:off x="-687763" y="-1879477"/>
            <a:ext cx="9863847" cy="3307722"/>
            <a:chOff x="0" y="-47625"/>
            <a:chExt cx="1333342" cy="277673"/>
          </a:xfrm>
          <a:scene3d>
            <a:camera prst="orthographicFront">
              <a:rot lat="0" lon="0" rev="0"/>
            </a:camera>
            <a:lightRig rig="balanced" dir="t">
              <a:rot lat="0" lon="0" rev="8700000"/>
            </a:lightRig>
          </a:scene3d>
        </p:grpSpPr>
        <p:sp>
          <p:nvSpPr>
            <p:cNvPr id="24" name="Freeform 8">
              <a:extLst>
                <a:ext uri="{FF2B5EF4-FFF2-40B4-BE49-F238E27FC236}">
                  <a16:creationId xmlns:a16="http://schemas.microsoft.com/office/drawing/2014/main" id="{E45740A1-189B-4222-EF86-70499EC5A19C}"/>
                </a:ext>
              </a:extLst>
            </p:cNvPr>
            <p:cNvSpPr/>
            <p:nvPr/>
          </p:nvSpPr>
          <p:spPr>
            <a:xfrm>
              <a:off x="0" y="0"/>
              <a:ext cx="1333342"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9">
              <a:extLst>
                <a:ext uri="{FF2B5EF4-FFF2-40B4-BE49-F238E27FC236}">
                  <a16:creationId xmlns:a16="http://schemas.microsoft.com/office/drawing/2014/main" id="{FE115B4D-79AC-B2CE-B07F-73D1D844417A}"/>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10">
            <a:extLst>
              <a:ext uri="{FF2B5EF4-FFF2-40B4-BE49-F238E27FC236}">
                <a16:creationId xmlns:a16="http://schemas.microsoft.com/office/drawing/2014/main" id="{FF408BDD-EE63-A343-4172-02122FBA9A24}"/>
              </a:ext>
            </a:extLst>
          </p:cNvPr>
          <p:cNvSpPr txBox="1"/>
          <p:nvPr/>
        </p:nvSpPr>
        <p:spPr>
          <a:xfrm>
            <a:off x="975831" y="620560"/>
            <a:ext cx="1325717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Tracking clusters</a:t>
            </a:r>
          </a:p>
        </p:txBody>
      </p:sp>
      <p:sp>
        <p:nvSpPr>
          <p:cNvPr id="11" name="TextBox 10">
            <a:extLst>
              <a:ext uri="{FF2B5EF4-FFF2-40B4-BE49-F238E27FC236}">
                <a16:creationId xmlns:a16="http://schemas.microsoft.com/office/drawing/2014/main" id="{21640412-98F9-0412-7630-DA1315189319}"/>
              </a:ext>
            </a:extLst>
          </p:cNvPr>
          <p:cNvSpPr txBox="1"/>
          <p:nvPr/>
        </p:nvSpPr>
        <p:spPr>
          <a:xfrm>
            <a:off x="975831" y="1872120"/>
            <a:ext cx="300858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13" name="TextBox 12">
            <a:extLst>
              <a:ext uri="{FF2B5EF4-FFF2-40B4-BE49-F238E27FC236}">
                <a16:creationId xmlns:a16="http://schemas.microsoft.com/office/drawing/2014/main" id="{462A8ABB-5AB5-63F1-A422-12A3EFCDF8CE}"/>
              </a:ext>
            </a:extLst>
          </p:cNvPr>
          <p:cNvSpPr txBox="1"/>
          <p:nvPr/>
        </p:nvSpPr>
        <p:spPr>
          <a:xfrm>
            <a:off x="523526" y="5986425"/>
            <a:ext cx="1750553" cy="892552"/>
          </a:xfrm>
          <a:prstGeom prst="rect">
            <a:avLst/>
          </a:prstGeom>
          <a:noFill/>
        </p:spPr>
        <p:txBody>
          <a:bodyPr wrap="square" lIns="91440" tIns="45720" rIns="91440" bIns="45720" rtlCol="0" anchor="t">
            <a:spAutoFit/>
          </a:bodyPr>
          <a:lstStyle/>
          <a:p>
            <a:pPr algn="ctr"/>
            <a:r>
              <a:rPr lang="fr-FR" sz="2600" b="1" dirty="0">
                <a:solidFill>
                  <a:schemeClr val="bg1">
                    <a:lumMod val="50000"/>
                  </a:schemeClr>
                </a:solidFill>
                <a:latin typeface="Congenial" panose="02000503040000020004" pitchFamily="2" charset="0"/>
              </a:rPr>
              <a:t>Number of cases</a:t>
            </a:r>
          </a:p>
        </p:txBody>
      </p:sp>
      <p:sp>
        <p:nvSpPr>
          <p:cNvPr id="14" name="TextBox 13">
            <a:extLst>
              <a:ext uri="{FF2B5EF4-FFF2-40B4-BE49-F238E27FC236}">
                <a16:creationId xmlns:a16="http://schemas.microsoft.com/office/drawing/2014/main" id="{3788DB7F-0012-5387-A49D-5E3B5D571CA8}"/>
              </a:ext>
            </a:extLst>
          </p:cNvPr>
          <p:cNvSpPr txBox="1"/>
          <p:nvPr/>
        </p:nvSpPr>
        <p:spPr>
          <a:xfrm>
            <a:off x="8607333" y="9732749"/>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rPr>
              <a:t>Days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ndParaRPr>
          </a:p>
        </p:txBody>
      </p:sp>
      <p:sp>
        <p:nvSpPr>
          <p:cNvPr id="9" name="Slide Number Placeholder 8">
            <a:extLst>
              <a:ext uri="{FF2B5EF4-FFF2-40B4-BE49-F238E27FC236}">
                <a16:creationId xmlns:a16="http://schemas.microsoft.com/office/drawing/2014/main" id="{8D020365-B789-2486-F2E1-EF9D9A0B3E96}"/>
              </a:ext>
            </a:extLst>
          </p:cNvPr>
          <p:cNvSpPr>
            <a:spLocks noGrp="1"/>
          </p:cNvSpPr>
          <p:nvPr>
            <p:ph type="sldNum" sz="quarter" idx="12"/>
          </p:nvPr>
        </p:nvSpPr>
        <p:spPr>
          <a:xfrm>
            <a:off x="15366459" y="9367624"/>
            <a:ext cx="2133600" cy="365125"/>
          </a:xfrm>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3071473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128409" y="-2009228"/>
            <a:ext cx="10272409" cy="3544348"/>
            <a:chOff x="0" y="-47625"/>
            <a:chExt cx="856633" cy="279012"/>
          </a:xfrm>
          <a:scene3d>
            <a:camera prst="orthographicFront">
              <a:rot lat="0" lon="0" rev="0"/>
            </a:camera>
            <a:lightRig rig="balanced" dir="t">
              <a:rot lat="0" lon="0" rev="8700000"/>
            </a:lightRig>
          </a:scene3d>
        </p:grpSpPr>
        <p:sp>
          <p:nvSpPr>
            <p:cNvPr id="8" name="Freeform 8"/>
            <p:cNvSpPr/>
            <p:nvPr/>
          </p:nvSpPr>
          <p:spPr>
            <a:xfrm>
              <a:off x="0" y="1339"/>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9" name="TextBox 9"/>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0" name="TextBox 10"/>
          <p:cNvSpPr txBox="1"/>
          <p:nvPr/>
        </p:nvSpPr>
        <p:spPr>
          <a:xfrm>
            <a:off x="890124" y="678393"/>
            <a:ext cx="12096302" cy="563616"/>
          </a:xfrm>
          <a:prstGeom prst="rect">
            <a:avLst/>
          </a:prstGeom>
        </p:spPr>
        <p:txBody>
          <a:bodyPr wrap="square" lIns="0" tIns="0" rIns="0" bIns="0" rtlCol="0" anchor="t">
            <a:spAutoFit/>
          </a:bodyPr>
          <a:lstStyle/>
          <a:p>
            <a:pPr algn="l">
              <a:lnSpc>
                <a:spcPts val="4067"/>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Monitoring outbreaks</a:t>
            </a:r>
          </a:p>
        </p:txBody>
      </p:sp>
      <p:sp>
        <p:nvSpPr>
          <p:cNvPr id="18" name="TextBox 17">
            <a:extLst>
              <a:ext uri="{FF2B5EF4-FFF2-40B4-BE49-F238E27FC236}">
                <a16:creationId xmlns:a16="http://schemas.microsoft.com/office/drawing/2014/main" id="{B7545F47-6789-0F66-E70F-D625E56A9731}"/>
              </a:ext>
            </a:extLst>
          </p:cNvPr>
          <p:cNvSpPr txBox="1"/>
          <p:nvPr/>
        </p:nvSpPr>
        <p:spPr>
          <a:xfrm>
            <a:off x="1971913" y="3657367"/>
            <a:ext cx="14752035" cy="954107"/>
          </a:xfrm>
          <a:prstGeom prst="rect">
            <a:avLst/>
          </a:prstGeom>
          <a:noFill/>
        </p:spPr>
        <p:txBody>
          <a:bodyPr wrap="square" lIns="91440" tIns="45720" rIns="91440" bIns="45720" anchor="t">
            <a:spAutoFit/>
          </a:bodyPr>
          <a:lstStyle/>
          <a:p>
            <a:pPr marL="457200" indent="-457200">
              <a:spcAft>
                <a:spcPts val="1800"/>
              </a:spcAft>
              <a:buClr>
                <a:srgbClr val="008080"/>
              </a:buClr>
              <a:buBlip>
                <a:blip r:embed="rId3"/>
              </a:buBlip>
            </a:pPr>
            <a:r>
              <a:rPr lang="en-CA" sz="2800" dirty="0">
                <a:solidFill>
                  <a:srgbClr val="2A1720"/>
                </a:solidFill>
                <a:latin typeface="Atkinson Hyperlegible"/>
              </a:rPr>
              <a:t>Surveillance </a:t>
            </a:r>
            <a:r>
              <a:rPr lang="en-CA" sz="2800" b="1" dirty="0">
                <a:solidFill>
                  <a:srgbClr val="009999"/>
                </a:solidFill>
                <a:latin typeface="Atkinson Hyperlegible Bold"/>
              </a:rPr>
              <a:t>guides all interventions </a:t>
            </a:r>
            <a:r>
              <a:rPr lang="en-CA" sz="2800" dirty="0">
                <a:solidFill>
                  <a:srgbClr val="2A1720"/>
                </a:solidFill>
                <a:latin typeface="Atkinson Hyperlegible"/>
              </a:rPr>
              <a:t>from vaccination campaigns, to water, sanitation and hygiene efforts,</a:t>
            </a:r>
            <a:r>
              <a:rPr lang="en-CA" sz="2800" dirty="0">
                <a:solidFill>
                  <a:srgbClr val="FF0000"/>
                </a:solidFill>
                <a:latin typeface="Atkinson Hyperlegible"/>
              </a:rPr>
              <a:t> </a:t>
            </a:r>
            <a:r>
              <a:rPr lang="en-CA" sz="2800" dirty="0">
                <a:solidFill>
                  <a:srgbClr val="2A1720"/>
                </a:solidFill>
                <a:latin typeface="Atkinson Hyperlegible"/>
              </a:rPr>
              <a:t>community engagement, and case management</a:t>
            </a:r>
          </a:p>
        </p:txBody>
      </p:sp>
      <p:sp>
        <p:nvSpPr>
          <p:cNvPr id="32" name="Freeform 4">
            <a:extLst>
              <a:ext uri="{FF2B5EF4-FFF2-40B4-BE49-F238E27FC236}">
                <a16:creationId xmlns:a16="http://schemas.microsoft.com/office/drawing/2014/main" id="{D65BC6F6-2347-191E-BEE3-D026B0F904EA}"/>
              </a:ext>
            </a:extLst>
          </p:cNvPr>
          <p:cNvSpPr/>
          <p:nvPr/>
        </p:nvSpPr>
        <p:spPr>
          <a:xfrm>
            <a:off x="1708985" y="1915916"/>
            <a:ext cx="14706600"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Blip>
                <a:blip r:embed="rId4"/>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33" name="TextBox 5">
            <a:extLst>
              <a:ext uri="{FF2B5EF4-FFF2-40B4-BE49-F238E27FC236}">
                <a16:creationId xmlns:a16="http://schemas.microsoft.com/office/drawing/2014/main" id="{24D0BF25-CDF8-BF86-5CBC-4391DBE93D4D}"/>
              </a:ext>
            </a:extLst>
          </p:cNvPr>
          <p:cNvSpPr txBox="1"/>
          <p:nvPr/>
        </p:nvSpPr>
        <p:spPr>
          <a:xfrm>
            <a:off x="1832213" y="3035220"/>
            <a:ext cx="14706600" cy="3619333"/>
          </a:xfrm>
          <a:prstGeom prst="rect">
            <a:avLst/>
          </a:prstGeom>
        </p:spPr>
        <p:txBody>
          <a:bodyPr lIns="50800" tIns="50800" rIns="50800" bIns="50800" rtlCol="0" anchor="ctr"/>
          <a:lstStyle/>
          <a:p>
            <a:pPr algn="ctr">
              <a:lnSpc>
                <a:spcPts val="2659"/>
              </a:lnSpc>
            </a:pPr>
            <a:endParaRPr/>
          </a:p>
        </p:txBody>
      </p:sp>
      <p:sp>
        <p:nvSpPr>
          <p:cNvPr id="34" name="TextBox 33">
            <a:extLst>
              <a:ext uri="{FF2B5EF4-FFF2-40B4-BE49-F238E27FC236}">
                <a16:creationId xmlns:a16="http://schemas.microsoft.com/office/drawing/2014/main" id="{B3B04475-0C1E-D123-0C36-745BE6ADA5D5}"/>
              </a:ext>
            </a:extLst>
          </p:cNvPr>
          <p:cNvSpPr txBox="1"/>
          <p:nvPr/>
        </p:nvSpPr>
        <p:spPr>
          <a:xfrm>
            <a:off x="2013625" y="2121888"/>
            <a:ext cx="14258687" cy="1031051"/>
          </a:xfrm>
          <a:prstGeom prst="rect">
            <a:avLst/>
          </a:prstGeom>
          <a:noFill/>
        </p:spPr>
        <p:txBody>
          <a:bodyPr wrap="square" rtlCol="0">
            <a:spAutoFit/>
          </a:bodyPr>
          <a:lstStyle/>
          <a:p>
            <a:pPr algn="ctr">
              <a:spcAft>
                <a:spcPts val="600"/>
              </a:spcAft>
            </a:pPr>
            <a:r>
              <a:rPr kumimoji="0" lang="en-CA"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During an outbreak, the </a:t>
            </a:r>
            <a:r>
              <a:rPr lang="en-CA"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information generated by surveillance is used to</a:t>
            </a:r>
          </a:p>
          <a:p>
            <a:pPr algn="ctr">
              <a:spcAft>
                <a:spcPts val="600"/>
              </a:spcAft>
            </a:pPr>
            <a:r>
              <a:rPr lang="en-CA"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target </a:t>
            </a:r>
            <a:r>
              <a:rPr kumimoji="0" lang="en-CA"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multisectoral strategies to control the outbreak</a:t>
            </a:r>
          </a:p>
        </p:txBody>
      </p:sp>
      <p:sp>
        <p:nvSpPr>
          <p:cNvPr id="3" name="TextBox 2">
            <a:extLst>
              <a:ext uri="{FF2B5EF4-FFF2-40B4-BE49-F238E27FC236}">
                <a16:creationId xmlns:a16="http://schemas.microsoft.com/office/drawing/2014/main" id="{F4317125-7F72-19E6-947A-75ECF18D74A1}"/>
              </a:ext>
            </a:extLst>
          </p:cNvPr>
          <p:cNvSpPr txBox="1"/>
          <p:nvPr/>
        </p:nvSpPr>
        <p:spPr>
          <a:xfrm>
            <a:off x="1930046" y="7891092"/>
            <a:ext cx="16316087" cy="523220"/>
          </a:xfrm>
          <a:prstGeom prst="rect">
            <a:avLst/>
          </a:prstGeom>
          <a:noFill/>
        </p:spPr>
        <p:txBody>
          <a:bodyPr wrap="square">
            <a:spAutoFit/>
          </a:bodyPr>
          <a:lstStyle/>
          <a:p>
            <a:pPr marL="457200" indent="-457200">
              <a:spcAft>
                <a:spcPts val="600"/>
              </a:spcAft>
              <a:buClr>
                <a:srgbClr val="008080"/>
              </a:buClr>
              <a:buBlip>
                <a:blip r:embed="rId3"/>
              </a:buBlip>
            </a:pPr>
            <a:r>
              <a:rPr lang="en-CA" sz="2800" dirty="0">
                <a:solidFill>
                  <a:srgbClr val="2A1720"/>
                </a:solidFill>
                <a:latin typeface="Atkinson Hyperlegible"/>
              </a:rPr>
              <a:t>For example, for </a:t>
            </a:r>
            <a:r>
              <a:rPr lang="en-CA" sz="2800" b="1" dirty="0">
                <a:solidFill>
                  <a:srgbClr val="009999"/>
                </a:solidFill>
                <a:latin typeface="Atkinson Hyperlegible Bold"/>
              </a:rPr>
              <a:t>case management</a:t>
            </a:r>
            <a:endParaRPr lang="en-CA" sz="2800" dirty="0">
              <a:solidFill>
                <a:srgbClr val="2A1720"/>
              </a:solidFill>
              <a:latin typeface="Atkinson Hyperlegible"/>
            </a:endParaRPr>
          </a:p>
        </p:txBody>
      </p:sp>
      <p:sp>
        <p:nvSpPr>
          <p:cNvPr id="2" name="TextBox 1">
            <a:extLst>
              <a:ext uri="{FF2B5EF4-FFF2-40B4-BE49-F238E27FC236}">
                <a16:creationId xmlns:a16="http://schemas.microsoft.com/office/drawing/2014/main" id="{AEED43DD-8FA6-A42A-B2ED-B26C9CE250A7}"/>
              </a:ext>
            </a:extLst>
          </p:cNvPr>
          <p:cNvSpPr txBox="1"/>
          <p:nvPr/>
        </p:nvSpPr>
        <p:spPr>
          <a:xfrm>
            <a:off x="1708985" y="8414312"/>
            <a:ext cx="16316087" cy="52322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Identify locations where cholera </a:t>
            </a:r>
            <a:r>
              <a:rPr kumimoji="0" lang="en-CA"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treatment facilities and referral system </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need to be set up </a:t>
            </a:r>
          </a:p>
        </p:txBody>
      </p:sp>
      <p:sp>
        <p:nvSpPr>
          <p:cNvPr id="4" name="TextBox 3">
            <a:extLst>
              <a:ext uri="{FF2B5EF4-FFF2-40B4-BE49-F238E27FC236}">
                <a16:creationId xmlns:a16="http://schemas.microsoft.com/office/drawing/2014/main" id="{53D836C9-B84A-A88C-B3E2-759B949D628E}"/>
              </a:ext>
            </a:extLst>
          </p:cNvPr>
          <p:cNvSpPr txBox="1"/>
          <p:nvPr/>
        </p:nvSpPr>
        <p:spPr>
          <a:xfrm>
            <a:off x="1708985" y="8962025"/>
            <a:ext cx="12175649" cy="877163"/>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Quantify needs for </a:t>
            </a:r>
            <a:r>
              <a:rPr kumimoji="0" lang="en-CA" sz="2800" b="1"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treatment supplies </a:t>
            </a:r>
          </a:p>
          <a:p>
            <a:endParaRPr lang="en-US" dirty="0"/>
          </a:p>
        </p:txBody>
      </p:sp>
      <p:sp>
        <p:nvSpPr>
          <p:cNvPr id="5" name="TextBox 4">
            <a:extLst>
              <a:ext uri="{FF2B5EF4-FFF2-40B4-BE49-F238E27FC236}">
                <a16:creationId xmlns:a16="http://schemas.microsoft.com/office/drawing/2014/main" id="{7A42993A-85B0-B86D-42F6-1BACF65ADD67}"/>
              </a:ext>
            </a:extLst>
          </p:cNvPr>
          <p:cNvSpPr txBox="1"/>
          <p:nvPr/>
        </p:nvSpPr>
        <p:spPr>
          <a:xfrm>
            <a:off x="1708985" y="9460752"/>
            <a:ext cx="14260749" cy="52322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Identify potential issues with </a:t>
            </a:r>
            <a:r>
              <a:rPr kumimoji="0" lang="en-CA"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access to health care </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or </a:t>
            </a:r>
            <a:r>
              <a:rPr kumimoji="0" lang="en-CA"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rPr>
              <a:t>treatment of patients</a:t>
            </a:r>
            <a:endPar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endParaRPr>
          </a:p>
        </p:txBody>
      </p:sp>
      <p:grpSp>
        <p:nvGrpSpPr>
          <p:cNvPr id="40" name="Group 39">
            <a:extLst>
              <a:ext uri="{FF2B5EF4-FFF2-40B4-BE49-F238E27FC236}">
                <a16:creationId xmlns:a16="http://schemas.microsoft.com/office/drawing/2014/main" id="{B20521D6-1B22-4D94-E422-D0EBCB4B8892}"/>
              </a:ext>
            </a:extLst>
          </p:cNvPr>
          <p:cNvGrpSpPr/>
          <p:nvPr/>
        </p:nvGrpSpPr>
        <p:grpSpPr>
          <a:xfrm>
            <a:off x="1233118" y="4694199"/>
            <a:ext cx="15658333" cy="2997186"/>
            <a:chOff x="1218499" y="4611474"/>
            <a:chExt cx="15658333" cy="2997186"/>
          </a:xfrm>
        </p:grpSpPr>
        <p:pic>
          <p:nvPicPr>
            <p:cNvPr id="29" name="Picture 28">
              <a:extLst>
                <a:ext uri="{FF2B5EF4-FFF2-40B4-BE49-F238E27FC236}">
                  <a16:creationId xmlns:a16="http://schemas.microsoft.com/office/drawing/2014/main" id="{A6C6A2FD-1FB9-E8EE-1B6A-D36868FCD70D}"/>
                </a:ext>
              </a:extLst>
            </p:cNvPr>
            <p:cNvPicPr>
              <a:picLocks noChangeAspect="1"/>
            </p:cNvPicPr>
            <p:nvPr/>
          </p:nvPicPr>
          <p:blipFill>
            <a:blip r:embed="rId5"/>
            <a:stretch>
              <a:fillRect/>
            </a:stretch>
          </p:blipFill>
          <p:spPr>
            <a:xfrm>
              <a:off x="7473023" y="4611474"/>
              <a:ext cx="3206179" cy="2910653"/>
            </a:xfrm>
            <a:prstGeom prst="rect">
              <a:avLst/>
            </a:prstGeom>
          </p:spPr>
        </p:pic>
        <p:pic>
          <p:nvPicPr>
            <p:cNvPr id="27" name="Picture 26">
              <a:extLst>
                <a:ext uri="{FF2B5EF4-FFF2-40B4-BE49-F238E27FC236}">
                  <a16:creationId xmlns:a16="http://schemas.microsoft.com/office/drawing/2014/main" id="{6D99A46E-6101-8BCD-F5BE-8F1D834C2186}"/>
                </a:ext>
              </a:extLst>
            </p:cNvPr>
            <p:cNvPicPr>
              <a:picLocks noChangeAspect="1"/>
            </p:cNvPicPr>
            <p:nvPr/>
          </p:nvPicPr>
          <p:blipFill>
            <a:blip r:embed="rId6"/>
            <a:stretch>
              <a:fillRect/>
            </a:stretch>
          </p:blipFill>
          <p:spPr>
            <a:xfrm>
              <a:off x="4502765" y="4621952"/>
              <a:ext cx="3084711" cy="2986708"/>
            </a:xfrm>
            <a:prstGeom prst="rect">
              <a:avLst/>
            </a:prstGeom>
          </p:spPr>
        </p:pic>
        <p:pic>
          <p:nvPicPr>
            <p:cNvPr id="31" name="Picture 30">
              <a:extLst>
                <a:ext uri="{FF2B5EF4-FFF2-40B4-BE49-F238E27FC236}">
                  <a16:creationId xmlns:a16="http://schemas.microsoft.com/office/drawing/2014/main" id="{81D1494C-B445-4342-7D97-ABE2B43A134E}"/>
                </a:ext>
              </a:extLst>
            </p:cNvPr>
            <p:cNvPicPr>
              <a:picLocks noChangeAspect="1"/>
            </p:cNvPicPr>
            <p:nvPr/>
          </p:nvPicPr>
          <p:blipFill>
            <a:blip r:embed="rId7"/>
            <a:stretch>
              <a:fillRect/>
            </a:stretch>
          </p:blipFill>
          <p:spPr>
            <a:xfrm>
              <a:off x="10740816" y="4663997"/>
              <a:ext cx="3082204" cy="2910653"/>
            </a:xfrm>
            <a:prstGeom prst="rect">
              <a:avLst/>
            </a:prstGeom>
          </p:spPr>
        </p:pic>
        <p:pic>
          <p:nvPicPr>
            <p:cNvPr id="25" name="Picture 24">
              <a:extLst>
                <a:ext uri="{FF2B5EF4-FFF2-40B4-BE49-F238E27FC236}">
                  <a16:creationId xmlns:a16="http://schemas.microsoft.com/office/drawing/2014/main" id="{CA8A3310-E4B1-1C2B-CF45-4D2D3E555623}"/>
                </a:ext>
              </a:extLst>
            </p:cNvPr>
            <p:cNvPicPr>
              <a:picLocks noChangeAspect="1"/>
            </p:cNvPicPr>
            <p:nvPr/>
          </p:nvPicPr>
          <p:blipFill>
            <a:blip r:embed="rId8"/>
            <a:stretch>
              <a:fillRect/>
            </a:stretch>
          </p:blipFill>
          <p:spPr>
            <a:xfrm>
              <a:off x="1218499" y="4679513"/>
              <a:ext cx="3433883" cy="2879620"/>
            </a:xfrm>
            <a:prstGeom prst="rect">
              <a:avLst/>
            </a:prstGeom>
          </p:spPr>
        </p:pic>
        <p:pic>
          <p:nvPicPr>
            <p:cNvPr id="36" name="Picture 35">
              <a:extLst>
                <a:ext uri="{FF2B5EF4-FFF2-40B4-BE49-F238E27FC236}">
                  <a16:creationId xmlns:a16="http://schemas.microsoft.com/office/drawing/2014/main" id="{B0BB58BB-6EAA-3B51-3ADA-BEF497CEB96E}"/>
                </a:ext>
              </a:extLst>
            </p:cNvPr>
            <p:cNvPicPr>
              <a:picLocks noChangeAspect="1"/>
            </p:cNvPicPr>
            <p:nvPr/>
          </p:nvPicPr>
          <p:blipFill>
            <a:blip r:embed="rId9"/>
            <a:stretch>
              <a:fillRect/>
            </a:stretch>
          </p:blipFill>
          <p:spPr>
            <a:xfrm>
              <a:off x="13884634" y="4720051"/>
              <a:ext cx="2992198" cy="2854599"/>
            </a:xfrm>
            <a:prstGeom prst="rect">
              <a:avLst/>
            </a:prstGeom>
          </p:spPr>
        </p:pic>
      </p:grpSp>
      <p:sp>
        <p:nvSpPr>
          <p:cNvPr id="12" name="Slide Number Placeholder 10">
            <a:extLst>
              <a:ext uri="{FF2B5EF4-FFF2-40B4-BE49-F238E27FC236}">
                <a16:creationId xmlns:a16="http://schemas.microsoft.com/office/drawing/2014/main" id="{DC18D62D-D27E-C62B-6053-BD6D746F776F}"/>
              </a:ext>
            </a:extLst>
          </p:cNvPr>
          <p:cNvSpPr>
            <a:spLocks noGrp="1"/>
          </p:cNvSpPr>
          <p:nvPr>
            <p:ph type="sldNum" sz="quarter" idx="12"/>
          </p:nvPr>
        </p:nvSpPr>
        <p:spPr>
          <a:xfrm>
            <a:off x="15472013" y="9547722"/>
            <a:ext cx="2133600" cy="365125"/>
          </a:xfrm>
        </p:spPr>
        <p:txBody>
          <a:bodyPr/>
          <a:lstStyle/>
          <a:p>
            <a:fld id="{B6F15528-21DE-4FAA-801E-634DDDAF4B2B}"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veral people sleeping in beds&#10;&#10;Description automatically generated">
            <a:extLst>
              <a:ext uri="{FF2B5EF4-FFF2-40B4-BE49-F238E27FC236}">
                <a16:creationId xmlns:a16="http://schemas.microsoft.com/office/drawing/2014/main" id="{CA8D76A4-46E3-B1C0-BC6A-D1A24EC44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3" name="TextBox 2">
            <a:extLst>
              <a:ext uri="{FF2B5EF4-FFF2-40B4-BE49-F238E27FC236}">
                <a16:creationId xmlns:a16="http://schemas.microsoft.com/office/drawing/2014/main" id="{52B1DE6C-4AEE-7016-EEBC-2C98B13E4A3C}"/>
              </a:ext>
            </a:extLst>
          </p:cNvPr>
          <p:cNvSpPr txBox="1"/>
          <p:nvPr/>
        </p:nvSpPr>
        <p:spPr>
          <a:xfrm>
            <a:off x="13987463" y="9948446"/>
            <a:ext cx="4300537"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WHO /Mark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Nieuwenhof</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B6DC223A-CA98-B5B3-9746-1D4DA50FE596}"/>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4" name="Rectangle: Diagonal Corners Rounded 3">
            <a:extLst>
              <a:ext uri="{FF2B5EF4-FFF2-40B4-BE49-F238E27FC236}">
                <a16:creationId xmlns:a16="http://schemas.microsoft.com/office/drawing/2014/main" id="{471D174D-A6A0-E022-EB66-D58F4E33B739}"/>
              </a:ext>
            </a:extLst>
          </p:cNvPr>
          <p:cNvSpPr/>
          <p:nvPr/>
        </p:nvSpPr>
        <p:spPr>
          <a:xfrm>
            <a:off x="1" y="3714750"/>
            <a:ext cx="6781799" cy="260635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err="1">
                <a:solidFill>
                  <a:prstClr val="white"/>
                </a:solidFill>
                <a:latin typeface="Cavolini" panose="03000502040302020204" pitchFamily="66" charset="0"/>
                <a:cs typeface="Cavolini" panose="03000502040302020204" pitchFamily="66" charset="0"/>
              </a:rPr>
              <a:t>Role</a:t>
            </a:r>
            <a:r>
              <a:rPr lang="fr-FR" sz="4800" b="1" dirty="0">
                <a:solidFill>
                  <a:prstClr val="white"/>
                </a:solidFill>
                <a:latin typeface="Cavolini" panose="03000502040302020204" pitchFamily="66" charset="0"/>
                <a:cs typeface="Cavolini" panose="03000502040302020204" pitchFamily="66" charset="0"/>
              </a:rPr>
              <a:t> of health care </a:t>
            </a:r>
            <a:r>
              <a:rPr lang="fr-FR" sz="4800" b="1" dirty="0" err="1">
                <a:solidFill>
                  <a:prstClr val="white"/>
                </a:solidFill>
                <a:latin typeface="Cavolini" panose="03000502040302020204" pitchFamily="66" charset="0"/>
                <a:cs typeface="Cavolini" panose="03000502040302020204" pitchFamily="66" charset="0"/>
              </a:rPr>
              <a:t>workers</a:t>
            </a:r>
            <a:r>
              <a:rPr lang="fr-FR" sz="4800" b="1" dirty="0">
                <a:solidFill>
                  <a:prstClr val="white"/>
                </a:solidFill>
                <a:latin typeface="Cavolini" panose="03000502040302020204" pitchFamily="66" charset="0"/>
                <a:cs typeface="Cavolini" panose="03000502040302020204" pitchFamily="66" charset="0"/>
              </a:rPr>
              <a:t> in cholera surveillance</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06038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FDACBB7-3CA0-A168-1B17-15C9201B6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779" y="4206706"/>
            <a:ext cx="6569063" cy="5050586"/>
          </a:xfrm>
          <a:prstGeom prst="rect">
            <a:avLst/>
          </a:prstGeom>
        </p:spPr>
      </p:pic>
      <p:grpSp>
        <p:nvGrpSpPr>
          <p:cNvPr id="4" name="Group 4"/>
          <p:cNvGrpSpPr/>
          <p:nvPr/>
        </p:nvGrpSpPr>
        <p:grpSpPr>
          <a:xfrm>
            <a:off x="-818147" y="-1355393"/>
            <a:ext cx="9380649" cy="2785897"/>
            <a:chOff x="0" y="0"/>
            <a:chExt cx="856633" cy="230048"/>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73014" y="626306"/>
            <a:ext cx="11973466"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Key surveillance role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B86A6F21-1EA0-FF5D-FF97-433C6AD77C1E}"/>
              </a:ext>
            </a:extLst>
          </p:cNvPr>
          <p:cNvSpPr txBox="1"/>
          <p:nvPr/>
        </p:nvSpPr>
        <p:spPr>
          <a:xfrm>
            <a:off x="7918307" y="4380511"/>
            <a:ext cx="9310914" cy="523220"/>
          </a:xfrm>
          <a:prstGeom prst="rect">
            <a:avLst/>
          </a:prstGeom>
          <a:noFill/>
        </p:spPr>
        <p:txBody>
          <a:bodyPr wrap="square">
            <a:spAutoFit/>
          </a:bodyPr>
          <a:lstStyle/>
          <a:p>
            <a:pPr marL="457200" indent="-457200">
              <a:spcAft>
                <a:spcPts val="1800"/>
              </a:spcAft>
              <a:buClr>
                <a:srgbClr val="008080"/>
              </a:buClr>
              <a:buBlip>
                <a:blip r:embed="rId4"/>
              </a:buBlip>
            </a:pPr>
            <a:r>
              <a:rPr lang="en-US" sz="2800" dirty="0">
                <a:solidFill>
                  <a:srgbClr val="2A1720"/>
                </a:solidFill>
                <a:latin typeface="Atkinson Hyperlegible" panose="020B0604020202020204" charset="0"/>
              </a:rPr>
              <a:t>Health facility workers are at the frontline to:</a:t>
            </a:r>
          </a:p>
        </p:txBody>
      </p:sp>
      <p:sp>
        <p:nvSpPr>
          <p:cNvPr id="14" name="TextBox 13">
            <a:extLst>
              <a:ext uri="{FF2B5EF4-FFF2-40B4-BE49-F238E27FC236}">
                <a16:creationId xmlns:a16="http://schemas.microsoft.com/office/drawing/2014/main" id="{5FF7A4E7-A76F-170D-C9F7-58E25D41F1FB}"/>
              </a:ext>
            </a:extLst>
          </p:cNvPr>
          <p:cNvSpPr txBox="1"/>
          <p:nvPr/>
        </p:nvSpPr>
        <p:spPr>
          <a:xfrm>
            <a:off x="1622184" y="8918738"/>
            <a:ext cx="6005658"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Photo adapted from: </a:t>
            </a:r>
            <a:r>
              <a:rPr lang="en-GB" sz="1600" dirty="0" err="1">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Raissa</a:t>
            </a:r>
            <a:r>
              <a:rPr lang="en-GB" sz="1600" dirty="0">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 Karama </a:t>
            </a:r>
            <a:r>
              <a:rPr lang="en-GB" sz="1600" dirty="0" err="1">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Rwizibuka</a:t>
            </a:r>
            <a:r>
              <a:rPr lang="en-GB" sz="1600" dirty="0">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a:t>
            </a:r>
            <a:r>
              <a:rPr lang="en-GB" sz="1600" dirty="0" err="1">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Wellcome</a:t>
            </a:r>
            <a:r>
              <a:rPr lang="en-GB" sz="1600" dirty="0">
                <a:solidFill>
                  <a:schemeClr val="tx1">
                    <a:lumMod val="65000"/>
                    <a:lumOff val="35000"/>
                  </a:schemeClr>
                </a:solidFill>
                <a:latin typeface="Atkinson Hyperlegible" panose="020B0604020202020204" charset="0"/>
                <a:ea typeface="Calibri" panose="020F0502020204030204" pitchFamily="34" charset="0"/>
                <a:cs typeface="Arial" panose="020B0604020202020204" pitchFamily="34" charset="0"/>
              </a:rPr>
              <a:t> Trust</a:t>
            </a:r>
          </a:p>
        </p:txBody>
      </p:sp>
      <p:sp>
        <p:nvSpPr>
          <p:cNvPr id="15" name="Freeform 4">
            <a:extLst>
              <a:ext uri="{FF2B5EF4-FFF2-40B4-BE49-F238E27FC236}">
                <a16:creationId xmlns:a16="http://schemas.microsoft.com/office/drawing/2014/main" id="{C820F354-FB76-00D3-6575-61CDD6EF92FC}"/>
              </a:ext>
            </a:extLst>
          </p:cNvPr>
          <p:cNvSpPr/>
          <p:nvPr/>
        </p:nvSpPr>
        <p:spPr>
          <a:xfrm>
            <a:off x="930442" y="1886061"/>
            <a:ext cx="16443158" cy="164694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Blip>
                <a:blip r:embed="rId5"/>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16" name="TextBox 15">
            <a:extLst>
              <a:ext uri="{FF2B5EF4-FFF2-40B4-BE49-F238E27FC236}">
                <a16:creationId xmlns:a16="http://schemas.microsoft.com/office/drawing/2014/main" id="{DBA30416-6BB4-2D69-D50D-54A74A882993}"/>
              </a:ext>
            </a:extLst>
          </p:cNvPr>
          <p:cNvSpPr txBox="1"/>
          <p:nvPr/>
        </p:nvSpPr>
        <p:spPr>
          <a:xfrm>
            <a:off x="1255486" y="2264525"/>
            <a:ext cx="15806821" cy="992579"/>
          </a:xfrm>
          <a:prstGeom prst="rect">
            <a:avLst/>
          </a:prstGeom>
          <a:noFill/>
        </p:spPr>
        <p:txBody>
          <a:bodyPr wrap="square" rtlCol="0">
            <a:spAutoFit/>
          </a:bodyPr>
          <a:lstStyle/>
          <a:p>
            <a:pPr algn="ctr">
              <a:spcAft>
                <a:spcPts val="300"/>
              </a:spcAft>
            </a:pP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Beyond treating patients with cholera, b</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y contributing to surveillance </a:t>
            </a:r>
          </a:p>
          <a:p>
            <a:pPr algn="ctr">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health care workers also contribute to preventing further cholera cases &amp; deaths</a:t>
            </a:r>
          </a:p>
        </p:txBody>
      </p:sp>
      <p:sp>
        <p:nvSpPr>
          <p:cNvPr id="8" name="TextBox 7">
            <a:extLst>
              <a:ext uri="{FF2B5EF4-FFF2-40B4-BE49-F238E27FC236}">
                <a16:creationId xmlns:a16="http://schemas.microsoft.com/office/drawing/2014/main" id="{AAA4B16A-0258-D0EF-895C-8C276CA9540D}"/>
              </a:ext>
            </a:extLst>
          </p:cNvPr>
          <p:cNvSpPr txBox="1"/>
          <p:nvPr/>
        </p:nvSpPr>
        <p:spPr>
          <a:xfrm>
            <a:off x="8335402" y="5121660"/>
            <a:ext cx="9022156"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Identify patients </a:t>
            </a:r>
            <a:r>
              <a:rPr lang="en-US" sz="2800" dirty="0">
                <a:solidFill>
                  <a:srgbClr val="2A1720"/>
                </a:solidFill>
                <a:latin typeface="Atkinson Hyperlegible" panose="020B0604020202020204" charset="0"/>
              </a:rPr>
              <a:t>with suspected cholera</a:t>
            </a:r>
          </a:p>
        </p:txBody>
      </p:sp>
      <p:sp>
        <p:nvSpPr>
          <p:cNvPr id="9" name="TextBox 8">
            <a:extLst>
              <a:ext uri="{FF2B5EF4-FFF2-40B4-BE49-F238E27FC236}">
                <a16:creationId xmlns:a16="http://schemas.microsoft.com/office/drawing/2014/main" id="{B2F2FA7C-1891-45CC-CE23-6EB0006496BF}"/>
              </a:ext>
            </a:extLst>
          </p:cNvPr>
          <p:cNvSpPr txBox="1"/>
          <p:nvPr/>
        </p:nvSpPr>
        <p:spPr>
          <a:xfrm>
            <a:off x="8335402" y="5770392"/>
            <a:ext cx="9455293" cy="118494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Collect standard information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on these patients</a:t>
            </a:r>
          </a:p>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lang="en-US" sz="2800" dirty="0">
                <a:solidFill>
                  <a:srgbClr val="009999"/>
                </a:solidFill>
                <a:latin typeface="Atkinson Hyperlegible Bold" panose="020B0604020202020204" charset="0"/>
              </a:rPr>
              <a:t>R</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eport</a:t>
            </a:r>
            <a:r>
              <a:rPr kumimoji="0" lang="en-US" sz="2800" b="0" i="0" u="none" strike="noStrike" kern="1200" cap="none" spc="0" normalizeH="0" baseline="0" noProof="0" dirty="0">
                <a:ln>
                  <a:noFill/>
                </a:ln>
                <a:solidFill>
                  <a:srgbClr val="008080"/>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this information</a:t>
            </a:r>
          </a:p>
        </p:txBody>
      </p:sp>
      <p:sp>
        <p:nvSpPr>
          <p:cNvPr id="10" name="TextBox 9">
            <a:extLst>
              <a:ext uri="{FF2B5EF4-FFF2-40B4-BE49-F238E27FC236}">
                <a16:creationId xmlns:a16="http://schemas.microsoft.com/office/drawing/2014/main" id="{B9CD3DF4-3AFA-5CC4-13C9-4057F9C61EBF}"/>
              </a:ext>
            </a:extLst>
          </p:cNvPr>
          <p:cNvSpPr txBox="1"/>
          <p:nvPr/>
        </p:nvSpPr>
        <p:spPr>
          <a:xfrm>
            <a:off x="8335402" y="7180305"/>
            <a:ext cx="8726905"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lang="en-US" sz="2800" dirty="0">
                <a:solidFill>
                  <a:srgbClr val="009999"/>
                </a:solidFill>
                <a:latin typeface="Atkinson Hyperlegible Bold" panose="020B0604020202020204" charset="0"/>
              </a:rPr>
              <a:t>Collect samples</a:t>
            </a:r>
          </a:p>
          <a:p>
            <a:pPr marL="914400" lvl="1" indent="-457200">
              <a:spcAft>
                <a:spcPts val="1800"/>
              </a:spcAft>
              <a:buClr>
                <a:srgbClr val="008080"/>
              </a:buClr>
              <a:buFont typeface="Courier New" panose="02070309020205020404" pitchFamily="49" charset="0"/>
              <a:buChar char="o"/>
              <a:defRPr/>
            </a:pPr>
            <a:r>
              <a:rPr lang="en-US" sz="2800" dirty="0">
                <a:solidFill>
                  <a:srgbClr val="2A1720"/>
                </a:solidFill>
                <a:latin typeface="Atkinson Hyperlegible" panose="020B0604020202020204" charset="0"/>
              </a:rPr>
              <a:t>T</a:t>
            </a:r>
            <a:r>
              <a:rPr kumimoji="0" lang="en-US" sz="2800" b="0" i="0" u="none" strike="noStrike" kern="1200" cap="none" spc="0" normalizeH="0" baseline="0" noProof="0" dirty="0" err="1">
                <a:ln>
                  <a:noFill/>
                </a:ln>
                <a:solidFill>
                  <a:srgbClr val="2A1720"/>
                </a:solidFill>
                <a:effectLst/>
                <a:uLnTx/>
                <a:uFillTx/>
                <a:latin typeface="Atkinson Hyperlegible" panose="020B0604020202020204" charset="0"/>
              </a:rPr>
              <a:t>est</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rPr>
              <a:t> them by </a:t>
            </a:r>
            <a:r>
              <a:rPr lang="en-US" sz="2800" dirty="0">
                <a:solidFill>
                  <a:srgbClr val="009999"/>
                </a:solidFill>
                <a:latin typeface="Atkinson Hyperlegible Bold" panose="020B0604020202020204" charset="0"/>
              </a:rPr>
              <a:t>rapid diagnostic tests </a:t>
            </a:r>
            <a:r>
              <a:rPr lang="en-US" sz="2800" dirty="0">
                <a:solidFill>
                  <a:srgbClr val="2A1720"/>
                </a:solidFill>
                <a:latin typeface="Atkinson Hyperlegible" panose="020B0604020202020204" charset="0"/>
              </a:rPr>
              <a:t>(</a:t>
            </a:r>
            <a:r>
              <a:rPr lang="en-US" sz="2800" dirty="0" err="1">
                <a:solidFill>
                  <a:srgbClr val="2A1720"/>
                </a:solidFill>
                <a:latin typeface="Atkinson Hyperlegible" panose="020B0604020202020204" charset="0"/>
              </a:rPr>
              <a:t>RDT</a:t>
            </a:r>
            <a:r>
              <a:rPr lang="en-US" sz="2800" dirty="0">
                <a:solidFill>
                  <a:srgbClr val="2A1720"/>
                </a:solidFill>
                <a:latin typeface="Atkinson Hyperlegible" panose="020B0604020202020204" charset="0"/>
              </a:rPr>
              <a:t>) </a:t>
            </a:r>
          </a:p>
          <a:p>
            <a:pPr marL="914400" lvl="1" indent="-457200">
              <a:spcAft>
                <a:spcPts val="1800"/>
              </a:spcAft>
              <a:buClr>
                <a:srgbClr val="008080"/>
              </a:buClr>
              <a:buFont typeface="Courier New" panose="02070309020205020404" pitchFamily="49" charset="0"/>
              <a:buChar char="o"/>
              <a:defRPr/>
            </a:pPr>
            <a:r>
              <a:rPr lang="en-US" sz="2800" dirty="0">
                <a:solidFill>
                  <a:srgbClr val="2A1720"/>
                </a:solidFill>
                <a:latin typeface="Atkinson Hyperlegible" panose="020B0604020202020204" charset="0"/>
              </a:rPr>
              <a:t>A</a:t>
            </a:r>
            <a:r>
              <a:rPr kumimoji="0" lang="en-US" sz="2800" b="0" i="0" u="none" strike="noStrike" kern="1200" cap="none" spc="0" normalizeH="0" baseline="0" noProof="0" dirty="0" err="1">
                <a:ln>
                  <a:noFill/>
                </a:ln>
                <a:solidFill>
                  <a:srgbClr val="2A1720"/>
                </a:solidFill>
                <a:effectLst/>
                <a:uLnTx/>
                <a:uFillTx/>
                <a:latin typeface="Atkinson Hyperlegible" panose="020B0604020202020204" charset="0"/>
              </a:rPr>
              <a:t>n</a:t>
            </a:r>
            <a:r>
              <a:rPr lang="en-US" sz="2800" dirty="0" err="1">
                <a:solidFill>
                  <a:srgbClr val="2A1720"/>
                </a:solidFill>
                <a:latin typeface="Atkinson Hyperlegible" panose="020B0604020202020204" charset="0"/>
              </a:rPr>
              <a:t>d</a:t>
            </a:r>
            <a:r>
              <a:rPr lang="en-US" sz="2800" dirty="0">
                <a:solidFill>
                  <a:srgbClr val="2A1720"/>
                </a:solidFill>
                <a:latin typeface="Atkinson Hyperlegible" panose="020B0604020202020204" charset="0"/>
              </a:rPr>
              <a:t>/or </a:t>
            </a:r>
            <a:r>
              <a:rPr lang="en-US" sz="2800" dirty="0">
                <a:solidFill>
                  <a:srgbClr val="009999"/>
                </a:solidFill>
                <a:latin typeface="Atkinson Hyperlegible Bold" panose="020B0604020202020204" charset="0"/>
              </a:rPr>
              <a:t>send samples </a:t>
            </a:r>
            <a:r>
              <a:rPr lang="en-US" sz="2800" dirty="0">
                <a:solidFill>
                  <a:srgbClr val="2A1720"/>
                </a:solidFill>
                <a:latin typeface="Atkinson Hyperlegible" panose="020B0604020202020204" charset="0"/>
              </a:rPr>
              <a:t>to a laboratory for testing</a:t>
            </a:r>
          </a:p>
        </p:txBody>
      </p:sp>
      <p:sp>
        <p:nvSpPr>
          <p:cNvPr id="2" name="Slide Number Placeholder 1">
            <a:extLst>
              <a:ext uri="{FF2B5EF4-FFF2-40B4-BE49-F238E27FC236}">
                <a16:creationId xmlns:a16="http://schemas.microsoft.com/office/drawing/2014/main" id="{E6504055-8AA0-0CBA-4769-6A4D1567CFE0}"/>
              </a:ext>
            </a:extLst>
          </p:cNvPr>
          <p:cNvSpPr>
            <a:spLocks noGrp="1"/>
          </p:cNvSpPr>
          <p:nvPr>
            <p:ph type="sldNum" sz="quarter" idx="12"/>
          </p:nvPr>
        </p:nvSpPr>
        <p:spPr>
          <a:xfrm>
            <a:off x="15248747" y="9511030"/>
            <a:ext cx="2133600" cy="365125"/>
          </a:xfrm>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3401246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376CEB-4D9D-7ADC-974F-356FB64DA387}"/>
              </a:ext>
            </a:extLst>
          </p:cNvPr>
          <p:cNvGrpSpPr/>
          <p:nvPr/>
        </p:nvGrpSpPr>
        <p:grpSpPr>
          <a:xfrm>
            <a:off x="-741500" y="-1924058"/>
            <a:ext cx="9885500" cy="3362639"/>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32993" y="594412"/>
            <a:ext cx="10898645"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L</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ear</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n more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Freeform 4">
            <a:extLst>
              <a:ext uri="{FF2B5EF4-FFF2-40B4-BE49-F238E27FC236}">
                <a16:creationId xmlns:a16="http://schemas.microsoft.com/office/drawing/2014/main" id="{0E3E4FFB-62E3-FB1E-0FAD-7E73F742E238}"/>
              </a:ext>
            </a:extLst>
          </p:cNvPr>
          <p:cNvSpPr/>
          <p:nvPr/>
        </p:nvSpPr>
        <p:spPr>
          <a:xfrm>
            <a:off x="2809034" y="2121591"/>
            <a:ext cx="12721987"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3"/>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10" name="TextBox 9">
            <a:extLst>
              <a:ext uri="{FF2B5EF4-FFF2-40B4-BE49-F238E27FC236}">
                <a16:creationId xmlns:a16="http://schemas.microsoft.com/office/drawing/2014/main" id="{5F078A62-C5CC-B74D-86B9-188BF094CAA3}"/>
              </a:ext>
            </a:extLst>
          </p:cNvPr>
          <p:cNvSpPr txBox="1"/>
          <p:nvPr/>
        </p:nvSpPr>
        <p:spPr>
          <a:xfrm>
            <a:off x="3137979" y="2359849"/>
            <a:ext cx="12340987" cy="1031051"/>
          </a:xfrm>
          <a:prstGeom prst="rect">
            <a:avLst/>
          </a:prstGeom>
          <a:noFill/>
        </p:spPr>
        <p:txBody>
          <a:bodyPr wrap="square" rtlCol="0">
            <a:spAutoFit/>
          </a:bodyPr>
          <a:lstStyle/>
          <a:p>
            <a:pPr algn="ctr">
              <a:spcAft>
                <a:spcPts val="600"/>
              </a:spcAft>
            </a:pP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In the next modules, you will learn</a:t>
            </a:r>
          </a:p>
          <a:p>
            <a:pPr algn="ctr">
              <a:spcAft>
                <a:spcPts val="300"/>
              </a:spcAft>
            </a:pP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how to contribute to cholera surveillance as a health care worker</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11">
            <a:extLst>
              <a:ext uri="{FF2B5EF4-FFF2-40B4-BE49-F238E27FC236}">
                <a16:creationId xmlns:a16="http://schemas.microsoft.com/office/drawing/2014/main" id="{0CF7D58C-058E-F7C5-A179-A03DF7768500}"/>
              </a:ext>
            </a:extLst>
          </p:cNvPr>
          <p:cNvGrpSpPr/>
          <p:nvPr/>
        </p:nvGrpSpPr>
        <p:grpSpPr>
          <a:xfrm>
            <a:off x="0" y="4476348"/>
            <a:ext cx="9170028" cy="2937506"/>
            <a:chOff x="0" y="4476348"/>
            <a:chExt cx="9170028" cy="2937506"/>
          </a:xfrm>
        </p:grpSpPr>
        <p:sp>
          <p:nvSpPr>
            <p:cNvPr id="16" name="Rectangle 15">
              <a:extLst>
                <a:ext uri="{FF2B5EF4-FFF2-40B4-BE49-F238E27FC236}">
                  <a16:creationId xmlns:a16="http://schemas.microsoft.com/office/drawing/2014/main" id="{5CCD0AEB-36D1-F4EA-80AB-FC542D40D13C}"/>
                </a:ext>
              </a:extLst>
            </p:cNvPr>
            <p:cNvSpPr/>
            <p:nvPr/>
          </p:nvSpPr>
          <p:spPr>
            <a:xfrm>
              <a:off x="326898" y="4476348"/>
              <a:ext cx="8531528" cy="151588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37C1F0-81E4-E375-B6C6-183BDA105BE1}"/>
                </a:ext>
              </a:extLst>
            </p:cNvPr>
            <p:cNvSpPr txBox="1"/>
            <p:nvPr/>
          </p:nvSpPr>
          <p:spPr>
            <a:xfrm>
              <a:off x="0" y="4727617"/>
              <a:ext cx="9170028" cy="1092607"/>
            </a:xfrm>
            <a:prstGeom prst="rect">
              <a:avLst/>
            </a:prstGeom>
            <a:noFill/>
          </p:spPr>
          <p:txBody>
            <a:bodyPr wrap="square">
              <a:spAutoFit/>
            </a:bodyPr>
            <a:lstStyle/>
            <a:p>
              <a:pPr algn="ctr" defTabSz="1371600">
                <a:spcAft>
                  <a:spcPts val="600"/>
                </a:spcAft>
                <a:buClr>
                  <a:srgbClr val="008080"/>
                </a:buClr>
              </a:pPr>
              <a:r>
                <a:rPr lang="en-US" sz="3000" b="1" dirty="0">
                  <a:solidFill>
                    <a:schemeClr val="bg1"/>
                  </a:solidFill>
                  <a:latin typeface="Cavolini" panose="03000502040302020204" pitchFamily="66" charset="0"/>
                  <a:ea typeface="ADLaM Display" panose="02010000000000000000" pitchFamily="2" charset="0"/>
                  <a:cs typeface="Cavolini" panose="03000502040302020204" pitchFamily="66" charset="0"/>
                  <a:sym typeface="Atkinson Hyperlegible Bold"/>
                </a:rPr>
                <a:t>How to </a:t>
              </a:r>
              <a:r>
                <a:rPr lang="pt-PT" sz="30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identify, record, and test </a:t>
              </a:r>
            </a:p>
            <a:p>
              <a:pPr algn="ctr" defTabSz="1371600">
                <a:spcAft>
                  <a:spcPts val="1800"/>
                </a:spcAft>
                <a:buClr>
                  <a:srgbClr val="008080"/>
                </a:buClr>
              </a:pPr>
              <a:r>
                <a:rPr lang="pt-PT" sz="30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patients with suspected cholera? </a:t>
              </a:r>
            </a:p>
          </p:txBody>
        </p:sp>
        <p:sp>
          <p:nvSpPr>
            <p:cNvPr id="4" name="TextBox 3">
              <a:extLst>
                <a:ext uri="{FF2B5EF4-FFF2-40B4-BE49-F238E27FC236}">
                  <a16:creationId xmlns:a16="http://schemas.microsoft.com/office/drawing/2014/main" id="{F33C340B-E7F7-FDB8-EC01-EBAC1E41352D}"/>
                </a:ext>
              </a:extLst>
            </p:cNvPr>
            <p:cNvSpPr txBox="1"/>
            <p:nvPr/>
          </p:nvSpPr>
          <p:spPr>
            <a:xfrm>
              <a:off x="1302714" y="6459747"/>
              <a:ext cx="7555712" cy="954107"/>
            </a:xfrm>
            <a:prstGeom prst="rect">
              <a:avLst/>
            </a:prstGeom>
            <a:noFill/>
          </p:spPr>
          <p:txBody>
            <a:bodyPr wrap="square" rtlCol="0">
              <a:spAutoFit/>
            </a:bodyPr>
            <a:lstStyle/>
            <a:p>
              <a:pPr marL="457200" marR="0" lvl="0" indent="-457200" algn="l" defTabSz="1371600" rtl="0" eaLnBrk="1" fontAlgn="auto" latinLnBrk="0" hangingPunct="1">
                <a:spcBef>
                  <a:spcPts val="0"/>
                </a:spcBef>
                <a:buClr>
                  <a:srgbClr val="008080"/>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119C94"/>
                  </a:solidFill>
                  <a:effectLst/>
                  <a:uLnTx/>
                  <a:uFillTx/>
                  <a:latin typeface="Atkinson Hyperlegible Bold"/>
                  <a:ea typeface="+mn-ea"/>
                  <a:cs typeface="+mn-cs"/>
                </a:rPr>
                <a:t>Module 2. </a:t>
              </a:r>
              <a:r>
                <a:rPr lang="en-US" sz="2800" dirty="0">
                  <a:solidFill>
                    <a:schemeClr val="tx1">
                      <a:lumMod val="95000"/>
                      <a:lumOff val="5000"/>
                    </a:schemeClr>
                  </a:solidFill>
                  <a:latin typeface="Atkinson Hyperlegible" panose="020B0604020202020204" charset="0"/>
                </a:rPr>
                <a:t>General </a:t>
              </a:r>
              <a:r>
                <a:rPr lang="en-US" sz="2800" b="1" dirty="0">
                  <a:solidFill>
                    <a:srgbClr val="119C94"/>
                  </a:solidFill>
                  <a:latin typeface="Atkinson Hyperlegible Bold"/>
                </a:rPr>
                <a:t>principles</a:t>
              </a:r>
              <a:r>
                <a:rPr lang="en-US" sz="2800" dirty="0">
                  <a:solidFill>
                    <a:schemeClr val="tx1">
                      <a:lumMod val="95000"/>
                      <a:lumOff val="5000"/>
                    </a:schemeClr>
                  </a:solidFill>
                  <a:latin typeface="Atkinson Hyperlegible" panose="020B0604020202020204" charset="0"/>
                </a:rPr>
                <a:t> </a:t>
              </a:r>
            </a:p>
            <a:p>
              <a:pPr marR="0" lvl="0" algn="l" defTabSz="1371600" rtl="0" eaLnBrk="1" fontAlgn="auto" latinLnBrk="0" hangingPunct="1">
                <a:spcBef>
                  <a:spcPts val="0"/>
                </a:spcBef>
                <a:spcAft>
                  <a:spcPts val="1800"/>
                </a:spcAft>
                <a:buClr>
                  <a:srgbClr val="008080"/>
                </a:buClr>
                <a:buSzTx/>
                <a:tabLst/>
                <a:defRPr/>
              </a:pPr>
              <a:r>
                <a:rPr lang="en-US" sz="2800" dirty="0">
                  <a:solidFill>
                    <a:schemeClr val="tx1">
                      <a:lumMod val="95000"/>
                      <a:lumOff val="5000"/>
                    </a:schemeClr>
                  </a:solidFill>
                  <a:latin typeface="Atkinson Hyperlegible" panose="020B0604020202020204" charset="0"/>
                </a:rPr>
                <a:t>    (independent of the cholera situation) </a:t>
              </a:r>
            </a:p>
          </p:txBody>
        </p:sp>
      </p:grpSp>
      <p:grpSp>
        <p:nvGrpSpPr>
          <p:cNvPr id="13" name="Group 12">
            <a:extLst>
              <a:ext uri="{FF2B5EF4-FFF2-40B4-BE49-F238E27FC236}">
                <a16:creationId xmlns:a16="http://schemas.microsoft.com/office/drawing/2014/main" id="{209E098A-7584-B907-CBBB-22FE671A45B2}"/>
              </a:ext>
            </a:extLst>
          </p:cNvPr>
          <p:cNvGrpSpPr/>
          <p:nvPr/>
        </p:nvGrpSpPr>
        <p:grpSpPr>
          <a:xfrm>
            <a:off x="9067744" y="4476348"/>
            <a:ext cx="8858426" cy="4184001"/>
            <a:chOff x="8791074" y="4508280"/>
            <a:chExt cx="8858426" cy="4184001"/>
          </a:xfrm>
        </p:grpSpPr>
        <p:sp>
          <p:nvSpPr>
            <p:cNvPr id="17" name="Rectangle 16">
              <a:extLst>
                <a:ext uri="{FF2B5EF4-FFF2-40B4-BE49-F238E27FC236}">
                  <a16:creationId xmlns:a16="http://schemas.microsoft.com/office/drawing/2014/main" id="{0C596455-EFAD-F738-CF23-BFEEEB7AB4F8}"/>
                </a:ext>
              </a:extLst>
            </p:cNvPr>
            <p:cNvSpPr/>
            <p:nvPr/>
          </p:nvSpPr>
          <p:spPr>
            <a:xfrm>
              <a:off x="8858426" y="4508280"/>
              <a:ext cx="8791074" cy="151588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94BB68-1B6F-3C66-A14E-739F5ECEA087}"/>
                </a:ext>
              </a:extLst>
            </p:cNvPr>
            <p:cNvSpPr txBox="1"/>
            <p:nvPr/>
          </p:nvSpPr>
          <p:spPr>
            <a:xfrm>
              <a:off x="8791074" y="4727617"/>
              <a:ext cx="8791074" cy="1092607"/>
            </a:xfrm>
            <a:prstGeom prst="rect">
              <a:avLst/>
            </a:prstGeom>
            <a:noFill/>
          </p:spPr>
          <p:txBody>
            <a:bodyPr wrap="square">
              <a:spAutoFit/>
            </a:bodyPr>
            <a:lstStyle/>
            <a:p>
              <a:pPr algn="ctr" defTabSz="1371600">
                <a:spcAft>
                  <a:spcPts val="600"/>
                </a:spcAft>
                <a:buClr>
                  <a:srgbClr val="008080"/>
                </a:buClr>
              </a:pPr>
              <a:r>
                <a:rPr lang="en-US" sz="3000" b="1" dirty="0">
                  <a:solidFill>
                    <a:schemeClr val="bg1"/>
                  </a:solidFill>
                  <a:latin typeface="Cavolini" panose="03000502040302020204" pitchFamily="66" charset="0"/>
                  <a:ea typeface="ADLaM Display" panose="02010000000000000000" pitchFamily="2" charset="0"/>
                  <a:cs typeface="Cavolini" panose="03000502040302020204" pitchFamily="66" charset="0"/>
                  <a:sym typeface="Atkinson Hyperlegible Bold"/>
                </a:rPr>
                <a:t>How to implement cholera surveillance </a:t>
              </a:r>
            </a:p>
            <a:p>
              <a:pPr algn="ctr" defTabSz="1371600">
                <a:spcAft>
                  <a:spcPts val="1800"/>
                </a:spcAft>
                <a:buClr>
                  <a:srgbClr val="008080"/>
                </a:buClr>
              </a:pPr>
              <a:r>
                <a:rPr lang="en-US" sz="3000" b="1" dirty="0">
                  <a:solidFill>
                    <a:schemeClr val="bg1"/>
                  </a:solidFill>
                  <a:latin typeface="Cavolini" panose="03000502040302020204" pitchFamily="66" charset="0"/>
                  <a:ea typeface="ADLaM Display" panose="02010000000000000000" pitchFamily="2" charset="0"/>
                  <a:cs typeface="Cavolini" panose="03000502040302020204" pitchFamily="66" charset="0"/>
                  <a:sym typeface="Atkinson Hyperlegible Bold"/>
                </a:rPr>
                <a:t>in different situations?</a:t>
              </a:r>
            </a:p>
          </p:txBody>
        </p:sp>
        <p:sp>
          <p:nvSpPr>
            <p:cNvPr id="11" name="TextBox 10">
              <a:extLst>
                <a:ext uri="{FF2B5EF4-FFF2-40B4-BE49-F238E27FC236}">
                  <a16:creationId xmlns:a16="http://schemas.microsoft.com/office/drawing/2014/main" id="{AD18A943-DB9E-F4E4-B023-960CC7DD9B45}"/>
                </a:ext>
              </a:extLst>
            </p:cNvPr>
            <p:cNvSpPr txBox="1"/>
            <p:nvPr/>
          </p:nvSpPr>
          <p:spPr>
            <a:xfrm>
              <a:off x="9152906" y="6491679"/>
              <a:ext cx="8210145" cy="2200602"/>
            </a:xfrm>
            <a:prstGeom prst="rect">
              <a:avLst/>
            </a:prstGeom>
            <a:noFill/>
          </p:spPr>
          <p:txBody>
            <a:bodyPr wrap="square" rtlCol="0">
              <a:spAutoFit/>
            </a:bodyPr>
            <a:lstStyle/>
            <a:p>
              <a:pPr marL="457200" marR="0" lvl="0" indent="-457200" algn="l" defTabSz="1371600" rtl="0" eaLnBrk="1" fontAlgn="auto" latinLnBrk="0" hangingPunct="1">
                <a:spcBef>
                  <a:spcPts val="0"/>
                </a:spcBef>
                <a:spcAft>
                  <a:spcPts val="18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3. </a:t>
              </a:r>
              <a:r>
                <a:rPr kumimoji="0" lang="en-US"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Surveillance for </a:t>
              </a:r>
              <a:r>
                <a:rPr lang="en-US" sz="2800" b="1" dirty="0">
                  <a:solidFill>
                    <a:srgbClr val="119C94"/>
                  </a:solidFill>
                  <a:latin typeface="Atkinson Hyperlegible Bold"/>
                </a:rPr>
                <a:t>early detection</a:t>
              </a:r>
            </a:p>
            <a:p>
              <a:pPr marL="457200" marR="0" lvl="0" indent="-457200" algn="l" defTabSz="1371600" rtl="0" eaLnBrk="1" fontAlgn="auto" latinLnBrk="0" hangingPunct="1">
                <a:spcBef>
                  <a:spcPts val="0"/>
                </a:spcBef>
                <a:spcAft>
                  <a:spcPts val="18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4. </a:t>
              </a:r>
              <a:r>
                <a:rPr lang="en-US" sz="2800" dirty="0">
                  <a:solidFill>
                    <a:schemeClr val="tx1">
                      <a:lumMod val="95000"/>
                      <a:lumOff val="5000"/>
                    </a:schemeClr>
                  </a:solidFill>
                  <a:latin typeface="Atkinson Hyperlegible" panose="020B0604020202020204" charset="0"/>
                </a:rPr>
                <a:t>Surveillance to </a:t>
              </a:r>
              <a:r>
                <a:rPr lang="en-US" sz="2800" b="1" dirty="0">
                  <a:solidFill>
                    <a:srgbClr val="119C94"/>
                  </a:solidFill>
                  <a:latin typeface="Atkinson Hyperlegible Bold"/>
                </a:rPr>
                <a:t>monitor</a:t>
              </a:r>
              <a:r>
                <a:rPr lang="en-US" sz="2800" dirty="0">
                  <a:solidFill>
                    <a:schemeClr val="tx1">
                      <a:lumMod val="95000"/>
                      <a:lumOff val="5000"/>
                    </a:schemeClr>
                  </a:solidFill>
                  <a:latin typeface="Atkinson Hyperlegible" panose="020B0604020202020204" charset="0"/>
                </a:rPr>
                <a:t> outbreaks</a:t>
              </a:r>
            </a:p>
            <a:p>
              <a:pPr marL="457200" marR="0" lvl="0" indent="-457200" defTabSz="1371600" fontAlgn="auto">
                <a:spcBef>
                  <a:spcPts val="0"/>
                </a:spcBef>
                <a:spcAft>
                  <a:spcPts val="6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5. </a:t>
              </a:r>
              <a:r>
                <a:rPr lang="en-US" sz="2800" dirty="0">
                  <a:solidFill>
                    <a:schemeClr val="tx1">
                      <a:lumMod val="95000"/>
                      <a:lumOff val="5000"/>
                    </a:schemeClr>
                  </a:solidFill>
                  <a:latin typeface="Atkinson Hyperlegible" panose="020B0604020202020204" charset="0"/>
                </a:rPr>
                <a:t>Surveillance to </a:t>
              </a:r>
              <a:r>
                <a:rPr lang="en-US" sz="2800" b="1" dirty="0">
                  <a:solidFill>
                    <a:srgbClr val="119C94"/>
                  </a:solidFill>
                  <a:latin typeface="Atkinson Hyperlegible Bold"/>
                </a:rPr>
                <a:t>track clusters</a:t>
              </a:r>
              <a:endParaRPr lang="en-US" sz="2800" dirty="0">
                <a:solidFill>
                  <a:schemeClr val="tx1">
                    <a:lumMod val="95000"/>
                    <a:lumOff val="5000"/>
                  </a:schemeClr>
                </a:solidFill>
                <a:latin typeface="Atkinson Hyperlegible" panose="020B0604020202020204" charset="0"/>
              </a:endParaRPr>
            </a:p>
            <a:p>
              <a:endParaRPr lang="en-US" dirty="0"/>
            </a:p>
          </p:txBody>
        </p:sp>
      </p:grpSp>
      <p:sp>
        <p:nvSpPr>
          <p:cNvPr id="15" name="Slide Number Placeholder 14">
            <a:extLst>
              <a:ext uri="{FF2B5EF4-FFF2-40B4-BE49-F238E27FC236}">
                <a16:creationId xmlns:a16="http://schemas.microsoft.com/office/drawing/2014/main" id="{AE307411-2AAB-074B-16CD-5853FC97B91D}"/>
              </a:ext>
            </a:extLst>
          </p:cNvPr>
          <p:cNvSpPr>
            <a:spLocks noGrp="1"/>
          </p:cNvSpPr>
          <p:nvPr>
            <p:ph type="sldNum" sz="quarter" idx="12"/>
          </p:nvPr>
        </p:nvSpPr>
        <p:spPr>
          <a:xfrm>
            <a:off x="15316200" y="9571990"/>
            <a:ext cx="2133600" cy="365125"/>
          </a:xfrm>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189030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1D5087-B116-DF30-F638-AA255CA2AB82}"/>
              </a:ext>
            </a:extLst>
          </p:cNvPr>
          <p:cNvSpPr>
            <a:spLocks noGrp="1"/>
          </p:cNvSpPr>
          <p:nvPr>
            <p:ph type="sldNum" sz="quarter" idx="12"/>
          </p:nvPr>
        </p:nvSpPr>
        <p:spPr/>
        <p:txBody>
          <a:bodyPr/>
          <a:lstStyle/>
          <a:p>
            <a:fld id="{B6F15528-21DE-4FAA-801E-634DDDAF4B2B}" type="slidenum">
              <a:rPr lang="en-US" smtClean="0"/>
              <a:pPr/>
              <a:t>2</a:t>
            </a:fld>
            <a:endParaRPr lang="en-US"/>
          </a:p>
        </p:txBody>
      </p:sp>
      <p:pic>
        <p:nvPicPr>
          <p:cNvPr id="2" name="Picture 1">
            <a:extLst>
              <a:ext uri="{FF2B5EF4-FFF2-40B4-BE49-F238E27FC236}">
                <a16:creationId xmlns:a16="http://schemas.microsoft.com/office/drawing/2014/main" id="{1A893A7B-F029-A678-D426-9BE509CAEC31}"/>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084288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6BAF863-74AC-1F9F-7E9E-C3677462B582}"/>
              </a:ext>
            </a:extLst>
          </p:cNvPr>
          <p:cNvGrpSpPr/>
          <p:nvPr/>
        </p:nvGrpSpPr>
        <p:grpSpPr>
          <a:xfrm>
            <a:off x="0" y="2943339"/>
            <a:ext cx="16878469" cy="5582992"/>
            <a:chOff x="0" y="2943339"/>
            <a:chExt cx="16878469" cy="5582992"/>
          </a:xfrm>
        </p:grpSpPr>
        <p:sp>
          <p:nvSpPr>
            <p:cNvPr id="8" name="Freeform 10">
              <a:extLst>
                <a:ext uri="{FF2B5EF4-FFF2-40B4-BE49-F238E27FC236}">
                  <a16:creationId xmlns:a16="http://schemas.microsoft.com/office/drawing/2014/main" id="{E161DD88-5AB8-6D7F-27C5-970CEE6BB779}"/>
                </a:ext>
              </a:extLst>
            </p:cNvPr>
            <p:cNvSpPr/>
            <p:nvPr/>
          </p:nvSpPr>
          <p:spPr>
            <a:xfrm>
              <a:off x="0" y="2943339"/>
              <a:ext cx="16878469" cy="5571230"/>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defTabSz="1371600"/>
              <a:endParaRPr lang="en-GB" sz="2700" dirty="0">
                <a:solidFill>
                  <a:prstClr val="black"/>
                </a:solidFill>
                <a:latin typeface="Aptos" panose="02110004020202020204"/>
              </a:endParaRPr>
            </a:p>
          </p:txBody>
        </p:sp>
        <p:sp>
          <p:nvSpPr>
            <p:cNvPr id="15" name="Rectangle 14">
              <a:extLst>
                <a:ext uri="{FF2B5EF4-FFF2-40B4-BE49-F238E27FC236}">
                  <a16:creationId xmlns:a16="http://schemas.microsoft.com/office/drawing/2014/main" id="{6CEDCEC1-31E2-26F3-145D-A5346E3334F5}"/>
                </a:ext>
              </a:extLst>
            </p:cNvPr>
            <p:cNvSpPr/>
            <p:nvPr/>
          </p:nvSpPr>
          <p:spPr>
            <a:xfrm>
              <a:off x="0" y="2955101"/>
              <a:ext cx="889580" cy="557123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grpSp>
      <p:grpSp>
        <p:nvGrpSpPr>
          <p:cNvPr id="4" name="Group 4"/>
          <p:cNvGrpSpPr/>
          <p:nvPr/>
        </p:nvGrpSpPr>
        <p:grpSpPr>
          <a:xfrm>
            <a:off x="-981792" y="-1907414"/>
            <a:ext cx="10125792" cy="3362639"/>
            <a:chOff x="-662" y="-47625"/>
            <a:chExt cx="857295" cy="277673"/>
          </a:xfrm>
          <a:scene3d>
            <a:camera prst="orthographicFront">
              <a:rot lat="0" lon="0" rev="0"/>
            </a:camera>
            <a:lightRig rig="balanced" dir="t">
              <a:rot lat="0" lon="0" rev="8700000"/>
            </a:lightRig>
          </a:scene3d>
        </p:grpSpPr>
        <p:sp>
          <p:nvSpPr>
            <p:cNvPr id="5" name="Freeform 5"/>
            <p:cNvSpPr/>
            <p:nvPr/>
          </p:nvSpPr>
          <p:spPr>
            <a:xfrm>
              <a:off x="-662"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89580" y="628407"/>
            <a:ext cx="9133483" cy="563616"/>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TextBox 11">
            <a:extLst>
              <a:ext uri="{FF2B5EF4-FFF2-40B4-BE49-F238E27FC236}">
                <a16:creationId xmlns:a16="http://schemas.microsoft.com/office/drawing/2014/main" id="{75AADF35-0C15-FB77-7B86-B7261849754E}"/>
              </a:ext>
            </a:extLst>
          </p:cNvPr>
          <p:cNvSpPr txBox="1"/>
          <p:nvPr/>
        </p:nvSpPr>
        <p:spPr>
          <a:xfrm>
            <a:off x="1495325" y="3314034"/>
            <a:ext cx="14777398" cy="520912"/>
          </a:xfrm>
          <a:prstGeom prst="rect">
            <a:avLst/>
          </a:prstGeom>
        </p:spPr>
        <p:txBody>
          <a:bodyPr wrap="square" lIns="0" tIns="0" rIns="0" bIns="0" rtlCol="0" anchor="t">
            <a:spAutoFit/>
          </a:bodyPr>
          <a:lstStyle/>
          <a:p>
            <a:pPr marL="342900" indent="-342900" defTabSz="1371600">
              <a:lnSpc>
                <a:spcPct val="130000"/>
              </a:lnSpc>
              <a:spcAft>
                <a:spcPts val="2400"/>
              </a:spcAft>
              <a:buBlip>
                <a:blip r:embed="rId3"/>
              </a:buBlip>
            </a:pPr>
            <a:r>
              <a:rPr lang="en-US" sz="2800" dirty="0">
                <a:solidFill>
                  <a:schemeClr val="tx1">
                    <a:lumMod val="95000"/>
                    <a:lumOff val="5000"/>
                  </a:schemeClr>
                </a:solidFill>
                <a:latin typeface="Atkinson Hyperlegible"/>
                <a:sym typeface="Atkinson Hyperlegible Bold"/>
              </a:rPr>
              <a:t>Cholera can cause large outbreaks and lead to deaths</a:t>
            </a:r>
            <a:endParaRPr lang="en-US" sz="2800" dirty="0">
              <a:solidFill>
                <a:schemeClr val="tx1">
                  <a:lumMod val="95000"/>
                  <a:lumOff val="5000"/>
                </a:schemeClr>
              </a:solidFill>
              <a:latin typeface="Atkinson Hyperlegible"/>
            </a:endParaRPr>
          </a:p>
        </p:txBody>
      </p:sp>
      <p:sp>
        <p:nvSpPr>
          <p:cNvPr id="9" name="TextBox 8">
            <a:extLst>
              <a:ext uri="{FF2B5EF4-FFF2-40B4-BE49-F238E27FC236}">
                <a16:creationId xmlns:a16="http://schemas.microsoft.com/office/drawing/2014/main" id="{4EFEECA2-425A-6511-EED7-B14287F668C9}"/>
              </a:ext>
            </a:extLst>
          </p:cNvPr>
          <p:cNvSpPr txBox="1"/>
          <p:nvPr/>
        </p:nvSpPr>
        <p:spPr>
          <a:xfrm>
            <a:off x="1371600" y="4339035"/>
            <a:ext cx="15344274" cy="1173398"/>
          </a:xfrm>
          <a:prstGeom prst="rect">
            <a:avLst/>
          </a:prstGeom>
          <a:noFill/>
        </p:spPr>
        <p:txBody>
          <a:bodyPr wrap="square" rtlCol="0">
            <a:spAutoFit/>
          </a:bodyPr>
          <a:lstStyle/>
          <a:p>
            <a:pPr marL="342900" indent="-342900" defTabSz="1371600">
              <a:lnSpc>
                <a:spcPct val="130000"/>
              </a:lnSpc>
              <a:buBlip>
                <a:blip r:embed="rId3"/>
              </a:buBlip>
            </a:pPr>
            <a:r>
              <a:rPr lang="en-US" sz="2800" dirty="0">
                <a:solidFill>
                  <a:schemeClr val="tx1">
                    <a:lumMod val="95000"/>
                    <a:lumOff val="5000"/>
                  </a:schemeClr>
                </a:solidFill>
                <a:latin typeface="Atkinson Hyperlegible"/>
                <a:sym typeface="Atkinson Hyperlegible Bold"/>
              </a:rPr>
              <a:t>The role of health facility workers goes </a:t>
            </a:r>
            <a:r>
              <a:rPr lang="en-US" sz="2800" dirty="0">
                <a:solidFill>
                  <a:srgbClr val="009999"/>
                </a:solidFill>
                <a:latin typeface="Atkinson Hyperlegible Bold"/>
                <a:sym typeface="Atkinson Hyperlegible Bold"/>
              </a:rPr>
              <a:t>beyond treating patients with cholera</a:t>
            </a:r>
            <a:endParaRPr lang="en-US" sz="2800" dirty="0">
              <a:solidFill>
                <a:srgbClr val="009999"/>
              </a:solidFill>
              <a:latin typeface="Atkinson Hyperlegible"/>
            </a:endParaRPr>
          </a:p>
          <a:p>
            <a:pPr marL="342900" indent="-342900" defTabSz="1371600">
              <a:lnSpc>
                <a:spcPct val="130000"/>
              </a:lnSpc>
              <a:buBlip>
                <a:blip r:embed="rId3"/>
              </a:buBlip>
            </a:pPr>
            <a:r>
              <a:rPr lang="en-US" sz="2800" dirty="0">
                <a:solidFill>
                  <a:schemeClr val="tx1">
                    <a:lumMod val="95000"/>
                    <a:lumOff val="5000"/>
                  </a:schemeClr>
                </a:solidFill>
                <a:latin typeface="Atkinson Hyperlegible"/>
                <a:sym typeface="Atkinson Hyperlegible Bold"/>
              </a:rPr>
              <a:t>They also </a:t>
            </a:r>
            <a:r>
              <a:rPr lang="en-US" sz="2800" dirty="0">
                <a:solidFill>
                  <a:srgbClr val="009999"/>
                </a:solidFill>
                <a:latin typeface="Atkinson Hyperlegible Bold"/>
                <a:sym typeface="Atkinson Hyperlegible Bold"/>
              </a:rPr>
              <a:t>identify, record, report and ensure the testing </a:t>
            </a:r>
            <a:r>
              <a:rPr lang="en-US" sz="2800" dirty="0">
                <a:solidFill>
                  <a:schemeClr val="tx1">
                    <a:lumMod val="95000"/>
                    <a:lumOff val="5000"/>
                  </a:schemeClr>
                </a:solidFill>
                <a:latin typeface="Atkinson Hyperlegible"/>
                <a:sym typeface="Atkinson Hyperlegible Bold"/>
              </a:rPr>
              <a:t>of patients with suspected cholera</a:t>
            </a:r>
            <a:endParaRPr lang="en-US" sz="2800" dirty="0">
              <a:solidFill>
                <a:schemeClr val="tx1">
                  <a:lumMod val="95000"/>
                  <a:lumOff val="5000"/>
                </a:schemeClr>
              </a:solidFill>
              <a:latin typeface="Atkinson Hyperlegible"/>
            </a:endParaRPr>
          </a:p>
        </p:txBody>
      </p:sp>
      <p:sp>
        <p:nvSpPr>
          <p:cNvPr id="11" name="TextBox 10">
            <a:extLst>
              <a:ext uri="{FF2B5EF4-FFF2-40B4-BE49-F238E27FC236}">
                <a16:creationId xmlns:a16="http://schemas.microsoft.com/office/drawing/2014/main" id="{D54D713B-4DE9-5278-CAE1-2EB49A5DD0CA}"/>
              </a:ext>
            </a:extLst>
          </p:cNvPr>
          <p:cNvSpPr txBox="1"/>
          <p:nvPr/>
        </p:nvSpPr>
        <p:spPr>
          <a:xfrm>
            <a:off x="1371600" y="5867413"/>
            <a:ext cx="15055516" cy="2609945"/>
          </a:xfrm>
          <a:prstGeom prst="rect">
            <a:avLst/>
          </a:prstGeom>
          <a:noFill/>
        </p:spPr>
        <p:txBody>
          <a:bodyPr wrap="square" rtlCol="0">
            <a:spAutoFit/>
          </a:bodyPr>
          <a:lstStyle/>
          <a:p>
            <a:pPr marL="342900" indent="-342900" defTabSz="1371600">
              <a:lnSpc>
                <a:spcPct val="130000"/>
              </a:lnSpc>
              <a:buBlip>
                <a:blip r:embed="rId3"/>
              </a:buBlip>
            </a:pPr>
            <a:r>
              <a:rPr lang="en-US" sz="2800" dirty="0">
                <a:solidFill>
                  <a:schemeClr val="tx1">
                    <a:lumMod val="95000"/>
                    <a:lumOff val="5000"/>
                  </a:schemeClr>
                </a:solidFill>
                <a:latin typeface="Atkinson Hyperlegible"/>
                <a:sym typeface="Atkinson Hyperlegible Bold"/>
              </a:rPr>
              <a:t>By contributing to cholera surveillance, they contribute to:</a:t>
            </a:r>
            <a:endParaRPr lang="en-US" sz="2800" dirty="0">
              <a:solidFill>
                <a:schemeClr val="tx1">
                  <a:lumMod val="95000"/>
                  <a:lumOff val="5000"/>
                </a:schemeClr>
              </a:solidFill>
              <a:latin typeface="Atkinson Hyperlegible"/>
            </a:endParaRPr>
          </a:p>
          <a:p>
            <a:pPr marL="800100" lvl="1" indent="-342900" defTabSz="1371600">
              <a:lnSpc>
                <a:spcPct val="130000"/>
              </a:lnSpc>
              <a:buClr>
                <a:srgbClr val="008080"/>
              </a:buClr>
              <a:buFont typeface="Arial" panose="020B0604020202020204" pitchFamily="34" charset="0"/>
              <a:buChar char="•"/>
            </a:pPr>
            <a:r>
              <a:rPr lang="en-US" sz="2800" dirty="0">
                <a:solidFill>
                  <a:srgbClr val="009999"/>
                </a:solidFill>
                <a:latin typeface="Atkinson Hyperlegible Bold" panose="020B0604020202020204" charset="0"/>
                <a:sym typeface="Atkinson Hyperlegible Bold"/>
              </a:rPr>
              <a:t>Detecting outbreaks early </a:t>
            </a:r>
            <a:r>
              <a:rPr lang="en-US" sz="2800" dirty="0">
                <a:solidFill>
                  <a:schemeClr val="tx1">
                    <a:lumMod val="95000"/>
                    <a:lumOff val="5000"/>
                  </a:schemeClr>
                </a:solidFill>
                <a:latin typeface="Atkinson Hyperlegible" panose="020B0604020202020204" charset="0"/>
                <a:sym typeface="Atkinson Hyperlegible Bold"/>
              </a:rPr>
              <a:t>so that they can be controlled rapidly</a:t>
            </a:r>
          </a:p>
          <a:p>
            <a:pPr marL="800100" lvl="1" indent="-342900" defTabSz="1371600">
              <a:lnSpc>
                <a:spcPct val="130000"/>
              </a:lnSpc>
              <a:buClr>
                <a:srgbClr val="008080"/>
              </a:buClr>
              <a:buFont typeface="Arial" panose="020B0604020202020204" pitchFamily="34" charset="0"/>
              <a:buChar char="•"/>
            </a:pPr>
            <a:r>
              <a:rPr lang="en-US" sz="2800" dirty="0">
                <a:solidFill>
                  <a:srgbClr val="009999"/>
                </a:solidFill>
                <a:latin typeface="Atkinson Hyperlegible Bold" panose="020B0604020202020204" charset="0"/>
                <a:sym typeface="Atkinson Hyperlegible Bold"/>
              </a:rPr>
              <a:t>Tracking clusters </a:t>
            </a:r>
            <a:r>
              <a:rPr lang="en-US" sz="2800" dirty="0">
                <a:solidFill>
                  <a:schemeClr val="tx1">
                    <a:lumMod val="95000"/>
                    <a:lumOff val="5000"/>
                  </a:schemeClr>
                </a:solidFill>
                <a:latin typeface="Atkinson Hyperlegible" panose="020B0604020202020204" charset="0"/>
                <a:sym typeface="Atkinson Hyperlegible Bold"/>
              </a:rPr>
              <a:t>to interrupt transmission before cholera spreads in the community</a:t>
            </a:r>
            <a:endParaRPr lang="en-US" sz="2800" b="1" dirty="0">
              <a:solidFill>
                <a:srgbClr val="119C94"/>
              </a:solidFill>
              <a:latin typeface="Atkinson Hyperlegible Bold"/>
              <a:sym typeface="Atkinson Hyperlegible Bold"/>
            </a:endParaRPr>
          </a:p>
          <a:p>
            <a:pPr marL="800100" lvl="1" indent="-342900" defTabSz="1371600">
              <a:lnSpc>
                <a:spcPct val="130000"/>
              </a:lnSpc>
              <a:buClr>
                <a:srgbClr val="008080"/>
              </a:buClr>
              <a:buFont typeface="Arial" panose="020B0604020202020204" pitchFamily="34" charset="0"/>
              <a:buChar char="•"/>
            </a:pPr>
            <a:r>
              <a:rPr lang="en-US" sz="2800" b="1" dirty="0">
                <a:solidFill>
                  <a:srgbClr val="009999"/>
                </a:solidFill>
                <a:latin typeface="Atkinson Hyperlegible Bold" panose="020B0604020202020204" charset="0"/>
                <a:sym typeface="Atkinson Hyperlegible Bold"/>
              </a:rPr>
              <a:t>Monitoring outbreaks</a:t>
            </a:r>
            <a:r>
              <a:rPr lang="en-US" sz="2800" dirty="0">
                <a:solidFill>
                  <a:srgbClr val="009999"/>
                </a:solidFill>
                <a:latin typeface="Atkinson Hyperlegible" panose="020B0604020202020204" charset="0"/>
                <a:sym typeface="Atkinson Hyperlegible Bold"/>
              </a:rPr>
              <a:t> </a:t>
            </a:r>
            <a:r>
              <a:rPr lang="en-US" sz="2800" dirty="0">
                <a:solidFill>
                  <a:schemeClr val="tx1">
                    <a:lumMod val="95000"/>
                    <a:lumOff val="5000"/>
                  </a:schemeClr>
                </a:solidFill>
                <a:latin typeface="Atkinson Hyperlegible" panose="020B0604020202020204" charset="0"/>
                <a:sym typeface="Atkinson Hyperlegible Bold"/>
              </a:rPr>
              <a:t>to generate information to design effective control strategies</a:t>
            </a:r>
          </a:p>
          <a:p>
            <a:endParaRPr lang="en-US" dirty="0"/>
          </a:p>
        </p:txBody>
      </p:sp>
      <p:sp>
        <p:nvSpPr>
          <p:cNvPr id="3" name="Slide Number Placeholder 2">
            <a:extLst>
              <a:ext uri="{FF2B5EF4-FFF2-40B4-BE49-F238E27FC236}">
                <a16:creationId xmlns:a16="http://schemas.microsoft.com/office/drawing/2014/main" id="{ADAF6F84-BEC1-26B0-1458-9294F4291634}"/>
              </a:ext>
            </a:extLst>
          </p:cNvPr>
          <p:cNvSpPr>
            <a:spLocks noGrp="1"/>
          </p:cNvSpPr>
          <p:nvPr>
            <p:ph type="sldNum" sz="quarter" idx="12"/>
          </p:nvPr>
        </p:nvSpPr>
        <p:spPr>
          <a:xfrm>
            <a:off x="15360316" y="9545140"/>
            <a:ext cx="2133600" cy="365125"/>
          </a:xfrm>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413268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CFA17058-04C5-528A-CDDD-0A9A6B04682D}"/>
              </a:ext>
            </a:extLst>
          </p:cNvPr>
          <p:cNvSpPr>
            <a:spLocks noGrp="1"/>
          </p:cNvSpPr>
          <p:nvPr>
            <p:ph type="sldNum" sz="quarter" idx="12"/>
          </p:nvPr>
        </p:nvSpPr>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875506" y="3480420"/>
            <a:ext cx="11802894" cy="393043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Beyond treating patients with suspected cholera, health care workers are also at the frontline to:</a:t>
            </a:r>
            <a:endPar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457200" marR="0" lvl="1" indent="0" algn="l"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00" cap="none" spc="0" normalizeH="0" baseline="0" noProof="0" dirty="0">
                <a:ln>
                  <a:noFill/>
                </a:ln>
                <a:solidFill>
                  <a:srgbClr val="009999"/>
                </a:solidFill>
                <a:effectLst/>
                <a:uLnTx/>
                <a:uFillTx/>
                <a:latin typeface="Congenial" panose="02000503040000020004" pitchFamily="2" charset="0"/>
                <a:ea typeface="+mn-ea"/>
                <a:cs typeface="Arial" panose="020B0604020202020204" pitchFamily="34" charset="0"/>
              </a:rPr>
              <a:t>(Select all that </a:t>
            </a:r>
            <a:r>
              <a:rPr kumimoji="0" lang="fr-FR" sz="2800" b="0" i="0" u="none" strike="noStrike" kern="100" cap="none" spc="0" normalizeH="0" baseline="0" noProof="0" dirty="0" err="1">
                <a:ln>
                  <a:noFill/>
                </a:ln>
                <a:solidFill>
                  <a:srgbClr val="009999"/>
                </a:solidFill>
                <a:effectLst/>
                <a:uLnTx/>
                <a:uFillTx/>
                <a:latin typeface="Congenial" panose="02000503040000020004" pitchFamily="2" charset="0"/>
                <a:ea typeface="+mn-ea"/>
                <a:cs typeface="Arial" panose="020B0604020202020204" pitchFamily="34" charset="0"/>
              </a:rPr>
              <a:t>apply</a:t>
            </a:r>
            <a:r>
              <a:rPr kumimoji="0" lang="fr-FR" sz="2800" b="0" i="0" u="none" strike="noStrike" kern="100" cap="none" spc="0" normalizeH="0" baseline="0" noProof="0" dirty="0">
                <a:ln>
                  <a:noFill/>
                </a:ln>
                <a:solidFill>
                  <a:srgbClr val="009999"/>
                </a:solidFill>
                <a:effectLst/>
                <a:uLnTx/>
                <a:uFillTx/>
                <a:latin typeface="Congenial" panose="02000503040000020004" pitchFamily="2" charset="0"/>
                <a:ea typeface="+mn-ea"/>
                <a:cs typeface="Arial" panose="020B0604020202020204" pitchFamily="34" charset="0"/>
              </a:rPr>
              <a: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Identify patients with suspected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Record information on patients with suspected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Report information on patients with suspected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Collect samples for testing on patients with suspected cholera</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825500" y="3390900"/>
            <a:ext cx="4610100" cy="4524375"/>
          </a:xfrm>
          <a:prstGeom prst="rect">
            <a:avLst/>
          </a:prstGeom>
        </p:spPr>
      </p:pic>
      <p:sp>
        <p:nvSpPr>
          <p:cNvPr id="8" name="TextBox 7">
            <a:extLst>
              <a:ext uri="{FF2B5EF4-FFF2-40B4-BE49-F238E27FC236}">
                <a16:creationId xmlns:a16="http://schemas.microsoft.com/office/drawing/2014/main" id="{ED4A8A0D-EE18-61CF-AC59-43A43B3182FA}"/>
              </a:ext>
            </a:extLst>
          </p:cNvPr>
          <p:cNvSpPr txBox="1"/>
          <p:nvPr/>
        </p:nvSpPr>
        <p:spPr>
          <a:xfrm>
            <a:off x="391187" y="8671949"/>
            <a:ext cx="21175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DLaM Display" panose="02010000000000000000" pitchFamily="2" charset="0"/>
                <a:ea typeface="ADLaM Display" panose="02010000000000000000" pitchFamily="2" charset="0"/>
                <a:cs typeface="ADLaM Display" panose="02010000000000000000" pitchFamily="2" charset="0"/>
              </a:rPr>
              <a:t>10 sec</a:t>
            </a:r>
          </a:p>
        </p:txBody>
      </p:sp>
      <p:sp>
        <p:nvSpPr>
          <p:cNvPr id="4" name="Slide Number Placeholder 3">
            <a:extLst>
              <a:ext uri="{FF2B5EF4-FFF2-40B4-BE49-F238E27FC236}">
                <a16:creationId xmlns:a16="http://schemas.microsoft.com/office/drawing/2014/main" id="{CF20EEBD-A4F9-F1F8-C932-15B6498C293A}"/>
              </a:ext>
            </a:extLst>
          </p:cNvPr>
          <p:cNvSpPr>
            <a:spLocks noGrp="1"/>
          </p:cNvSpPr>
          <p:nvPr>
            <p:ph type="sldNum" sz="quarter" idx="12"/>
          </p:nvPr>
        </p:nvSpPr>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C6E1E38C-A734-336A-7C96-66C378F46B0A}"/>
              </a:ext>
            </a:extLst>
          </p:cNvPr>
          <p:cNvSpPr txBox="1"/>
          <p:nvPr/>
        </p:nvSpPr>
        <p:spPr>
          <a:xfrm>
            <a:off x="5875506" y="3909647"/>
            <a:ext cx="11802894" cy="326871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Beyond treating patients with suspected cholera, health care workers are also at the frontline to</a:t>
            </a:r>
            <a:r>
              <a:rPr kumimoji="0" lang="en-US" sz="2800" i="0" u="none" strike="noStrike" kern="1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fr-FR" sz="2800" i="0" u="none" strike="noStrike" kern="100" cap="none" spc="0" normalizeH="0" baseline="0" noProof="0" dirty="0">
              <a:ln>
                <a:noFill/>
              </a:ln>
              <a:solidFill>
                <a:schemeClr val="bg1">
                  <a:lumMod val="6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dirty="0">
                <a:solidFill>
                  <a:srgbClr val="009999"/>
                </a:solidFill>
                <a:latin typeface="Atkinson Hyperlegible Bold" panose="020B0604020202020204" charset="0"/>
              </a:rPr>
              <a:t>Identify patients with suspected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dirty="0">
                <a:solidFill>
                  <a:srgbClr val="009999"/>
                </a:solidFill>
                <a:latin typeface="Atkinson Hyperlegible Bold" panose="020B0604020202020204" charset="0"/>
              </a:rPr>
              <a:t>Record information on patients with suspected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dirty="0">
                <a:solidFill>
                  <a:srgbClr val="009999"/>
                </a:solidFill>
                <a:latin typeface="Atkinson Hyperlegible Bold" panose="020B0604020202020204" charset="0"/>
              </a:rPr>
              <a:t>Report information on patients with suspected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dirty="0">
                <a:solidFill>
                  <a:srgbClr val="009999"/>
                </a:solidFill>
                <a:latin typeface="Atkinson Hyperlegible Bold" panose="020B0604020202020204" charset="0"/>
              </a:rPr>
              <a:t>Collect samples for testing on patients with suspected cholera</a:t>
            </a:r>
          </a:p>
        </p:txBody>
      </p:sp>
      <p:sp>
        <p:nvSpPr>
          <p:cNvPr id="8" name="Slide Number Placeholder 7">
            <a:extLst>
              <a:ext uri="{FF2B5EF4-FFF2-40B4-BE49-F238E27FC236}">
                <a16:creationId xmlns:a16="http://schemas.microsoft.com/office/drawing/2014/main" id="{3E70CAA6-678A-CD85-878D-53E41A300221}"/>
              </a:ext>
            </a:extLst>
          </p:cNvPr>
          <p:cNvSpPr>
            <a:spLocks noGrp="1"/>
          </p:cNvSpPr>
          <p:nvPr>
            <p:ph type="sldNum" sz="quarter" idx="12"/>
          </p:nvPr>
        </p:nvSpPr>
        <p:spPr>
          <a:xfrm>
            <a:off x="15438120" y="9493741"/>
            <a:ext cx="2133600" cy="365125"/>
          </a:xfrm>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3867862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sp>
        <p:nvSpPr>
          <p:cNvPr id="10" name="TextBox 9">
            <a:extLst>
              <a:ext uri="{FF2B5EF4-FFF2-40B4-BE49-F238E27FC236}">
                <a16:creationId xmlns:a16="http://schemas.microsoft.com/office/drawing/2014/main" id="{322F0B21-A891-163F-2110-FD3FEE5B4863}"/>
              </a:ext>
            </a:extLst>
          </p:cNvPr>
          <p:cNvSpPr txBox="1"/>
          <p:nvPr/>
        </p:nvSpPr>
        <p:spPr>
          <a:xfrm>
            <a:off x="4820103" y="2916869"/>
            <a:ext cx="13385385" cy="6463308"/>
          </a:xfrm>
          <a:prstGeom prst="rect">
            <a:avLst/>
          </a:prstGeom>
          <a:noFill/>
        </p:spPr>
        <p:txBody>
          <a:bodyPr wrap="square" rtlCol="0">
            <a:spAutoFit/>
          </a:bodyPr>
          <a:lstStyle/>
          <a:p>
            <a:pPr marL="457200" lvl="0" indent="-457200">
              <a:spcAft>
                <a:spcPts val="1200"/>
              </a:spcAft>
              <a:buBlip>
                <a:blip r:embed="rId3"/>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geographic</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areas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there is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no cholera outbreak</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surveillance is for the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rPr>
              <a:t>:</a:t>
            </a:r>
          </a:p>
          <a:p>
            <a:pPr lvl="2">
              <a:spcAft>
                <a:spcPts val="1200"/>
              </a:spcAft>
              <a:defRPr/>
            </a:pPr>
            <a:r>
              <a:rPr lang="fr-FR" sz="2600" dirty="0">
                <a:solidFill>
                  <a:prstClr val="black"/>
                </a:solidFill>
                <a:latin typeface="Atkinson Hyperlegible" panose="020B0604020202020204" charset="0"/>
              </a:rPr>
              <a:t>a) </a:t>
            </a:r>
            <a:r>
              <a:rPr lang="fr-FR" sz="2600" dirty="0" err="1">
                <a:solidFill>
                  <a:prstClr val="black"/>
                </a:solidFill>
                <a:latin typeface="Atkinson Hyperlegible" panose="020B0604020202020204" charset="0"/>
              </a:rPr>
              <a:t>Early</a:t>
            </a:r>
            <a:r>
              <a:rPr lang="fr-FR" sz="2600" dirty="0">
                <a:solidFill>
                  <a:prstClr val="black"/>
                </a:solidFill>
                <a:latin typeface="Atkinson Hyperlegible" panose="020B0604020202020204" charset="0"/>
              </a:rPr>
              <a:t> </a:t>
            </a:r>
            <a:r>
              <a:rPr lang="fr-FR" sz="2600" dirty="0" err="1">
                <a:solidFill>
                  <a:prstClr val="black"/>
                </a:solidFill>
                <a:latin typeface="Atkinson Hyperlegible" panose="020B0604020202020204" charset="0"/>
              </a:rPr>
              <a:t>detection</a:t>
            </a:r>
            <a:r>
              <a:rPr lang="fr-FR" sz="2600" dirty="0">
                <a:solidFill>
                  <a:prstClr val="black"/>
                </a:solidFill>
                <a:latin typeface="Atkinson Hyperlegible" panose="020B0604020202020204" charset="0"/>
              </a:rPr>
              <a:t> of outbreaks</a:t>
            </a:r>
          </a:p>
          <a:p>
            <a:pPr lvl="2">
              <a:spcAft>
                <a:spcPts val="1200"/>
              </a:spcAft>
              <a:defRPr/>
            </a:pPr>
            <a:r>
              <a:rPr lang="fr-FR" sz="2600" dirty="0">
                <a:solidFill>
                  <a:prstClr val="black"/>
                </a:solidFill>
                <a:latin typeface="Atkinson Hyperlegible" panose="020B0604020202020204" charset="0"/>
              </a:rPr>
              <a:t>b) Monitoring of outbreaks</a:t>
            </a:r>
          </a:p>
          <a:p>
            <a:pPr lvl="2">
              <a:spcAft>
                <a:spcPts val="1200"/>
              </a:spcAft>
              <a:defRPr/>
            </a:pPr>
            <a:r>
              <a:rPr lang="fr-FR" sz="2600" dirty="0">
                <a:solidFill>
                  <a:prstClr val="black"/>
                </a:solidFill>
                <a:latin typeface="Atkinson Hyperlegible" panose="020B0604020202020204" charset="0"/>
              </a:rPr>
              <a:t>c) </a:t>
            </a:r>
            <a:r>
              <a:rPr lang="fr-FR" sz="2600" dirty="0" err="1">
                <a:solidFill>
                  <a:prstClr val="black"/>
                </a:solidFill>
                <a:latin typeface="Atkinson Hyperlegible" panose="020B0604020202020204" charset="0"/>
              </a:rPr>
              <a:t>Tracking</a:t>
            </a:r>
            <a:r>
              <a:rPr lang="fr-FR" sz="2600" dirty="0">
                <a:solidFill>
                  <a:prstClr val="black"/>
                </a:solidFill>
                <a:latin typeface="Atkinson Hyperlegible" panose="020B0604020202020204" charset="0"/>
              </a:rPr>
              <a:t> of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3"/>
              </a:buBlip>
              <a:tabLst/>
              <a:defRPr/>
            </a:pP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This is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critical</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to:</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d) Generate information to guide effective interventions across all cholera control pillars</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e) Interrupt transmission before cholera spreads in the community and becomes more challenging to control </a:t>
            </a:r>
          </a:p>
          <a:p>
            <a:pPr lvl="2">
              <a:spcAft>
                <a:spcPts val="1200"/>
              </a:spcAft>
              <a:defRPr/>
            </a:pPr>
            <a:r>
              <a:rPr lang="fr-FR" sz="2600" dirty="0">
                <a:solidFill>
                  <a:prstClr val="black"/>
                </a:solidFill>
                <a:latin typeface="Atkinson Hyperlegible" panose="020B0604020202020204" charset="0"/>
              </a:rPr>
              <a:t>f) R</a:t>
            </a:r>
            <a:r>
              <a:rPr lang="en-US" sz="2600" dirty="0" err="1">
                <a:solidFill>
                  <a:prstClr val="black"/>
                </a:solidFill>
                <a:latin typeface="Atkinson Hyperlegible" panose="020B0604020202020204" charset="0"/>
              </a:rPr>
              <a:t>espond</a:t>
            </a:r>
            <a:r>
              <a:rPr lang="en-US" sz="2600" dirty="0">
                <a:solidFill>
                  <a:prstClr val="black"/>
                </a:solidFill>
                <a:latin typeface="Atkinson Hyperlegible" panose="020B0604020202020204" charset="0"/>
              </a:rPr>
              <a:t> rapidly to any new outbreak to mitigate its spread and impact</a:t>
            </a:r>
            <a:endParaRPr lang="fr-FR" sz="2600" dirty="0">
              <a:solidFill>
                <a:prstClr val="black"/>
              </a:solidFill>
              <a:latin typeface="Atkinson Hyperlegible"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stretch>
            <a:fillRect/>
          </a:stretch>
        </p:blipFill>
        <p:spPr>
          <a:xfrm>
            <a:off x="172029" y="3140390"/>
            <a:ext cx="4610100" cy="4524375"/>
          </a:xfrm>
          <a:prstGeom prst="rect">
            <a:avLst/>
          </a:prstGeom>
        </p:spPr>
      </p:pic>
      <p:sp>
        <p:nvSpPr>
          <p:cNvPr id="8" name="Slide Number Placeholder 7">
            <a:extLst>
              <a:ext uri="{FF2B5EF4-FFF2-40B4-BE49-F238E27FC236}">
                <a16:creationId xmlns:a16="http://schemas.microsoft.com/office/drawing/2014/main" id="{A7D45AD4-E3B8-9AB3-86EA-4FA97DCB078F}"/>
              </a:ext>
            </a:extLst>
          </p:cNvPr>
          <p:cNvSpPr>
            <a:spLocks noGrp="1"/>
          </p:cNvSpPr>
          <p:nvPr>
            <p:ph type="sldNum" sz="quarter" idx="12"/>
          </p:nvPr>
        </p:nvSpPr>
        <p:spPr>
          <a:xfrm>
            <a:off x="15422880" y="9526270"/>
            <a:ext cx="2133600" cy="365125"/>
          </a:xfrm>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4244080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272374" y="3687840"/>
            <a:ext cx="5276850" cy="4562475"/>
          </a:xfrm>
          <a:prstGeom prst="rect">
            <a:avLst/>
          </a:prstGeom>
        </p:spPr>
      </p:pic>
      <p:sp>
        <p:nvSpPr>
          <p:cNvPr id="8" name="TextBox 7">
            <a:extLst>
              <a:ext uri="{FF2B5EF4-FFF2-40B4-BE49-F238E27FC236}">
                <a16:creationId xmlns:a16="http://schemas.microsoft.com/office/drawing/2014/main" id="{DAE381FC-D0DF-9A80-8172-7813AA995E50}"/>
              </a:ext>
            </a:extLst>
          </p:cNvPr>
          <p:cNvSpPr txBox="1"/>
          <p:nvPr/>
        </p:nvSpPr>
        <p:spPr>
          <a:xfrm>
            <a:off x="4791934" y="3006471"/>
            <a:ext cx="13204236" cy="6463308"/>
          </a:xfrm>
          <a:prstGeom prst="rect">
            <a:avLst/>
          </a:prstGeom>
          <a:noFill/>
        </p:spPr>
        <p:txBody>
          <a:bodyPr wrap="square" rtlCol="0">
            <a:spAutoFit/>
          </a:bodyPr>
          <a:lstStyle/>
          <a:p>
            <a:pPr marL="457200" lvl="0" indent="-457200">
              <a:spcAft>
                <a:spcPts val="1200"/>
              </a:spcAft>
              <a:buBlip>
                <a:blip r:embed="rId4"/>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geographic</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areas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there is no cholera outbreak, surveillance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is for the:</a:t>
            </a:r>
          </a:p>
          <a:p>
            <a:pPr lvl="2">
              <a:spcAft>
                <a:spcPts val="1200"/>
              </a:spcAft>
              <a:defRPr/>
            </a:pPr>
            <a:r>
              <a:rPr lang="fr-FR" sz="2600" dirty="0">
                <a:solidFill>
                  <a:srgbClr val="009999"/>
                </a:solidFill>
                <a:latin typeface="Atkinson Hyperlegible Bold" panose="020B0604020202020204" charset="0"/>
              </a:rPr>
              <a:t>a) </a:t>
            </a:r>
            <a:r>
              <a:rPr lang="fr-FR" sz="2600" dirty="0" err="1">
                <a:solidFill>
                  <a:srgbClr val="009999"/>
                </a:solidFill>
                <a:latin typeface="Atkinson Hyperlegible Bold" panose="020B0604020202020204" charset="0"/>
              </a:rPr>
              <a:t>Early</a:t>
            </a:r>
            <a:r>
              <a:rPr lang="fr-FR" sz="2600" dirty="0">
                <a:solidFill>
                  <a:srgbClr val="009999"/>
                </a:solidFill>
                <a:latin typeface="Atkinson Hyperlegible Bold" panose="020B0604020202020204" charset="0"/>
              </a:rPr>
              <a:t> </a:t>
            </a:r>
            <a:r>
              <a:rPr lang="fr-FR" sz="2600" dirty="0" err="1">
                <a:solidFill>
                  <a:srgbClr val="009999"/>
                </a:solidFill>
                <a:latin typeface="Atkinson Hyperlegible Bold" panose="020B0604020202020204" charset="0"/>
              </a:rPr>
              <a:t>detection</a:t>
            </a:r>
            <a:r>
              <a:rPr lang="fr-FR" sz="2600" dirty="0">
                <a:solidFill>
                  <a:srgbClr val="009999"/>
                </a:solidFill>
                <a:latin typeface="Atkinson Hyperlegible Bold" panose="020B0604020202020204" charset="0"/>
              </a:rPr>
              <a:t> of outbreaks</a:t>
            </a:r>
          </a:p>
          <a:p>
            <a:pPr lvl="2">
              <a:spcAft>
                <a:spcPts val="1200"/>
              </a:spcAft>
              <a:defRPr/>
            </a:pPr>
            <a:r>
              <a:rPr lang="fr-FR" sz="2600" dirty="0">
                <a:solidFill>
                  <a:schemeClr val="bg1">
                    <a:lumMod val="65000"/>
                  </a:schemeClr>
                </a:solidFill>
                <a:latin typeface="Atkinson Hyperlegible" panose="020B0604020202020204" charset="0"/>
              </a:rPr>
              <a:t>b) Monitoring of outbreaks</a:t>
            </a:r>
          </a:p>
          <a:p>
            <a:pPr lvl="2">
              <a:spcAft>
                <a:spcPts val="1200"/>
              </a:spcAft>
              <a:defRPr/>
            </a:pPr>
            <a:r>
              <a:rPr lang="fr-FR" sz="2600" dirty="0">
                <a:solidFill>
                  <a:schemeClr val="bg1">
                    <a:lumMod val="65000"/>
                  </a:schemeClr>
                </a:solidFill>
                <a:latin typeface="Atkinson Hyperlegible" panose="020B0604020202020204" charset="0"/>
              </a:rPr>
              <a:t>c) </a:t>
            </a:r>
            <a:r>
              <a:rPr lang="fr-FR" sz="2600" dirty="0" err="1">
                <a:solidFill>
                  <a:schemeClr val="bg1">
                    <a:lumMod val="65000"/>
                  </a:schemeClr>
                </a:solidFill>
                <a:latin typeface="Atkinson Hyperlegible" panose="020B0604020202020204" charset="0"/>
              </a:rPr>
              <a:t>Tracking</a:t>
            </a:r>
            <a:r>
              <a:rPr lang="fr-FR" sz="2600" dirty="0">
                <a:solidFill>
                  <a:schemeClr val="bg1">
                    <a:lumMod val="65000"/>
                  </a:schemeClr>
                </a:solidFill>
                <a:latin typeface="Atkinson Hyperlegible" panose="020B0604020202020204" charset="0"/>
              </a:rPr>
              <a:t> of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4"/>
              </a:buBlip>
              <a:tabLst/>
              <a:defRPr/>
            </a:pP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This is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critical</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to</a:t>
            </a:r>
            <a:r>
              <a:rPr lang="fr-FR" sz="2600" b="1" dirty="0">
                <a:solidFill>
                  <a:prstClr val="black"/>
                </a:solidFill>
                <a:latin typeface="Congenial" panose="02000503040000020004" pitchFamily="2" charset="0"/>
              </a:rPr>
              <a:t>:</a:t>
            </a:r>
          </a:p>
          <a:p>
            <a:pPr marR="0" lvl="2" indent="0" fontAlgn="auto">
              <a:lnSpc>
                <a:spcPct val="100000"/>
              </a:lnSpc>
              <a:spcBef>
                <a:spcPts val="0"/>
              </a:spcBef>
              <a:spcAft>
                <a:spcPts val="1200"/>
              </a:spcAft>
              <a:buClrTx/>
              <a:buSzTx/>
              <a:buFontTx/>
              <a:buNone/>
              <a:tabLst/>
              <a:defRPr/>
            </a:pPr>
            <a:r>
              <a:rPr lang="en-US" sz="2600" dirty="0">
                <a:solidFill>
                  <a:schemeClr val="bg1">
                    <a:lumMod val="65000"/>
                  </a:schemeClr>
                </a:solidFill>
                <a:latin typeface="Atkinson Hyperlegible" panose="020B0604020202020204" charset="0"/>
              </a:rPr>
              <a:t>d) Generate information to guide effective interventions across all cholera control pillars</a:t>
            </a:r>
          </a:p>
          <a:p>
            <a:pPr marR="0" lvl="2" indent="0" fontAlgn="auto">
              <a:lnSpc>
                <a:spcPct val="100000"/>
              </a:lnSpc>
              <a:spcBef>
                <a:spcPts val="0"/>
              </a:spcBef>
              <a:spcAft>
                <a:spcPts val="1200"/>
              </a:spcAft>
              <a:buClrTx/>
              <a:buSzTx/>
              <a:buFontTx/>
              <a:buNone/>
              <a:tabLst/>
              <a:defRPr/>
            </a:pPr>
            <a:r>
              <a:rPr lang="en-US" sz="2600" dirty="0">
                <a:solidFill>
                  <a:schemeClr val="bg1">
                    <a:lumMod val="65000"/>
                  </a:schemeClr>
                </a:solidFill>
                <a:latin typeface="Atkinson Hyperlegible" panose="020B0604020202020204" charset="0"/>
              </a:rPr>
              <a:t>e) Interrupt transmission before cholera spreads in the community and becomes more challenging to control </a:t>
            </a:r>
          </a:p>
          <a:p>
            <a:pPr lvl="2">
              <a:spcAft>
                <a:spcPts val="1200"/>
              </a:spcAft>
              <a:defRPr/>
            </a:pPr>
            <a:r>
              <a:rPr lang="fr-FR" sz="2600" dirty="0">
                <a:solidFill>
                  <a:srgbClr val="009999"/>
                </a:solidFill>
                <a:latin typeface="Atkinson Hyperlegible Bold" panose="020B0604020202020204" charset="0"/>
              </a:rPr>
              <a:t>f) R</a:t>
            </a:r>
            <a:r>
              <a:rPr lang="en-US" sz="2600" dirty="0" err="1">
                <a:solidFill>
                  <a:srgbClr val="009999"/>
                </a:solidFill>
                <a:latin typeface="Atkinson Hyperlegible Bold" panose="020B0604020202020204" charset="0"/>
              </a:rPr>
              <a:t>espond</a:t>
            </a:r>
            <a:r>
              <a:rPr lang="en-US" sz="2600" dirty="0">
                <a:solidFill>
                  <a:srgbClr val="009999"/>
                </a:solidFill>
                <a:latin typeface="Atkinson Hyperlegible Bold" panose="020B0604020202020204" charset="0"/>
              </a:rPr>
              <a:t> rapidly to any new outbreak to mitigate its spread and impact</a:t>
            </a:r>
            <a:endParaRPr lang="fr-FR" sz="2600" dirty="0">
              <a:solidFill>
                <a:srgbClr val="009999"/>
              </a:solidFill>
              <a:latin typeface="Atkinson Hyperlegible Bold"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A6E2D767-4CE0-C9DF-76F4-3BF79C226FD9}"/>
              </a:ext>
            </a:extLst>
          </p:cNvPr>
          <p:cNvSpPr>
            <a:spLocks noGrp="1"/>
          </p:cNvSpPr>
          <p:nvPr>
            <p:ph type="sldNum" sz="quarter" idx="12"/>
          </p:nvPr>
        </p:nvSpPr>
        <p:spPr>
          <a:xfrm>
            <a:off x="15316200" y="9469779"/>
            <a:ext cx="2133600" cy="365125"/>
          </a:xfrm>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1809511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2" name="TextBox 1">
            <a:extLst>
              <a:ext uri="{FF2B5EF4-FFF2-40B4-BE49-F238E27FC236}">
                <a16:creationId xmlns:a16="http://schemas.microsoft.com/office/drawing/2014/main" id="{75509B2D-C7B9-870D-93A8-7BAFDFCEA5CC}"/>
              </a:ext>
            </a:extLst>
          </p:cNvPr>
          <p:cNvSpPr txBox="1"/>
          <p:nvPr/>
        </p:nvSpPr>
        <p:spPr>
          <a:xfrm>
            <a:off x="5038802" y="2909328"/>
            <a:ext cx="12870025" cy="6463308"/>
          </a:xfrm>
          <a:prstGeom prst="rect">
            <a:avLst/>
          </a:prstGeom>
          <a:noFill/>
        </p:spPr>
        <p:txBody>
          <a:bodyPr wrap="square" rtlCol="0">
            <a:spAutoFit/>
          </a:bodyPr>
          <a:lstStyle/>
          <a:p>
            <a:pPr marL="457200" lvl="0" indent="-457200">
              <a:spcAft>
                <a:spcPts val="1200"/>
              </a:spcAft>
              <a:buBlip>
                <a:blip r:embed="rId4"/>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geographic</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areas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there is </a:t>
            </a:r>
            <a:r>
              <a:rPr lang="fr-FR" sz="2600" b="1" dirty="0">
                <a:solidFill>
                  <a:srgbClr val="F9B277"/>
                </a:solidFill>
                <a:latin typeface="Cavolini" panose="03000502040302020204" pitchFamily="66" charset="0"/>
                <a:ea typeface="ADLaM Display" panose="02010000000000000000" pitchFamily="2" charset="0"/>
                <a:cs typeface="Cavolini" panose="03000502040302020204" pitchFamily="66" charset="0"/>
              </a:rPr>
              <a:t>a</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 cholera outbreak</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surveillance is for the:</a:t>
            </a:r>
          </a:p>
          <a:p>
            <a:pPr lvl="2">
              <a:spcAft>
                <a:spcPts val="1200"/>
              </a:spcAft>
              <a:defRPr/>
            </a:pPr>
            <a:r>
              <a:rPr lang="fr-FR" sz="2600" dirty="0">
                <a:solidFill>
                  <a:prstClr val="black"/>
                </a:solidFill>
                <a:latin typeface="Atkinson Hyperlegible" panose="020B0604020202020204" charset="0"/>
              </a:rPr>
              <a:t>a) </a:t>
            </a:r>
            <a:r>
              <a:rPr lang="fr-FR" sz="2600" dirty="0" err="1">
                <a:solidFill>
                  <a:prstClr val="black"/>
                </a:solidFill>
                <a:latin typeface="Atkinson Hyperlegible" panose="020B0604020202020204" charset="0"/>
              </a:rPr>
              <a:t>Early</a:t>
            </a:r>
            <a:r>
              <a:rPr lang="fr-FR" sz="2600" dirty="0">
                <a:solidFill>
                  <a:prstClr val="black"/>
                </a:solidFill>
                <a:latin typeface="Atkinson Hyperlegible" panose="020B0604020202020204" charset="0"/>
              </a:rPr>
              <a:t> </a:t>
            </a:r>
            <a:r>
              <a:rPr lang="fr-FR" sz="2600" dirty="0" err="1">
                <a:solidFill>
                  <a:prstClr val="black"/>
                </a:solidFill>
                <a:latin typeface="Atkinson Hyperlegible" panose="020B0604020202020204" charset="0"/>
              </a:rPr>
              <a:t>detection</a:t>
            </a:r>
            <a:r>
              <a:rPr lang="fr-FR" sz="2600" dirty="0">
                <a:solidFill>
                  <a:prstClr val="black"/>
                </a:solidFill>
                <a:latin typeface="Atkinson Hyperlegible" panose="020B0604020202020204" charset="0"/>
              </a:rPr>
              <a:t> of outbreaks</a:t>
            </a:r>
          </a:p>
          <a:p>
            <a:pPr lvl="2">
              <a:spcAft>
                <a:spcPts val="1200"/>
              </a:spcAft>
              <a:defRPr/>
            </a:pPr>
            <a:r>
              <a:rPr lang="fr-FR" sz="2600" dirty="0">
                <a:solidFill>
                  <a:prstClr val="black"/>
                </a:solidFill>
                <a:latin typeface="Atkinson Hyperlegible" panose="020B0604020202020204" charset="0"/>
              </a:rPr>
              <a:t>b) Monitoring of outbreaks</a:t>
            </a:r>
          </a:p>
          <a:p>
            <a:pPr lvl="2">
              <a:spcAft>
                <a:spcPts val="1200"/>
              </a:spcAft>
              <a:defRPr/>
            </a:pPr>
            <a:r>
              <a:rPr lang="fr-FR" sz="2600" dirty="0">
                <a:solidFill>
                  <a:prstClr val="black"/>
                </a:solidFill>
                <a:latin typeface="Atkinson Hyperlegible" panose="020B0604020202020204" charset="0"/>
              </a:rPr>
              <a:t>c) </a:t>
            </a:r>
            <a:r>
              <a:rPr lang="fr-FR" sz="2600" dirty="0" err="1">
                <a:solidFill>
                  <a:prstClr val="black"/>
                </a:solidFill>
                <a:latin typeface="Atkinson Hyperlegible" panose="020B0604020202020204" charset="0"/>
              </a:rPr>
              <a:t>Tracking</a:t>
            </a:r>
            <a:r>
              <a:rPr lang="fr-FR" sz="2600" dirty="0">
                <a:solidFill>
                  <a:prstClr val="black"/>
                </a:solidFill>
                <a:latin typeface="Atkinson Hyperlegible" panose="020B0604020202020204" charset="0"/>
              </a:rPr>
              <a:t> of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4"/>
              </a:buBlip>
              <a:tabLst/>
              <a:defRPr/>
            </a:pP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This is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critical</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to</a:t>
            </a:r>
            <a:r>
              <a:rPr lang="fr-FR"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d) Generate information to guide effective interventions across all cholera control pillars</a:t>
            </a:r>
          </a:p>
          <a:p>
            <a:pPr marR="0" lvl="2" indent="0" fontAlgn="auto">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e) Interrupt transmission before cholera spreads in the community and becomes more challenging to control </a:t>
            </a:r>
          </a:p>
          <a:p>
            <a:pPr lvl="2">
              <a:spcAft>
                <a:spcPts val="1200"/>
              </a:spcAft>
              <a:defRPr/>
            </a:pPr>
            <a:r>
              <a:rPr lang="fr-FR" sz="2600" dirty="0">
                <a:solidFill>
                  <a:prstClr val="black"/>
                </a:solidFill>
                <a:latin typeface="Atkinson Hyperlegible" panose="020B0604020202020204" charset="0"/>
              </a:rPr>
              <a:t>f) R</a:t>
            </a:r>
            <a:r>
              <a:rPr lang="en-US" sz="2600" dirty="0" err="1">
                <a:solidFill>
                  <a:prstClr val="black"/>
                </a:solidFill>
                <a:latin typeface="Atkinson Hyperlegible" panose="020B0604020202020204" charset="0"/>
              </a:rPr>
              <a:t>espond</a:t>
            </a:r>
            <a:r>
              <a:rPr lang="en-US" sz="2600" dirty="0">
                <a:solidFill>
                  <a:prstClr val="black"/>
                </a:solidFill>
                <a:latin typeface="Atkinson Hyperlegible" panose="020B0604020202020204" charset="0"/>
              </a:rPr>
              <a:t> rapidly to any new outbreak to mitigate its spread and impact</a:t>
            </a:r>
            <a:endParaRPr lang="fr-FR" sz="2600" dirty="0">
              <a:solidFill>
                <a:prstClr val="black"/>
              </a:solidFill>
              <a:latin typeface="Atkinson Hyperlegible"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TextBox 8">
            <a:extLst>
              <a:ext uri="{FF2B5EF4-FFF2-40B4-BE49-F238E27FC236}">
                <a16:creationId xmlns:a16="http://schemas.microsoft.com/office/drawing/2014/main" id="{75397EFD-C9ED-2361-D5BC-624BB45C1771}"/>
              </a:ext>
            </a:extLst>
          </p:cNvPr>
          <p:cNvSpPr txBox="1"/>
          <p:nvPr/>
        </p:nvSpPr>
        <p:spPr>
          <a:xfrm>
            <a:off x="404868" y="9039506"/>
            <a:ext cx="2117558" cy="707886"/>
          </a:xfrm>
          <a:prstGeom prst="rect">
            <a:avLst/>
          </a:prstGeom>
          <a:noFill/>
        </p:spPr>
        <p:txBody>
          <a:bodyPr wrap="square" rtlCol="0">
            <a:spAutoFit/>
          </a:bodyPr>
          <a:lstStyle/>
          <a:p>
            <a:r>
              <a:rPr lang="en-US" sz="40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10 sec</a:t>
            </a:r>
          </a:p>
        </p:txBody>
      </p:sp>
      <p:sp>
        <p:nvSpPr>
          <p:cNvPr id="11" name="Slide Number Placeholder 10">
            <a:extLst>
              <a:ext uri="{FF2B5EF4-FFF2-40B4-BE49-F238E27FC236}">
                <a16:creationId xmlns:a16="http://schemas.microsoft.com/office/drawing/2014/main" id="{80D1CF78-6D74-4FC2-CFFB-940784C82714}"/>
              </a:ext>
            </a:extLst>
          </p:cNvPr>
          <p:cNvSpPr>
            <a:spLocks noGrp="1"/>
          </p:cNvSpPr>
          <p:nvPr>
            <p:ph type="sldNum" sz="quarter" idx="12"/>
          </p:nvPr>
        </p:nvSpPr>
        <p:spPr>
          <a:xfrm>
            <a:off x="15240000" y="9564829"/>
            <a:ext cx="2133600" cy="365125"/>
          </a:xfrm>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1406677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EDC62042-08B4-5E32-FFAD-6A878A616B32}"/>
              </a:ext>
            </a:extLst>
          </p:cNvPr>
          <p:cNvSpPr txBox="1"/>
          <p:nvPr/>
        </p:nvSpPr>
        <p:spPr>
          <a:xfrm>
            <a:off x="5038802" y="2909328"/>
            <a:ext cx="12870025" cy="6463308"/>
          </a:xfrm>
          <a:prstGeom prst="rect">
            <a:avLst/>
          </a:prstGeom>
          <a:noFill/>
        </p:spPr>
        <p:txBody>
          <a:bodyPr wrap="square" rtlCol="0">
            <a:spAutoFit/>
          </a:bodyPr>
          <a:lstStyle/>
          <a:p>
            <a:pPr marL="457200" lvl="0" indent="-457200">
              <a:spcAft>
                <a:spcPts val="1200"/>
              </a:spcAft>
              <a:buBlip>
                <a:blip r:embed="rId4"/>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geographic</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areas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where</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there is a cholera outbreak,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surveillance is for the</a:t>
            </a:r>
            <a:r>
              <a:rPr kumimoji="0" lang="fr-FR" sz="2600" b="1" i="0" u="none" strike="noStrike" kern="1200" cap="none" spc="0" normalizeH="0" baseline="0" noProof="0" dirty="0">
                <a:ln>
                  <a:noFill/>
                </a:ln>
                <a:solidFill>
                  <a:prstClr val="black"/>
                </a:solidFill>
                <a:effectLst/>
                <a:uLnTx/>
                <a:uFillTx/>
                <a:latin typeface="Congenial" panose="02000503040000020004" pitchFamily="2" charset="0"/>
              </a:rPr>
              <a:t>:</a:t>
            </a:r>
          </a:p>
          <a:p>
            <a:pPr lvl="2">
              <a:spcAft>
                <a:spcPts val="1200"/>
              </a:spcAft>
              <a:defRPr/>
            </a:pPr>
            <a:r>
              <a:rPr lang="fr-FR" sz="2600" dirty="0">
                <a:solidFill>
                  <a:schemeClr val="bg1">
                    <a:lumMod val="65000"/>
                  </a:schemeClr>
                </a:solidFill>
                <a:latin typeface="Atkinson Hyperlegible" panose="020B0604020202020204" charset="0"/>
              </a:rPr>
              <a:t>a) </a:t>
            </a:r>
            <a:r>
              <a:rPr lang="fr-FR" sz="2600" dirty="0" err="1">
                <a:solidFill>
                  <a:schemeClr val="bg1">
                    <a:lumMod val="65000"/>
                  </a:schemeClr>
                </a:solidFill>
                <a:latin typeface="Atkinson Hyperlegible" panose="020B0604020202020204" charset="0"/>
              </a:rPr>
              <a:t>Early</a:t>
            </a:r>
            <a:r>
              <a:rPr lang="fr-FR" sz="2600" dirty="0">
                <a:solidFill>
                  <a:schemeClr val="bg1">
                    <a:lumMod val="65000"/>
                  </a:schemeClr>
                </a:solidFill>
                <a:latin typeface="Atkinson Hyperlegible" panose="020B0604020202020204" charset="0"/>
              </a:rPr>
              <a:t> </a:t>
            </a:r>
            <a:r>
              <a:rPr lang="fr-FR" sz="2600" dirty="0" err="1">
                <a:solidFill>
                  <a:schemeClr val="bg1">
                    <a:lumMod val="65000"/>
                  </a:schemeClr>
                </a:solidFill>
                <a:latin typeface="Atkinson Hyperlegible" panose="020B0604020202020204" charset="0"/>
              </a:rPr>
              <a:t>detection</a:t>
            </a:r>
            <a:r>
              <a:rPr lang="fr-FR" sz="2600" dirty="0">
                <a:solidFill>
                  <a:schemeClr val="bg1">
                    <a:lumMod val="65000"/>
                  </a:schemeClr>
                </a:solidFill>
                <a:latin typeface="Atkinson Hyperlegible" panose="020B0604020202020204" charset="0"/>
              </a:rPr>
              <a:t> of outbreaks</a:t>
            </a:r>
          </a:p>
          <a:p>
            <a:pPr lvl="2">
              <a:spcAft>
                <a:spcPts val="1200"/>
              </a:spcAft>
              <a:defRPr/>
            </a:pPr>
            <a:r>
              <a:rPr lang="fr-FR" sz="2600" dirty="0">
                <a:solidFill>
                  <a:srgbClr val="009999"/>
                </a:solidFill>
                <a:latin typeface="Atkinson Hyperlegible Bold" panose="020B0604020202020204" charset="0"/>
              </a:rPr>
              <a:t>b) Monitoring of outbreaks</a:t>
            </a:r>
          </a:p>
          <a:p>
            <a:pPr lvl="2">
              <a:spcAft>
                <a:spcPts val="1200"/>
              </a:spcAft>
              <a:defRPr/>
            </a:pPr>
            <a:r>
              <a:rPr lang="fr-FR" sz="2600" dirty="0">
                <a:solidFill>
                  <a:schemeClr val="bg1">
                    <a:lumMod val="65000"/>
                  </a:schemeClr>
                </a:solidFill>
                <a:latin typeface="Atkinson Hyperlegible" panose="020B0604020202020204" charset="0"/>
              </a:rPr>
              <a:t>c) </a:t>
            </a:r>
            <a:r>
              <a:rPr lang="fr-FR" sz="2600" dirty="0" err="1">
                <a:solidFill>
                  <a:schemeClr val="bg1">
                    <a:lumMod val="65000"/>
                  </a:schemeClr>
                </a:solidFill>
                <a:latin typeface="Atkinson Hyperlegible" panose="020B0604020202020204" charset="0"/>
              </a:rPr>
              <a:t>Tracking</a:t>
            </a:r>
            <a:r>
              <a:rPr lang="fr-FR" sz="2600" dirty="0">
                <a:solidFill>
                  <a:schemeClr val="bg1">
                    <a:lumMod val="65000"/>
                  </a:schemeClr>
                </a:solidFill>
                <a:latin typeface="Atkinson Hyperlegible" panose="020B0604020202020204" charset="0"/>
              </a:rPr>
              <a:t> of clusters</a:t>
            </a:r>
          </a:p>
          <a:p>
            <a:pPr lvl="2">
              <a:defRPr/>
            </a:pPr>
            <a:endParaRPr lang="fr-FR" sz="2600" dirty="0">
              <a:solidFill>
                <a:prstClr val="black"/>
              </a:solidFill>
              <a:latin typeface="Atkinson Hyperlegible" panose="020B0604020202020204" charset="0"/>
            </a:endParaRPr>
          </a:p>
          <a:p>
            <a:pPr marL="457200" marR="0" indent="-457200" fontAlgn="auto">
              <a:lnSpc>
                <a:spcPct val="100000"/>
              </a:lnSpc>
              <a:spcBef>
                <a:spcPts val="0"/>
              </a:spcBef>
              <a:spcAft>
                <a:spcPts val="1200"/>
              </a:spcAft>
              <a:buClrTx/>
              <a:buSzTx/>
              <a:buBlip>
                <a:blip r:embed="rId4"/>
              </a:buBlip>
              <a:tabLst/>
              <a:defRPr/>
            </a:pP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This is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critical</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to</a:t>
            </a:r>
            <a:r>
              <a:rPr lang="fr-FR" sz="2600" b="1" dirty="0">
                <a:solidFill>
                  <a:prstClr val="black"/>
                </a:solidFill>
                <a:latin typeface="Congenial" panose="02000503040000020004" pitchFamily="2" charset="0"/>
              </a:rPr>
              <a:t>:</a:t>
            </a:r>
          </a:p>
          <a:p>
            <a:pPr marR="0" lvl="2" indent="0" fontAlgn="auto">
              <a:lnSpc>
                <a:spcPct val="100000"/>
              </a:lnSpc>
              <a:spcBef>
                <a:spcPts val="0"/>
              </a:spcBef>
              <a:spcAft>
                <a:spcPts val="1200"/>
              </a:spcAft>
              <a:buClrTx/>
              <a:buSzTx/>
              <a:buFontTx/>
              <a:buNone/>
              <a:tabLst/>
              <a:defRPr/>
            </a:pPr>
            <a:r>
              <a:rPr lang="en-US" sz="2600" dirty="0">
                <a:solidFill>
                  <a:srgbClr val="009999"/>
                </a:solidFill>
                <a:latin typeface="Atkinson Hyperlegible Bold" panose="020B0604020202020204" charset="0"/>
              </a:rPr>
              <a:t>d) Generate information to guide effective interventions across all cholera control pillars</a:t>
            </a:r>
          </a:p>
          <a:p>
            <a:pPr marR="0" lvl="2" indent="0" fontAlgn="auto">
              <a:lnSpc>
                <a:spcPct val="100000"/>
              </a:lnSpc>
              <a:spcBef>
                <a:spcPts val="0"/>
              </a:spcBef>
              <a:spcAft>
                <a:spcPts val="1200"/>
              </a:spcAft>
              <a:buClrTx/>
              <a:buSzTx/>
              <a:buFontTx/>
              <a:buNone/>
              <a:tabLst/>
              <a:defRPr/>
            </a:pPr>
            <a:r>
              <a:rPr lang="en-US" sz="2600" dirty="0">
                <a:solidFill>
                  <a:schemeClr val="bg1">
                    <a:lumMod val="65000"/>
                  </a:schemeClr>
                </a:solidFill>
                <a:latin typeface="Atkinson Hyperlegible" panose="020B0604020202020204" charset="0"/>
              </a:rPr>
              <a:t>e) Interrupt transmission before cholera spreads in the community and becomes more challenging to control </a:t>
            </a:r>
          </a:p>
          <a:p>
            <a:pPr lvl="2">
              <a:spcAft>
                <a:spcPts val="1200"/>
              </a:spcAft>
              <a:defRPr/>
            </a:pPr>
            <a:r>
              <a:rPr lang="fr-FR" sz="2600" dirty="0">
                <a:solidFill>
                  <a:schemeClr val="bg1">
                    <a:lumMod val="65000"/>
                  </a:schemeClr>
                </a:solidFill>
                <a:latin typeface="Atkinson Hyperlegible" panose="020B0604020202020204" charset="0"/>
              </a:rPr>
              <a:t>f) R</a:t>
            </a:r>
            <a:r>
              <a:rPr lang="en-US" sz="2600" dirty="0" err="1">
                <a:solidFill>
                  <a:schemeClr val="bg1">
                    <a:lumMod val="65000"/>
                  </a:schemeClr>
                </a:solidFill>
                <a:latin typeface="Atkinson Hyperlegible" panose="020B0604020202020204" charset="0"/>
              </a:rPr>
              <a:t>espond</a:t>
            </a:r>
            <a:r>
              <a:rPr lang="en-US" sz="2600" dirty="0">
                <a:solidFill>
                  <a:schemeClr val="bg1">
                    <a:lumMod val="65000"/>
                  </a:schemeClr>
                </a:solidFill>
                <a:latin typeface="Atkinson Hyperlegible" panose="020B0604020202020204" charset="0"/>
              </a:rPr>
              <a:t> rapidly to any new outbreak to mitigate its spread and impact</a:t>
            </a:r>
            <a:endParaRPr lang="fr-FR" sz="2600" dirty="0">
              <a:solidFill>
                <a:schemeClr val="bg1">
                  <a:lumMod val="65000"/>
                </a:schemeClr>
              </a:solidFill>
              <a:latin typeface="Atkinson Hyperlegible"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7D6E17F4-E870-72ED-A035-2E6B53536A89}"/>
              </a:ext>
            </a:extLst>
          </p:cNvPr>
          <p:cNvSpPr>
            <a:spLocks noGrp="1"/>
          </p:cNvSpPr>
          <p:nvPr>
            <p:ph type="sldNum" sz="quarter" idx="12"/>
          </p:nvPr>
        </p:nvSpPr>
        <p:spPr>
          <a:xfrm>
            <a:off x="15346680" y="9511030"/>
            <a:ext cx="2133600" cy="365125"/>
          </a:xfrm>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1316753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58732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69714" y="53707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4</a:t>
            </a:r>
          </a:p>
        </p:txBody>
      </p:sp>
      <p:sp>
        <p:nvSpPr>
          <p:cNvPr id="10" name="TextBox 9">
            <a:extLst>
              <a:ext uri="{FF2B5EF4-FFF2-40B4-BE49-F238E27FC236}">
                <a16:creationId xmlns:a16="http://schemas.microsoft.com/office/drawing/2014/main" id="{322F0B21-A891-163F-2110-FD3FEE5B4863}"/>
              </a:ext>
            </a:extLst>
          </p:cNvPr>
          <p:cNvSpPr txBox="1"/>
          <p:nvPr/>
        </p:nvSpPr>
        <p:spPr>
          <a:xfrm>
            <a:off x="5245946" y="2359450"/>
            <a:ext cx="12870025" cy="646330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geographic</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areas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where</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cholera has </a:t>
            </a:r>
            <a:r>
              <a:rPr kumimoji="0" lang="fr-FR" sz="2600" b="1" i="0" u="none" strike="noStrike" kern="1200" cap="none" spc="0" normalizeH="0" baseline="0" noProof="0" dirty="0" err="1">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just</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 been </a:t>
            </a:r>
            <a:r>
              <a:rPr kumimoji="0" lang="fr-FR" sz="2600" b="1" i="0" u="none" strike="noStrike" kern="1200" cap="none" spc="0" normalizeH="0" baseline="0" noProof="0" dirty="0" err="1">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introduced</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 and </a:t>
            </a:r>
            <a:r>
              <a:rPr kumimoji="0" lang="fr-FR" sz="2600" b="1" i="0" u="none" strike="noStrike" kern="1200" cap="none" spc="0" normalizeH="0" baseline="0" noProof="0" dirty="0" err="1">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hasn’t</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fr-FR" sz="2600" b="1" i="0" u="none" strike="noStrike" kern="1200" cap="none" spc="0" normalizeH="0" baseline="0" noProof="0" dirty="0" err="1">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yet</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 spread in the community</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surveillance</a:t>
            </a:r>
            <a:r>
              <a:rPr kumimoji="0" lang="fr-FR" sz="2600" b="1" i="0" u="none" strike="noStrike" kern="1200" cap="none" spc="0" normalizeH="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is</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for the</a:t>
            </a:r>
            <a:r>
              <a:rPr kumimoji="0" lang="fr-FR" sz="26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Early</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detection</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Monitoring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Tracking</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This is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critical</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to</a:t>
            </a:r>
            <a:r>
              <a:rPr kumimoji="0" lang="fr-FR" sz="26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 Generate information to guide effective interventions across all cholera control pillars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 Interrupt transmission before cholera spreads in the community and becomes more challenging to control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R</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espond</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rapidly to any new outbreak to mitigate its spread and impact</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stretch>
            <a:fillRect/>
          </a:stretch>
        </p:blipFill>
        <p:spPr>
          <a:xfrm>
            <a:off x="172029" y="3140390"/>
            <a:ext cx="4610100" cy="4524375"/>
          </a:xfrm>
          <a:prstGeom prst="rect">
            <a:avLst/>
          </a:prstGeom>
        </p:spPr>
      </p:pic>
      <p:sp>
        <p:nvSpPr>
          <p:cNvPr id="11" name="Slide Number Placeholder 10">
            <a:extLst>
              <a:ext uri="{FF2B5EF4-FFF2-40B4-BE49-F238E27FC236}">
                <a16:creationId xmlns:a16="http://schemas.microsoft.com/office/drawing/2014/main" id="{C1DEDEE1-3BDE-CC81-FD67-3296C63EF711}"/>
              </a:ext>
            </a:extLst>
          </p:cNvPr>
          <p:cNvSpPr>
            <a:spLocks noGrp="1"/>
          </p:cNvSpPr>
          <p:nvPr>
            <p:ph type="sldNum" sz="quarter" idx="12"/>
          </p:nvPr>
        </p:nvSpPr>
        <p:spPr>
          <a:xfrm>
            <a:off x="15240000" y="9493070"/>
            <a:ext cx="2133600" cy="365125"/>
          </a:xfrm>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418592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1"/>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83732" y="53426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4 –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322F0B21-A891-163F-2110-FD3FEE5B4863}"/>
              </a:ext>
            </a:extLst>
          </p:cNvPr>
          <p:cNvSpPr txBox="1"/>
          <p:nvPr/>
        </p:nvSpPr>
        <p:spPr>
          <a:xfrm>
            <a:off x="5032964" y="3294338"/>
            <a:ext cx="12870025" cy="6155531"/>
          </a:xfrm>
          <a:prstGeom prst="rect">
            <a:avLst/>
          </a:prstGeom>
          <a:noFill/>
        </p:spPr>
        <p:txBody>
          <a:bodyPr wrap="square" rtlCol="0">
            <a:spAutoFit/>
          </a:bodyPr>
          <a:lstStyle/>
          <a:p>
            <a:pPr marL="457200" lvl="0" indent="-457200">
              <a:spcAft>
                <a:spcPts val="1200"/>
              </a:spcAft>
              <a:buBlip>
                <a:blip r:embed="rId3"/>
              </a:buBlip>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 </a:t>
            </a: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geographic</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areas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where</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cholera has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just</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been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introduced</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and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hasn’t</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yet</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spread in the community, surveillance is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for the</a:t>
            </a:r>
            <a:r>
              <a:rPr kumimoji="0" lang="fr-FR" sz="26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a) </a:t>
            </a:r>
            <a:r>
              <a:rPr kumimoji="0" lang="fr-FR" sz="2600" b="0" i="0" u="none" strike="noStrike" kern="1200" cap="none" spc="0" normalizeH="0" baseline="0" noProof="0" dirty="0" err="1">
                <a:ln>
                  <a:noFill/>
                </a:ln>
                <a:solidFill>
                  <a:schemeClr val="bg1">
                    <a:lumMod val="65000"/>
                  </a:schemeClr>
                </a:solidFill>
                <a:effectLst/>
                <a:uLnTx/>
                <a:uFillTx/>
                <a:latin typeface="Atkinson Hyperlegible" panose="020B0604020202020204" charset="0"/>
                <a:ea typeface="+mn-ea"/>
                <a:cs typeface="+mn-cs"/>
              </a:rPr>
              <a:t>Early</a:t>
            </a:r>
            <a:r>
              <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schemeClr val="bg1">
                    <a:lumMod val="65000"/>
                  </a:schemeClr>
                </a:solidFill>
                <a:effectLst/>
                <a:uLnTx/>
                <a:uFillTx/>
                <a:latin typeface="Atkinson Hyperlegible" panose="020B0604020202020204" charset="0"/>
                <a:ea typeface="+mn-ea"/>
                <a:cs typeface="+mn-cs"/>
              </a:rPr>
              <a:t>detection</a:t>
            </a:r>
            <a:r>
              <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b) Monitoring of outbreaks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rPr>
              <a:t>c) </a:t>
            </a:r>
            <a:r>
              <a:rPr kumimoji="0" lang="fr-FR" sz="2600" b="0" i="0" u="none" strike="noStrike" kern="1200" cap="none" spc="0" normalizeH="0" baseline="0" noProof="0" dirty="0" err="1">
                <a:ln>
                  <a:noFill/>
                </a:ln>
                <a:solidFill>
                  <a:srgbClr val="009999"/>
                </a:solidFill>
                <a:effectLst/>
                <a:uLnTx/>
                <a:uFillTx/>
                <a:latin typeface="Atkinson Hyperlegible Bold" panose="020B0604020202020204" charset="0"/>
              </a:rPr>
              <a:t>Tracking</a:t>
            </a: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rPr>
              <a:t> of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This is </a:t>
            </a:r>
            <a:r>
              <a:rPr lang="fr-FR"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critical</a:t>
            </a:r>
            <a:r>
              <a:rPr lang="fr-FR"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to</a:t>
            </a:r>
            <a:r>
              <a:rPr kumimoji="0" lang="fr-FR" sz="2600" b="1" i="0" u="none" strike="noStrike" kern="1200" cap="none" spc="0" normalizeH="0" baseline="0" noProof="0" dirty="0">
                <a:ln>
                  <a:noFill/>
                </a:ln>
                <a:solidFill>
                  <a:prstClr val="black"/>
                </a:solidFill>
                <a:effectLst/>
                <a:uLnTx/>
                <a:uFillTx/>
                <a:latin typeface="Congenial" panose="02000503040000020004" pitchFamily="2" charset="0"/>
                <a:ea typeface="+mn-ea"/>
                <a:cs typeface="+mn-cs"/>
              </a:rPr>
              <a:t>:</a:t>
            </a:r>
          </a:p>
          <a:p>
            <a:pPr marL="914400" marR="0" lvl="2" indent="0" algn="l" defTabSz="914400" rtl="0" eaLnBrk="1" fontAlgn="auto" latinLnBrk="0" hangingPunct="1">
              <a:lnSpc>
                <a:spcPct val="100000"/>
              </a:lnSpc>
              <a:spcBef>
                <a:spcPts val="0"/>
              </a:spcBef>
              <a:buClrTx/>
              <a:buSzTx/>
              <a:buFontTx/>
              <a:buNone/>
              <a:tabLst/>
              <a:defRPr/>
            </a:pPr>
            <a:r>
              <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d) Generate information to guide effective interventions across all cholera control pillars</a:t>
            </a:r>
          </a:p>
          <a:p>
            <a:pPr lvl="2">
              <a:defRPr/>
            </a:pPr>
            <a:r>
              <a:rPr lang="en-US" sz="2600" dirty="0">
                <a:solidFill>
                  <a:srgbClr val="009999"/>
                </a:solidFill>
                <a:latin typeface="Atkinson Hyperlegible Bold" panose="020B0604020202020204" charset="0"/>
              </a:rPr>
              <a:t>e) Interrupt transmission before cholera spreads in the community and becomes more challenging to control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f) R</a:t>
            </a:r>
            <a:r>
              <a:rPr kumimoji="0" lang="en-US" sz="2600" b="0" i="0" u="none" strike="noStrike" kern="1200" cap="none" spc="0" normalizeH="0" baseline="0" noProof="0" dirty="0" err="1">
                <a:ln>
                  <a:noFill/>
                </a:ln>
                <a:solidFill>
                  <a:schemeClr val="bg1">
                    <a:lumMod val="65000"/>
                  </a:schemeClr>
                </a:solidFill>
                <a:effectLst/>
                <a:uLnTx/>
                <a:uFillTx/>
                <a:latin typeface="Atkinson Hyperlegible" panose="020B0604020202020204" charset="0"/>
                <a:ea typeface="+mn-ea"/>
                <a:cs typeface="+mn-cs"/>
              </a:rPr>
              <a:t>espond</a:t>
            </a:r>
            <a:r>
              <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 rapidly to any new outbreak to mitigate its spread and impact</a:t>
            </a:r>
            <a:endPar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2" name="Picture 1">
            <a:extLst>
              <a:ext uri="{FF2B5EF4-FFF2-40B4-BE49-F238E27FC236}">
                <a16:creationId xmlns:a16="http://schemas.microsoft.com/office/drawing/2014/main" id="{10418308-036E-F7AE-33E9-8533ED413270}"/>
              </a:ext>
            </a:extLst>
          </p:cNvPr>
          <p:cNvPicPr>
            <a:picLocks noChangeAspect="1"/>
          </p:cNvPicPr>
          <p:nvPr/>
        </p:nvPicPr>
        <p:blipFill>
          <a:blip r:embed="rId4"/>
          <a:stretch>
            <a:fillRect/>
          </a:stretch>
        </p:blipFill>
        <p:spPr>
          <a:xfrm>
            <a:off x="217078" y="3555157"/>
            <a:ext cx="4815886" cy="4163916"/>
          </a:xfrm>
          <a:prstGeom prst="rect">
            <a:avLst/>
          </a:prstGeom>
        </p:spPr>
      </p:pic>
      <p:sp>
        <p:nvSpPr>
          <p:cNvPr id="8" name="Slide Number Placeholder 7">
            <a:extLst>
              <a:ext uri="{FF2B5EF4-FFF2-40B4-BE49-F238E27FC236}">
                <a16:creationId xmlns:a16="http://schemas.microsoft.com/office/drawing/2014/main" id="{9406288D-24C8-D70F-0331-7E765BA0D01C}"/>
              </a:ext>
            </a:extLst>
          </p:cNvPr>
          <p:cNvSpPr>
            <a:spLocks noGrp="1"/>
          </p:cNvSpPr>
          <p:nvPr>
            <p:ph type="sldNum" sz="quarter" idx="12"/>
          </p:nvPr>
        </p:nvSpPr>
        <p:spPr>
          <a:xfrm>
            <a:off x="15300960" y="9449869"/>
            <a:ext cx="2133600" cy="365125"/>
          </a:xfrm>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3674370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7D2C71D-9516-1F48-89F0-1FA0602223B0}"/>
              </a:ext>
            </a:extLst>
          </p:cNvPr>
          <p:cNvGrpSpPr/>
          <p:nvPr/>
        </p:nvGrpSpPr>
        <p:grpSpPr>
          <a:xfrm>
            <a:off x="1819521" y="3249153"/>
            <a:ext cx="14415190" cy="4572001"/>
            <a:chOff x="1819521" y="3249153"/>
            <a:chExt cx="14415190" cy="4572001"/>
          </a:xfrm>
        </p:grpSpPr>
        <p:sp>
          <p:nvSpPr>
            <p:cNvPr id="20" name="Rectangle 19">
              <a:extLst>
                <a:ext uri="{FF2B5EF4-FFF2-40B4-BE49-F238E27FC236}">
                  <a16:creationId xmlns:a16="http://schemas.microsoft.com/office/drawing/2014/main" id="{6BAB5282-636C-49C9-8906-400122A811EC}"/>
                </a:ext>
              </a:extLst>
            </p:cNvPr>
            <p:cNvSpPr/>
            <p:nvPr/>
          </p:nvSpPr>
          <p:spPr>
            <a:xfrm>
              <a:off x="2962923" y="4287881"/>
              <a:ext cx="12658076" cy="263491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19521" y="3249153"/>
              <a:ext cx="1443990" cy="4572001"/>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4790721" y="3249153"/>
              <a:ext cx="1443990" cy="4572001"/>
            </a:xfrm>
            <a:prstGeom prst="rect">
              <a:avLst/>
            </a:prstGeom>
            <a:solidFill>
              <a:srgbClr val="4DB1A9"/>
            </a:solidFill>
            <a:ln>
              <a:solidFill>
                <a:srgbClr val="4DB1A9"/>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497279" y="5043253"/>
            <a:ext cx="11293442" cy="523220"/>
          </a:xfrm>
          <a:prstGeom prst="rect">
            <a:avLst/>
          </a:prstGeom>
          <a:noFill/>
        </p:spPr>
        <p:txBody>
          <a:bodyPr wrap="square" rtlCol="0">
            <a:spAutoFit/>
          </a:bodyPr>
          <a:lstStyle/>
          <a:p>
            <a:pPr marL="457200" indent="-457200" defTabSz="1371600">
              <a:spcAft>
                <a:spcPts val="1800"/>
              </a:spcAft>
              <a:buFont typeface="Arial" panose="020B0604020202020204" pitchFamily="34" charset="0"/>
              <a:buChar char="•"/>
            </a:pPr>
            <a:r>
              <a:rPr lang="en-US" sz="2800" dirty="0">
                <a:solidFill>
                  <a:srgbClr val="009999"/>
                </a:solidFill>
                <a:latin typeface="Atkinson Hyperlegible Bold" panose="020B0604020202020204" charset="0"/>
                <a:sym typeface="Atkinson Hyperlegible Bold"/>
              </a:rPr>
              <a:t>Objectives </a:t>
            </a:r>
            <a:r>
              <a:rPr lang="en-US" sz="2800" dirty="0">
                <a:solidFill>
                  <a:srgbClr val="37290F"/>
                </a:solidFill>
                <a:latin typeface="Atkinson Hyperlegible" panose="020B0604020202020204" charset="0"/>
                <a:sym typeface="Atkinson Hyperlegible Bold"/>
              </a:rPr>
              <a:t>of cholera surveillance in different situations</a:t>
            </a:r>
          </a:p>
        </p:txBody>
      </p:sp>
      <p:grpSp>
        <p:nvGrpSpPr>
          <p:cNvPr id="3" name="Group 4">
            <a:extLst>
              <a:ext uri="{FF2B5EF4-FFF2-40B4-BE49-F238E27FC236}">
                <a16:creationId xmlns:a16="http://schemas.microsoft.com/office/drawing/2014/main" id="{5C606562-B6C3-C35E-1166-9B139E72D204}"/>
              </a:ext>
            </a:extLst>
          </p:cNvPr>
          <p:cNvGrpSpPr/>
          <p:nvPr/>
        </p:nvGrpSpPr>
        <p:grpSpPr>
          <a:xfrm>
            <a:off x="-962525" y="-1432486"/>
            <a:ext cx="10106525"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838963" y="480387"/>
            <a:ext cx="10168595"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TextBox 7">
            <a:extLst>
              <a:ext uri="{FF2B5EF4-FFF2-40B4-BE49-F238E27FC236}">
                <a16:creationId xmlns:a16="http://schemas.microsoft.com/office/drawing/2014/main" id="{F22C792E-02E4-DA14-CDBD-9CD80DC13349}"/>
              </a:ext>
            </a:extLst>
          </p:cNvPr>
          <p:cNvSpPr txBox="1"/>
          <p:nvPr/>
        </p:nvSpPr>
        <p:spPr>
          <a:xfrm>
            <a:off x="3504003" y="5754041"/>
            <a:ext cx="11575915"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Key role </a:t>
            </a:r>
            <a:r>
              <a:rPr kumimoji="0" lang="en-US" sz="28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of health care workers in cholera surveillance</a:t>
            </a:r>
          </a:p>
        </p:txBody>
      </p:sp>
      <p:sp>
        <p:nvSpPr>
          <p:cNvPr id="9" name="Slide Number Placeholder 8">
            <a:extLst>
              <a:ext uri="{FF2B5EF4-FFF2-40B4-BE49-F238E27FC236}">
                <a16:creationId xmlns:a16="http://schemas.microsoft.com/office/drawing/2014/main" id="{74E09B79-9681-C760-04EA-525F6A6AD230}"/>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740E2E80-327C-EB63-DD16-1ED602B71D80}"/>
              </a:ext>
            </a:extLst>
          </p:cNvPr>
          <p:cNvSpPr>
            <a:spLocks noGrp="1"/>
          </p:cNvSpPr>
          <p:nvPr>
            <p:ph type="sldNum" sz="quarter" idx="12"/>
          </p:nvPr>
        </p:nvSpPr>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F7703-D459-2BE6-6950-6C3662231C3A}"/>
              </a:ext>
            </a:extLst>
          </p:cNvPr>
          <p:cNvPicPr>
            <a:picLocks noChangeAspect="1"/>
          </p:cNvPicPr>
          <p:nvPr/>
        </p:nvPicPr>
        <p:blipFill>
          <a:blip r:embed="rId3"/>
          <a:stretch>
            <a:fillRect/>
          </a:stretch>
        </p:blipFill>
        <p:spPr>
          <a:xfrm>
            <a:off x="-128587" y="0"/>
            <a:ext cx="19687822" cy="11074400"/>
          </a:xfrm>
          <a:prstGeom prst="rect">
            <a:avLst/>
          </a:prstGeom>
        </p:spPr>
      </p:pic>
      <p:sp>
        <p:nvSpPr>
          <p:cNvPr id="4" name="TextBox 3">
            <a:extLst>
              <a:ext uri="{FF2B5EF4-FFF2-40B4-BE49-F238E27FC236}">
                <a16:creationId xmlns:a16="http://schemas.microsoft.com/office/drawing/2014/main" id="{A6AC54B9-9F0C-8395-3BDC-6962F03BB652}"/>
              </a:ext>
            </a:extLst>
          </p:cNvPr>
          <p:cNvSpPr txBox="1"/>
          <p:nvPr/>
        </p:nvSpPr>
        <p:spPr>
          <a:xfrm>
            <a:off x="14587538" y="9937091"/>
            <a:ext cx="3700462"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WHO /Dante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Licona</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cs typeface="Arial" panose="020B0604020202020204" pitchFamily="34" charset="0"/>
            </a:endParaRPr>
          </a:p>
        </p:txBody>
      </p:sp>
      <p:sp>
        <p:nvSpPr>
          <p:cNvPr id="5" name="Rectangle: Diagonal Corners Rounded 4">
            <a:extLst>
              <a:ext uri="{FF2B5EF4-FFF2-40B4-BE49-F238E27FC236}">
                <a16:creationId xmlns:a16="http://schemas.microsoft.com/office/drawing/2014/main" id="{FF200889-90CB-EA3B-CF09-2A4E5D85ADCD}"/>
              </a:ext>
            </a:extLst>
          </p:cNvPr>
          <p:cNvSpPr/>
          <p:nvPr/>
        </p:nvSpPr>
        <p:spPr>
          <a:xfrm>
            <a:off x="0" y="4495800"/>
            <a:ext cx="4572000" cy="185990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Background</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19643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939B88B6-24F4-2F8B-8378-5D456CC82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82" y="3124513"/>
            <a:ext cx="7522763" cy="4821833"/>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652894" y="-239946"/>
            <a:ext cx="9796894"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10" name="TextBox 10"/>
          <p:cNvSpPr txBox="1"/>
          <p:nvPr/>
        </p:nvSpPr>
        <p:spPr>
          <a:xfrm>
            <a:off x="883650" y="589878"/>
            <a:ext cx="9364499"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Cholera</a:t>
            </a:r>
          </a:p>
        </p:txBody>
      </p:sp>
      <p:sp>
        <p:nvSpPr>
          <p:cNvPr id="11" name="TextBox 11"/>
          <p:cNvSpPr txBox="1"/>
          <p:nvPr/>
        </p:nvSpPr>
        <p:spPr>
          <a:xfrm>
            <a:off x="8912622" y="3133554"/>
            <a:ext cx="9134745" cy="4821833"/>
          </a:xfrm>
          <a:prstGeom prst="rect">
            <a:avLst/>
          </a:prstGeom>
        </p:spPr>
        <p:txBody>
          <a:bodyPr wrap="square" lIns="0" tIns="0" rIns="0" bIns="0" rtlCol="0" anchor="t">
            <a:spAutoFit/>
          </a:bodyPr>
          <a:lstStyle/>
          <a:p>
            <a:pPr marL="182880" indent="-182880">
              <a:lnSpc>
                <a:spcPts val="3163"/>
              </a:lnSpc>
              <a:spcAft>
                <a:spcPts val="2400"/>
              </a:spcAft>
              <a:buClr>
                <a:srgbClr val="008080"/>
              </a:buClr>
              <a:buFont typeface="Arial" panose="020B0604020202020204" pitchFamily="34" charset="0"/>
              <a:buChar char="•"/>
              <a:defRPr/>
            </a:pPr>
            <a:r>
              <a:rPr lang="en-CA" sz="2800" b="1" dirty="0">
                <a:solidFill>
                  <a:srgbClr val="009999"/>
                </a:solidFill>
                <a:latin typeface="Atkinson Hyperlegible Bold"/>
              </a:rPr>
              <a:t>Acute diarrhoeal infection</a:t>
            </a:r>
          </a:p>
          <a:p>
            <a:pPr marL="182880" indent="-182880">
              <a:lnSpc>
                <a:spcPts val="3163"/>
              </a:lnSpc>
              <a:spcAft>
                <a:spcPts val="2400"/>
              </a:spcAft>
              <a:buClr>
                <a:srgbClr val="008080"/>
              </a:buClr>
              <a:buFont typeface="Arial" panose="020B0604020202020204" pitchFamily="34" charset="0"/>
              <a:buChar char="•"/>
              <a:defRPr/>
            </a:pPr>
            <a:r>
              <a:rPr lang="en-CA" sz="2800" dirty="0">
                <a:solidFill>
                  <a:srgbClr val="2A1720"/>
                </a:solidFill>
                <a:latin typeface="Atkinson Hyperlegible" panose="020B0604020202020204" charset="0"/>
              </a:rPr>
              <a:t>S</a:t>
            </a:r>
            <a:r>
              <a:rPr lang="en-US" sz="2800" dirty="0" err="1">
                <a:solidFill>
                  <a:srgbClr val="2A1720"/>
                </a:solidFill>
                <a:latin typeface="Atkinson Hyperlegible" panose="020B0604020202020204" charset="0"/>
              </a:rPr>
              <a:t>pread</a:t>
            </a:r>
            <a:r>
              <a:rPr lang="en-US" sz="2800" dirty="0">
                <a:solidFill>
                  <a:srgbClr val="2A1720"/>
                </a:solidFill>
                <a:latin typeface="Atkinson Hyperlegible" panose="020B0604020202020204" charset="0"/>
              </a:rPr>
              <a:t> through contaminated food and water</a:t>
            </a:r>
            <a:endParaRPr lang="en-CA" sz="2800" dirty="0">
              <a:solidFill>
                <a:srgbClr val="2A1720"/>
              </a:solidFill>
              <a:latin typeface="Atkinson Hyperlegible" panose="020B0604020202020204" charset="0"/>
            </a:endParaRPr>
          </a:p>
          <a:p>
            <a:pPr marL="182880" indent="-182880">
              <a:lnSpc>
                <a:spcPts val="3163"/>
              </a:lnSpc>
              <a:buClr>
                <a:srgbClr val="008080"/>
              </a:buClr>
              <a:buFont typeface="Arial" panose="020B0604020202020204" pitchFamily="34" charset="0"/>
              <a:buChar char="•"/>
              <a:defRPr/>
            </a:pPr>
            <a:r>
              <a:rPr lang="en-US" sz="2800" dirty="0">
                <a:solidFill>
                  <a:srgbClr val="2A1720"/>
                </a:solidFill>
                <a:latin typeface="Atkinson Hyperlegible"/>
              </a:rPr>
              <a:t>Caused by the </a:t>
            </a:r>
            <a:r>
              <a:rPr lang="en-US" sz="2800" b="1" dirty="0">
                <a:solidFill>
                  <a:srgbClr val="009999"/>
                </a:solidFill>
                <a:latin typeface="Atkinson Hyperlegible Bold"/>
              </a:rPr>
              <a:t>bacterium </a:t>
            </a:r>
            <a:r>
              <a:rPr lang="en-US" sz="2800" b="1" i="1" dirty="0">
                <a:solidFill>
                  <a:srgbClr val="009999"/>
                </a:solidFill>
                <a:latin typeface="Atkinson Hyperlegible Bold"/>
              </a:rPr>
              <a:t>Vibrio cholerae </a:t>
            </a:r>
          </a:p>
          <a:p>
            <a:pPr>
              <a:lnSpc>
                <a:spcPts val="3163"/>
              </a:lnSpc>
              <a:spcAft>
                <a:spcPts val="2400"/>
              </a:spcAft>
              <a:buClr>
                <a:srgbClr val="008080"/>
              </a:buClr>
              <a:defRPr/>
            </a:pPr>
            <a:r>
              <a:rPr lang="en-US" sz="2800" dirty="0">
                <a:solidFill>
                  <a:srgbClr val="2A1720"/>
                </a:solidFill>
                <a:latin typeface="Atkinson Hyperlegible"/>
              </a:rPr>
              <a:t>  (toxigenic, serogroup </a:t>
            </a:r>
            <a:r>
              <a:rPr lang="en-US" sz="2800" dirty="0" err="1">
                <a:solidFill>
                  <a:srgbClr val="2A1720"/>
                </a:solidFill>
                <a:latin typeface="Atkinson Hyperlegible"/>
              </a:rPr>
              <a:t>O1</a:t>
            </a:r>
            <a:r>
              <a:rPr lang="en-US" sz="2800" dirty="0">
                <a:solidFill>
                  <a:srgbClr val="2A1720"/>
                </a:solidFill>
                <a:latin typeface="Atkinson Hyperlegible"/>
              </a:rPr>
              <a:t> or </a:t>
            </a:r>
            <a:r>
              <a:rPr lang="en-US" sz="2800" dirty="0" err="1">
                <a:solidFill>
                  <a:srgbClr val="2A1720"/>
                </a:solidFill>
                <a:latin typeface="Atkinson Hyperlegible"/>
              </a:rPr>
              <a:t>O139</a:t>
            </a:r>
            <a:r>
              <a:rPr lang="en-US" sz="2800" dirty="0">
                <a:solidFill>
                  <a:srgbClr val="2A1720"/>
                </a:solidFill>
                <a:latin typeface="Atkinson Hyperlegible"/>
              </a:rPr>
              <a:t>)</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lang="en-CA" sz="2800" dirty="0">
                <a:solidFill>
                  <a:srgbClr val="2A1720"/>
                </a:solidFill>
                <a:latin typeface="Atkinson Hyperlegible" panose="020B0604020202020204" charset="0"/>
              </a:rPr>
              <a:t>Can </a:t>
            </a:r>
            <a:r>
              <a:rPr lang="en-CA" sz="2800" dirty="0">
                <a:solidFill>
                  <a:srgbClr val="009999"/>
                </a:solidFill>
                <a:latin typeface="Atkinson Hyperlegible Bold" panose="020B0604020202020204" charset="0"/>
              </a:rPr>
              <a:t>spread rapidly </a:t>
            </a:r>
            <a:r>
              <a:rPr lang="en-US" sz="2800" dirty="0">
                <a:solidFill>
                  <a:srgbClr val="2A1720"/>
                </a:solidFill>
                <a:latin typeface="Atkinson Hyperlegible" panose="020B0604020202020204" charset="0"/>
                <a:sym typeface="Atkinson Hyperlegible Bold Italics"/>
              </a:rPr>
              <a:t>and cause large outbreaks</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lang="en-US" sz="2800" dirty="0">
                <a:solidFill>
                  <a:srgbClr val="2A1720"/>
                </a:solidFill>
                <a:latin typeface="Atkinson Hyperlegible"/>
                <a:sym typeface="Atkinson Hyperlegible Bold Italics"/>
              </a:rPr>
              <a:t>Severe forms of the disease can lead </a:t>
            </a:r>
            <a:r>
              <a:rPr lang="en-US" sz="2800" b="1" dirty="0">
                <a:solidFill>
                  <a:srgbClr val="009999"/>
                </a:solidFill>
                <a:latin typeface="Atkinson Hyperlegible Bold"/>
                <a:sym typeface="Atkinson Hyperlegible Bold Italics"/>
              </a:rPr>
              <a:t>to severe dehydration</a:t>
            </a:r>
            <a:r>
              <a:rPr lang="en-US" sz="2800" dirty="0">
                <a:solidFill>
                  <a:srgbClr val="F9B277"/>
                </a:solidFill>
                <a:latin typeface="Atkinson Hyperlegible Bold" panose="020B0604020202020204" charset="0"/>
                <a:sym typeface="Atkinson Hyperlegible Bold Italics"/>
              </a:rPr>
              <a:t> </a:t>
            </a:r>
            <a:r>
              <a:rPr lang="en-US" sz="2800" dirty="0">
                <a:solidFill>
                  <a:srgbClr val="2A1720"/>
                </a:solidFill>
                <a:latin typeface="Atkinson Hyperlegible"/>
                <a:sym typeface="Atkinson Hyperlegible Bold Italics"/>
              </a:rPr>
              <a:t>and </a:t>
            </a:r>
            <a:r>
              <a:rPr lang="en-US" sz="2800" b="1" dirty="0">
                <a:solidFill>
                  <a:srgbClr val="009999"/>
                </a:solidFill>
                <a:latin typeface="Atkinson Hyperlegible Bold"/>
                <a:sym typeface="Atkinson Hyperlegible Bold Italics"/>
              </a:rPr>
              <a:t>death</a:t>
            </a:r>
            <a:r>
              <a:rPr lang="en-US" sz="2800" dirty="0">
                <a:solidFill>
                  <a:srgbClr val="2A1720"/>
                </a:solidFill>
                <a:latin typeface="Atkinson Hyperlegible"/>
                <a:sym typeface="Atkinson Hyperlegible Bold Italics"/>
              </a:rPr>
              <a:t> within hours if not treated</a:t>
            </a:r>
            <a:endParaRPr lang="en-US" sz="2800" dirty="0">
              <a:solidFill>
                <a:srgbClr val="2A1720"/>
              </a:solidFill>
              <a:latin typeface="Atkinson Hyperlegible"/>
            </a:endParaRP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Italics"/>
              </a:rPr>
              <a:t>It is </a:t>
            </a:r>
            <a:r>
              <a:rPr lang="en-US" sz="2800" dirty="0">
                <a:solidFill>
                  <a:srgbClr val="009999"/>
                </a:solidFill>
                <a:latin typeface="Atkinson Hyperlegible Bold"/>
                <a:sym typeface="Atkinson Hyperlegible Bold Italics"/>
              </a:rPr>
              <a:t>preventable</a:t>
            </a:r>
            <a:r>
              <a:rPr kumimoji="0" lang="en-US" sz="2800" b="0" i="0" u="none" strike="noStrike" kern="1200" cap="none" spc="0" normalizeH="0" baseline="0" noProof="0" dirty="0">
                <a:ln>
                  <a:noFill/>
                </a:ln>
                <a:solidFill>
                  <a:srgbClr val="009999"/>
                </a:solidFill>
                <a:effectLst/>
                <a:uLnTx/>
                <a:uFillTx/>
                <a:latin typeface="Atkinson Hyperlegible"/>
                <a:ea typeface="Atkinson Hyperlegible Bold"/>
                <a:cs typeface="Atkinson Hyperlegible Bold"/>
                <a:sym typeface="Atkinson Hyperlegible Bold Italics"/>
              </a:rPr>
              <a:t> </a:t>
            </a: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Italics"/>
              </a:rPr>
              <a:t>and </a:t>
            </a:r>
            <a:r>
              <a:rPr lang="en-US" sz="2800" b="1" dirty="0">
                <a:solidFill>
                  <a:srgbClr val="009999"/>
                </a:solidFill>
                <a:latin typeface="Atkinson Hyperlegible Bold"/>
                <a:sym typeface="Atkinson Hyperlegible Bold Italics"/>
              </a:rPr>
              <a:t>easily treatable </a:t>
            </a:r>
            <a:r>
              <a:rPr lang="en-US" sz="2800" dirty="0">
                <a:solidFill>
                  <a:srgbClr val="2A1720"/>
                </a:solidFill>
                <a:latin typeface="Atkinson Hyperlegible"/>
                <a:sym typeface="Atkinson Hyperlegible Bold Italics"/>
              </a:rPr>
              <a:t>(</a:t>
            </a:r>
            <a:r>
              <a:rPr lang="en-US" sz="2800" dirty="0">
                <a:solidFill>
                  <a:srgbClr val="2A1720"/>
                </a:solidFill>
                <a:latin typeface="Atkinson Hyperlegible"/>
              </a:rPr>
              <a:t>rehydration)</a:t>
            </a:r>
            <a:endParaRPr lang="en-US" sz="2800" dirty="0">
              <a:solidFill>
                <a:srgbClr val="2A1720"/>
              </a:solidFill>
              <a:latin typeface="Atkinson Hyperlegible"/>
              <a:sym typeface="Atkinson Hyperlegible Bold"/>
            </a:endParaRPr>
          </a:p>
        </p:txBody>
      </p:sp>
      <p:sp>
        <p:nvSpPr>
          <p:cNvPr id="15" name="TextBox 15"/>
          <p:cNvSpPr txBox="1"/>
          <p:nvPr/>
        </p:nvSpPr>
        <p:spPr>
          <a:xfrm>
            <a:off x="10143599" y="5003573"/>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4" name="TextBox 13">
            <a:extLst>
              <a:ext uri="{FF2B5EF4-FFF2-40B4-BE49-F238E27FC236}">
                <a16:creationId xmlns:a16="http://schemas.microsoft.com/office/drawing/2014/main" id="{8ADF2468-39FA-689A-B74D-B774520DB7F5}"/>
              </a:ext>
            </a:extLst>
          </p:cNvPr>
          <p:cNvSpPr txBox="1"/>
          <p:nvPr/>
        </p:nvSpPr>
        <p:spPr>
          <a:xfrm>
            <a:off x="4165600" y="7607793"/>
            <a:ext cx="3902245"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sym typeface="Atkinson Hyperlegible"/>
              </a:rPr>
              <a:t>WHO/Mulugeta </a:t>
            </a:r>
            <a:r>
              <a:rPr lang="en-US" sz="1600" dirty="0" err="1">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sym typeface="Atkinson Hyperlegible"/>
              </a:rPr>
              <a:t>Ayene</a:t>
            </a:r>
            <a:endPar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B53EBC3-5890-0115-4867-19B71F55D261}"/>
              </a:ext>
            </a:extLst>
          </p:cNvPr>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98499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
            <a:extLst>
              <a:ext uri="{FF2B5EF4-FFF2-40B4-BE49-F238E27FC236}">
                <a16:creationId xmlns:a16="http://schemas.microsoft.com/office/drawing/2014/main" id="{DC1456AB-EF03-F7FE-9BAD-C937D58F4335}"/>
              </a:ext>
            </a:extLst>
          </p:cNvPr>
          <p:cNvGrpSpPr/>
          <p:nvPr/>
        </p:nvGrpSpPr>
        <p:grpSpPr>
          <a:xfrm>
            <a:off x="1727200" y="3000405"/>
            <a:ext cx="14556901" cy="1583016"/>
            <a:chOff x="0" y="0"/>
            <a:chExt cx="1001767" cy="691539"/>
          </a:xfrm>
        </p:grpSpPr>
        <p:sp>
          <p:nvSpPr>
            <p:cNvPr id="11" name="Freeform 4">
              <a:extLst>
                <a:ext uri="{FF2B5EF4-FFF2-40B4-BE49-F238E27FC236}">
                  <a16:creationId xmlns:a16="http://schemas.microsoft.com/office/drawing/2014/main" id="{5BCAAB27-F0C4-7F35-43BF-B4F69B7E62EB}"/>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12" name="TextBox 5">
              <a:extLst>
                <a:ext uri="{FF2B5EF4-FFF2-40B4-BE49-F238E27FC236}">
                  <a16:creationId xmlns:a16="http://schemas.microsoft.com/office/drawing/2014/main" id="{C3685575-21DF-84C8-FFEE-6BE4D30D5EA7}"/>
                </a:ext>
              </a:extLst>
            </p:cNvPr>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2" name="Rectangle: Rounded Corners 1">
            <a:extLst>
              <a:ext uri="{FF2B5EF4-FFF2-40B4-BE49-F238E27FC236}">
                <a16:creationId xmlns:a16="http://schemas.microsoft.com/office/drawing/2014/main" id="{3D88DC08-1BC1-8752-0E5E-EB39543856EB}"/>
              </a:ext>
            </a:extLst>
          </p:cNvPr>
          <p:cNvSpPr/>
          <p:nvPr/>
        </p:nvSpPr>
        <p:spPr>
          <a:xfrm>
            <a:off x="-1089497" y="-506039"/>
            <a:ext cx="10233498"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0">
            <a:extLst>
              <a:ext uri="{FF2B5EF4-FFF2-40B4-BE49-F238E27FC236}">
                <a16:creationId xmlns:a16="http://schemas.microsoft.com/office/drawing/2014/main" id="{E964470A-6613-002E-EBAF-4E3B8CC7D6AA}"/>
              </a:ext>
            </a:extLst>
          </p:cNvPr>
          <p:cNvSpPr txBox="1"/>
          <p:nvPr/>
        </p:nvSpPr>
        <p:spPr>
          <a:xfrm>
            <a:off x="914400" y="568260"/>
            <a:ext cx="9364499" cy="563616"/>
          </a:xfrm>
          <a:prstGeom prst="rect">
            <a:avLst/>
          </a:prstGeom>
        </p:spPr>
        <p:txBody>
          <a:bodyPr lIns="0" tIns="0" rIns="0" bIns="0" rtlCol="0" anchor="t">
            <a:spAutoFit/>
          </a:bodyPr>
          <a:lstStyle/>
          <a:p>
            <a:pPr algn="l">
              <a:lnSpc>
                <a:spcPts val="4067"/>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Disease surveillance</a:t>
            </a:r>
          </a:p>
        </p:txBody>
      </p:sp>
      <p:sp>
        <p:nvSpPr>
          <p:cNvPr id="4" name="TextBox 3">
            <a:extLst>
              <a:ext uri="{FF2B5EF4-FFF2-40B4-BE49-F238E27FC236}">
                <a16:creationId xmlns:a16="http://schemas.microsoft.com/office/drawing/2014/main" id="{B862EDE8-416E-E5C7-76DF-4728B6FC56B2}"/>
              </a:ext>
            </a:extLst>
          </p:cNvPr>
          <p:cNvSpPr txBox="1"/>
          <p:nvPr/>
        </p:nvSpPr>
        <p:spPr>
          <a:xfrm>
            <a:off x="1727200" y="3313169"/>
            <a:ext cx="14556900" cy="1031051"/>
          </a:xfrm>
          <a:prstGeom prst="rect">
            <a:avLst/>
          </a:prstGeom>
          <a:noFill/>
        </p:spPr>
        <p:txBody>
          <a:bodyPr wrap="square">
            <a:spAutoFit/>
          </a:bodyPr>
          <a:lstStyle/>
          <a:p>
            <a:pPr algn="ctr">
              <a:spcAft>
                <a:spcPts val="600"/>
              </a:spcAft>
            </a:pP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Continuous and systematic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collection, analysis, and interpretation </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of health-related</a:t>
            </a:r>
          </a:p>
          <a:p>
            <a:pPr algn="ctr">
              <a:spcAft>
                <a:spcPts val="3000"/>
              </a:spcAft>
            </a:pP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data with prompt dissemination of results to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guide public health response</a:t>
            </a:r>
          </a:p>
        </p:txBody>
      </p:sp>
      <p:grpSp>
        <p:nvGrpSpPr>
          <p:cNvPr id="7" name="Group 6">
            <a:extLst>
              <a:ext uri="{FF2B5EF4-FFF2-40B4-BE49-F238E27FC236}">
                <a16:creationId xmlns:a16="http://schemas.microsoft.com/office/drawing/2014/main" id="{6BCFF230-7789-9CED-564A-8DADEC0DDE0D}"/>
              </a:ext>
            </a:extLst>
          </p:cNvPr>
          <p:cNvGrpSpPr/>
          <p:nvPr/>
        </p:nvGrpSpPr>
        <p:grpSpPr>
          <a:xfrm>
            <a:off x="2187546" y="5401732"/>
            <a:ext cx="13912907" cy="3580681"/>
            <a:chOff x="2187546" y="5334124"/>
            <a:chExt cx="13912907" cy="3648290"/>
          </a:xfrm>
        </p:grpSpPr>
        <p:pic>
          <p:nvPicPr>
            <p:cNvPr id="15" name="Picture 14">
              <a:extLst>
                <a:ext uri="{FF2B5EF4-FFF2-40B4-BE49-F238E27FC236}">
                  <a16:creationId xmlns:a16="http://schemas.microsoft.com/office/drawing/2014/main" id="{CD324114-6AD1-B6A4-5D97-C19FDC02830E}"/>
                </a:ext>
              </a:extLst>
            </p:cNvPr>
            <p:cNvPicPr>
              <a:picLocks noChangeAspect="1"/>
            </p:cNvPicPr>
            <p:nvPr/>
          </p:nvPicPr>
          <p:blipFill>
            <a:blip r:embed="rId3"/>
            <a:stretch>
              <a:fillRect/>
            </a:stretch>
          </p:blipFill>
          <p:spPr>
            <a:xfrm>
              <a:off x="2187546" y="5334124"/>
              <a:ext cx="13912907" cy="3648290"/>
            </a:xfrm>
            <a:prstGeom prst="rect">
              <a:avLst/>
            </a:prstGeom>
          </p:spPr>
        </p:pic>
        <p:sp>
          <p:nvSpPr>
            <p:cNvPr id="9" name="TextBox 8">
              <a:extLst>
                <a:ext uri="{FF2B5EF4-FFF2-40B4-BE49-F238E27FC236}">
                  <a16:creationId xmlns:a16="http://schemas.microsoft.com/office/drawing/2014/main" id="{D0ED0817-3802-DA73-3FE9-D9731074BD82}"/>
                </a:ext>
              </a:extLst>
            </p:cNvPr>
            <p:cNvSpPr txBox="1"/>
            <p:nvPr/>
          </p:nvSpPr>
          <p:spPr>
            <a:xfrm>
              <a:off x="3868134" y="6521554"/>
              <a:ext cx="11242408" cy="1538883"/>
            </a:xfrm>
            <a:prstGeom prst="rect">
              <a:avLst/>
            </a:prstGeom>
            <a:noFill/>
          </p:spPr>
          <p:txBody>
            <a:bodyPr wrap="square">
              <a:spAutoFit/>
            </a:bodyPr>
            <a:lstStyle/>
            <a:p>
              <a:pPr marL="457200" indent="-457200">
                <a:spcAft>
                  <a:spcPts val="600"/>
                </a:spcAft>
                <a:buBlip>
                  <a:blip r:embed="rId4"/>
                </a:buBlip>
              </a:pPr>
              <a:r>
                <a:rPr lang="en-US" sz="2800" dirty="0">
                  <a:solidFill>
                    <a:srgbClr val="2A1720"/>
                  </a:solidFill>
                  <a:latin typeface="Atkinson Hyperlegible" panose="020B0604020202020204" charset="0"/>
                </a:rPr>
                <a:t>Essential to</a:t>
              </a:r>
            </a:p>
            <a:p>
              <a:pPr marL="457200" indent="-457200">
                <a:spcAft>
                  <a:spcPts val="600"/>
                </a:spcAft>
                <a:buClr>
                  <a:srgbClr val="009999"/>
                </a:buClr>
                <a:buFont typeface="Arial" panose="020B0604020202020204" pitchFamily="34" charset="0"/>
                <a:buChar char="•"/>
              </a:pPr>
              <a:r>
                <a:rPr lang="en-US" sz="2800" b="1" dirty="0">
                  <a:solidFill>
                    <a:srgbClr val="009999"/>
                  </a:solidFill>
                  <a:latin typeface="Atkinson Hyperlegible Bold" panose="020B0604020202020204" charset="0"/>
                </a:rPr>
                <a:t>Understand outbreak </a:t>
              </a:r>
              <a:r>
                <a:rPr lang="en-US" sz="2800" dirty="0">
                  <a:solidFill>
                    <a:srgbClr val="2A1720"/>
                  </a:solidFill>
                  <a:latin typeface="Atkinson Hyperlegible" panose="020B0604020202020204" charset="0"/>
                </a:rPr>
                <a:t>dynamics (who is affected, where, when)</a:t>
              </a:r>
            </a:p>
            <a:p>
              <a:pPr marL="457200" indent="-457200">
                <a:spcAft>
                  <a:spcPts val="600"/>
                </a:spcAft>
                <a:buClr>
                  <a:srgbClr val="009999"/>
                </a:buClr>
                <a:buFont typeface="Arial" panose="020B0604020202020204" pitchFamily="34" charset="0"/>
                <a:buChar char="•"/>
              </a:pPr>
              <a:r>
                <a:rPr lang="en-US" sz="2800" b="1" dirty="0">
                  <a:solidFill>
                    <a:srgbClr val="009999"/>
                  </a:solidFill>
                  <a:latin typeface="Atkinson Hyperlegible Bold" panose="020B0604020202020204" charset="0"/>
                </a:rPr>
                <a:t>Design effective control interventions</a:t>
              </a:r>
              <a:endParaRPr lang="en-US" sz="2800" dirty="0">
                <a:solidFill>
                  <a:srgbClr val="2A1720"/>
                </a:solidFill>
                <a:latin typeface="Atkinson Hyperlegible" panose="020B0604020202020204" charset="0"/>
              </a:endParaRPr>
            </a:p>
          </p:txBody>
        </p:sp>
      </p:grpSp>
      <p:sp>
        <p:nvSpPr>
          <p:cNvPr id="5" name="Slide Number Placeholder 4">
            <a:extLst>
              <a:ext uri="{FF2B5EF4-FFF2-40B4-BE49-F238E27FC236}">
                <a16:creationId xmlns:a16="http://schemas.microsoft.com/office/drawing/2014/main" id="{85B10997-63D0-F4CB-0901-F3006D247B6B}"/>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742956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8B5F5CE-527B-7DB6-BCFF-3062B49CC7E9}"/>
              </a:ext>
            </a:extLst>
          </p:cNvPr>
          <p:cNvPicPr>
            <a:picLocks noChangeAspect="1"/>
          </p:cNvPicPr>
          <p:nvPr/>
        </p:nvPicPr>
        <p:blipFill>
          <a:blip r:embed="rId3"/>
          <a:stretch>
            <a:fillRect/>
          </a:stretch>
        </p:blipFill>
        <p:spPr>
          <a:xfrm>
            <a:off x="13181833" y="6095994"/>
            <a:ext cx="958529" cy="803031"/>
          </a:xfrm>
          <a:prstGeom prst="rect">
            <a:avLst/>
          </a:prstGeom>
        </p:spPr>
      </p:pic>
      <p:pic>
        <p:nvPicPr>
          <p:cNvPr id="33" name="Picture 32">
            <a:extLst>
              <a:ext uri="{FF2B5EF4-FFF2-40B4-BE49-F238E27FC236}">
                <a16:creationId xmlns:a16="http://schemas.microsoft.com/office/drawing/2014/main" id="{144A4202-CEAD-00AA-5330-A5309EE44BA3}"/>
              </a:ext>
            </a:extLst>
          </p:cNvPr>
          <p:cNvPicPr>
            <a:picLocks noChangeAspect="1"/>
          </p:cNvPicPr>
          <p:nvPr/>
        </p:nvPicPr>
        <p:blipFill>
          <a:blip r:embed="rId3"/>
          <a:stretch>
            <a:fillRect/>
          </a:stretch>
        </p:blipFill>
        <p:spPr>
          <a:xfrm>
            <a:off x="8531665" y="6095995"/>
            <a:ext cx="999030" cy="803031"/>
          </a:xfrm>
          <a:prstGeom prst="rect">
            <a:avLst/>
          </a:prstGeom>
        </p:spPr>
      </p:pic>
      <p:pic>
        <p:nvPicPr>
          <p:cNvPr id="32" name="Picture 31">
            <a:extLst>
              <a:ext uri="{FF2B5EF4-FFF2-40B4-BE49-F238E27FC236}">
                <a16:creationId xmlns:a16="http://schemas.microsoft.com/office/drawing/2014/main" id="{C3475719-EF76-1278-DD9B-AD49132B3D0A}"/>
              </a:ext>
            </a:extLst>
          </p:cNvPr>
          <p:cNvPicPr>
            <a:picLocks noChangeAspect="1"/>
          </p:cNvPicPr>
          <p:nvPr/>
        </p:nvPicPr>
        <p:blipFill>
          <a:blip r:embed="rId3"/>
          <a:stretch>
            <a:fillRect/>
          </a:stretch>
        </p:blipFill>
        <p:spPr>
          <a:xfrm>
            <a:off x="3998598" y="6251695"/>
            <a:ext cx="991713" cy="803031"/>
          </a:xfrm>
          <a:prstGeom prst="rect">
            <a:avLst/>
          </a:prstGeom>
        </p:spPr>
      </p:pic>
      <p:sp>
        <p:nvSpPr>
          <p:cNvPr id="2" name="Rectangle: Rounded Corners 1">
            <a:extLst>
              <a:ext uri="{FF2B5EF4-FFF2-40B4-BE49-F238E27FC236}">
                <a16:creationId xmlns:a16="http://schemas.microsoft.com/office/drawing/2014/main" id="{3D88DC08-1BC1-8752-0E5E-EB39543856EB}"/>
              </a:ext>
            </a:extLst>
          </p:cNvPr>
          <p:cNvSpPr/>
          <p:nvPr/>
        </p:nvSpPr>
        <p:spPr>
          <a:xfrm>
            <a:off x="-705853" y="-446244"/>
            <a:ext cx="11259553"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886905" y="640050"/>
            <a:ext cx="15051190" cy="563616"/>
          </a:xfrm>
          <a:prstGeom prst="rect">
            <a:avLst/>
          </a:prstGeom>
        </p:spPr>
        <p:txBody>
          <a:bodyPr wrap="square" lIns="0" tIns="0" rIns="0" bIns="0" rtlCol="0" anchor="t">
            <a:spAutoFit/>
          </a:bodyPr>
          <a:lstStyle/>
          <a:p>
            <a:pPr>
              <a:lnSpc>
                <a:spcPts val="4067"/>
              </a:lnSpc>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Health</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workers &amp; surveillance</a:t>
            </a:r>
          </a:p>
        </p:txBody>
      </p:sp>
      <p:sp>
        <p:nvSpPr>
          <p:cNvPr id="26" name="Freeform 4">
            <a:extLst>
              <a:ext uri="{FF2B5EF4-FFF2-40B4-BE49-F238E27FC236}">
                <a16:creationId xmlns:a16="http://schemas.microsoft.com/office/drawing/2014/main" id="{24752D44-7AEC-4615-6200-23F6DB4145FA}"/>
              </a:ext>
            </a:extLst>
          </p:cNvPr>
          <p:cNvSpPr/>
          <p:nvPr/>
        </p:nvSpPr>
        <p:spPr>
          <a:xfrm>
            <a:off x="2703409" y="2145745"/>
            <a:ext cx="12881181" cy="120105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28" name="TextBox 27">
            <a:extLst>
              <a:ext uri="{FF2B5EF4-FFF2-40B4-BE49-F238E27FC236}">
                <a16:creationId xmlns:a16="http://schemas.microsoft.com/office/drawing/2014/main" id="{D8D878BA-A6BC-4603-D3EF-BFE0E1A33F98}"/>
              </a:ext>
            </a:extLst>
          </p:cNvPr>
          <p:cNvSpPr txBox="1"/>
          <p:nvPr/>
        </p:nvSpPr>
        <p:spPr>
          <a:xfrm>
            <a:off x="3474640" y="2299997"/>
            <a:ext cx="11750432" cy="969496"/>
          </a:xfrm>
          <a:prstGeom prst="rect">
            <a:avLst/>
          </a:prstGeom>
          <a:noFill/>
        </p:spPr>
        <p:txBody>
          <a:bodyPr wrap="square" rtlCol="0">
            <a:spAutoFit/>
          </a:bodyPr>
          <a:lstStyle/>
          <a:p>
            <a:pPr algn="ctr">
              <a:spcAft>
                <a:spcPts val="600"/>
              </a:spcAft>
            </a:pP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Health care workers play a frontline role in surveillance by</a:t>
            </a:r>
          </a:p>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identifying and reporting patients </a:t>
            </a: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that have a disease under surveillance</a:t>
            </a:r>
          </a:p>
        </p:txBody>
      </p:sp>
      <p:grpSp>
        <p:nvGrpSpPr>
          <p:cNvPr id="7" name="Group 6">
            <a:extLst>
              <a:ext uri="{FF2B5EF4-FFF2-40B4-BE49-F238E27FC236}">
                <a16:creationId xmlns:a16="http://schemas.microsoft.com/office/drawing/2014/main" id="{25300848-1A3F-39AA-336A-B1D9DD911ABF}"/>
              </a:ext>
            </a:extLst>
          </p:cNvPr>
          <p:cNvGrpSpPr/>
          <p:nvPr/>
        </p:nvGrpSpPr>
        <p:grpSpPr>
          <a:xfrm>
            <a:off x="883255" y="4296688"/>
            <a:ext cx="3166703" cy="4714309"/>
            <a:chOff x="883255" y="4296688"/>
            <a:chExt cx="3166703" cy="4714309"/>
          </a:xfrm>
        </p:grpSpPr>
        <p:sp>
          <p:nvSpPr>
            <p:cNvPr id="18" name="Rectangle: Rounded Corners 17">
              <a:extLst>
                <a:ext uri="{FF2B5EF4-FFF2-40B4-BE49-F238E27FC236}">
                  <a16:creationId xmlns:a16="http://schemas.microsoft.com/office/drawing/2014/main" id="{B5CA3F8B-9381-8E3D-8060-BD6C54AA4CE6}"/>
                </a:ext>
              </a:extLst>
            </p:cNvPr>
            <p:cNvSpPr/>
            <p:nvPr/>
          </p:nvSpPr>
          <p:spPr>
            <a:xfrm>
              <a:off x="917651" y="4296688"/>
              <a:ext cx="3132307" cy="4714309"/>
            </a:xfrm>
            <a:custGeom>
              <a:avLst/>
              <a:gdLst>
                <a:gd name="connsiteX0" fmla="*/ 0 w 3132307"/>
                <a:gd name="connsiteY0" fmla="*/ 522062 h 4714309"/>
                <a:gd name="connsiteX1" fmla="*/ 522062 w 3132307"/>
                <a:gd name="connsiteY1" fmla="*/ 0 h 4714309"/>
                <a:gd name="connsiteX2" fmla="*/ 1239005 w 3132307"/>
                <a:gd name="connsiteY2" fmla="*/ 0 h 4714309"/>
                <a:gd name="connsiteX3" fmla="*/ 1893302 w 3132307"/>
                <a:gd name="connsiteY3" fmla="*/ 0 h 4714309"/>
                <a:gd name="connsiteX4" fmla="*/ 2610245 w 3132307"/>
                <a:gd name="connsiteY4" fmla="*/ 0 h 4714309"/>
                <a:gd name="connsiteX5" fmla="*/ 3132307 w 3132307"/>
                <a:gd name="connsiteY5" fmla="*/ 522062 h 4714309"/>
                <a:gd name="connsiteX6" fmla="*/ 3132307 w 3132307"/>
                <a:gd name="connsiteY6" fmla="*/ 1207163 h 4714309"/>
                <a:gd name="connsiteX7" fmla="*/ 3132307 w 3132307"/>
                <a:gd name="connsiteY7" fmla="*/ 1855563 h 4714309"/>
                <a:gd name="connsiteX8" fmla="*/ 3132307 w 3132307"/>
                <a:gd name="connsiteY8" fmla="*/ 2540664 h 4714309"/>
                <a:gd name="connsiteX9" fmla="*/ 3132307 w 3132307"/>
                <a:gd name="connsiteY9" fmla="*/ 3225765 h 4714309"/>
                <a:gd name="connsiteX10" fmla="*/ 3132307 w 3132307"/>
                <a:gd name="connsiteY10" fmla="*/ 4192247 h 4714309"/>
                <a:gd name="connsiteX11" fmla="*/ 2610245 w 3132307"/>
                <a:gd name="connsiteY11" fmla="*/ 4714309 h 4714309"/>
                <a:gd name="connsiteX12" fmla="*/ 1955948 w 3132307"/>
                <a:gd name="connsiteY12" fmla="*/ 4714309 h 4714309"/>
                <a:gd name="connsiteX13" fmla="*/ 1322532 w 3132307"/>
                <a:gd name="connsiteY13" fmla="*/ 4714309 h 4714309"/>
                <a:gd name="connsiteX14" fmla="*/ 522062 w 3132307"/>
                <a:gd name="connsiteY14" fmla="*/ 4714309 h 4714309"/>
                <a:gd name="connsiteX15" fmla="*/ 0 w 3132307"/>
                <a:gd name="connsiteY15" fmla="*/ 4192247 h 4714309"/>
                <a:gd name="connsiteX16" fmla="*/ 0 w 3132307"/>
                <a:gd name="connsiteY16" fmla="*/ 3543848 h 4714309"/>
                <a:gd name="connsiteX17" fmla="*/ 0 w 3132307"/>
                <a:gd name="connsiteY17" fmla="*/ 3005554 h 4714309"/>
                <a:gd name="connsiteX18" fmla="*/ 0 w 3132307"/>
                <a:gd name="connsiteY18" fmla="*/ 2430558 h 4714309"/>
                <a:gd name="connsiteX19" fmla="*/ 0 w 3132307"/>
                <a:gd name="connsiteY19" fmla="*/ 1818861 h 4714309"/>
                <a:gd name="connsiteX20" fmla="*/ 0 w 3132307"/>
                <a:gd name="connsiteY20" fmla="*/ 1133760 h 4714309"/>
                <a:gd name="connsiteX21" fmla="*/ 0 w 3132307"/>
                <a:gd name="connsiteY21" fmla="*/ 522062 h 471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2307" h="4714309" fill="none" extrusionOk="0">
                  <a:moveTo>
                    <a:pt x="0" y="522062"/>
                  </a:moveTo>
                  <a:cubicBezTo>
                    <a:pt x="-10692" y="240412"/>
                    <a:pt x="179497" y="9621"/>
                    <a:pt x="522062" y="0"/>
                  </a:cubicBezTo>
                  <a:cubicBezTo>
                    <a:pt x="782906" y="17187"/>
                    <a:pt x="929929" y="-32753"/>
                    <a:pt x="1239005" y="0"/>
                  </a:cubicBezTo>
                  <a:cubicBezTo>
                    <a:pt x="1548081" y="32753"/>
                    <a:pt x="1718523" y="-5304"/>
                    <a:pt x="1893302" y="0"/>
                  </a:cubicBezTo>
                  <a:cubicBezTo>
                    <a:pt x="2068081" y="5304"/>
                    <a:pt x="2417851" y="14012"/>
                    <a:pt x="2610245" y="0"/>
                  </a:cubicBezTo>
                  <a:cubicBezTo>
                    <a:pt x="2878769" y="-5649"/>
                    <a:pt x="3142942" y="212873"/>
                    <a:pt x="3132307" y="522062"/>
                  </a:cubicBezTo>
                  <a:cubicBezTo>
                    <a:pt x="3132643" y="700448"/>
                    <a:pt x="3102418" y="963274"/>
                    <a:pt x="3132307" y="1207163"/>
                  </a:cubicBezTo>
                  <a:cubicBezTo>
                    <a:pt x="3162196" y="1451052"/>
                    <a:pt x="3129289" y="1597357"/>
                    <a:pt x="3132307" y="1855563"/>
                  </a:cubicBezTo>
                  <a:cubicBezTo>
                    <a:pt x="3135325" y="2113769"/>
                    <a:pt x="3148929" y="2316122"/>
                    <a:pt x="3132307" y="2540664"/>
                  </a:cubicBezTo>
                  <a:cubicBezTo>
                    <a:pt x="3115685" y="2765206"/>
                    <a:pt x="3098282" y="2967659"/>
                    <a:pt x="3132307" y="3225765"/>
                  </a:cubicBezTo>
                  <a:cubicBezTo>
                    <a:pt x="3166332" y="3483871"/>
                    <a:pt x="3095487" y="3823070"/>
                    <a:pt x="3132307" y="4192247"/>
                  </a:cubicBezTo>
                  <a:cubicBezTo>
                    <a:pt x="3116751" y="4536583"/>
                    <a:pt x="2887419" y="4661212"/>
                    <a:pt x="2610245" y="4714309"/>
                  </a:cubicBezTo>
                  <a:cubicBezTo>
                    <a:pt x="2432031" y="4732877"/>
                    <a:pt x="2244627" y="4733590"/>
                    <a:pt x="1955948" y="4714309"/>
                  </a:cubicBezTo>
                  <a:cubicBezTo>
                    <a:pt x="1667269" y="4695028"/>
                    <a:pt x="1552042" y="4729433"/>
                    <a:pt x="1322532" y="4714309"/>
                  </a:cubicBezTo>
                  <a:cubicBezTo>
                    <a:pt x="1093022" y="4699185"/>
                    <a:pt x="798844" y="4709136"/>
                    <a:pt x="522062" y="4714309"/>
                  </a:cubicBezTo>
                  <a:cubicBezTo>
                    <a:pt x="264675" y="4744837"/>
                    <a:pt x="-35543" y="4438119"/>
                    <a:pt x="0" y="4192247"/>
                  </a:cubicBezTo>
                  <a:cubicBezTo>
                    <a:pt x="19029" y="4044495"/>
                    <a:pt x="7865" y="3787477"/>
                    <a:pt x="0" y="3543848"/>
                  </a:cubicBezTo>
                  <a:cubicBezTo>
                    <a:pt x="-7865" y="3300219"/>
                    <a:pt x="6491" y="3225378"/>
                    <a:pt x="0" y="3005554"/>
                  </a:cubicBezTo>
                  <a:cubicBezTo>
                    <a:pt x="-6491" y="2785730"/>
                    <a:pt x="-25034" y="2706492"/>
                    <a:pt x="0" y="2430558"/>
                  </a:cubicBezTo>
                  <a:cubicBezTo>
                    <a:pt x="25034" y="2154624"/>
                    <a:pt x="20950" y="2041624"/>
                    <a:pt x="0" y="1818861"/>
                  </a:cubicBezTo>
                  <a:cubicBezTo>
                    <a:pt x="-20950" y="1596098"/>
                    <a:pt x="1453" y="1449390"/>
                    <a:pt x="0" y="1133760"/>
                  </a:cubicBezTo>
                  <a:cubicBezTo>
                    <a:pt x="-1453" y="818130"/>
                    <a:pt x="-12557" y="740873"/>
                    <a:pt x="0" y="522062"/>
                  </a:cubicBezTo>
                  <a:close/>
                </a:path>
                <a:path w="3132307" h="4714309" stroke="0" extrusionOk="0">
                  <a:moveTo>
                    <a:pt x="0" y="522062"/>
                  </a:moveTo>
                  <a:cubicBezTo>
                    <a:pt x="-40894" y="194198"/>
                    <a:pt x="209439" y="-67495"/>
                    <a:pt x="522062" y="0"/>
                  </a:cubicBezTo>
                  <a:cubicBezTo>
                    <a:pt x="705593" y="17378"/>
                    <a:pt x="955188" y="8274"/>
                    <a:pt x="1218123" y="0"/>
                  </a:cubicBezTo>
                  <a:cubicBezTo>
                    <a:pt x="1481058" y="-8274"/>
                    <a:pt x="1732384" y="32148"/>
                    <a:pt x="1914184" y="0"/>
                  </a:cubicBezTo>
                  <a:cubicBezTo>
                    <a:pt x="2095984" y="-32148"/>
                    <a:pt x="2420638" y="-7995"/>
                    <a:pt x="2610245" y="0"/>
                  </a:cubicBezTo>
                  <a:cubicBezTo>
                    <a:pt x="2879115" y="-4371"/>
                    <a:pt x="3168731" y="269799"/>
                    <a:pt x="3132307" y="522062"/>
                  </a:cubicBezTo>
                  <a:cubicBezTo>
                    <a:pt x="3130582" y="721976"/>
                    <a:pt x="3118987" y="831621"/>
                    <a:pt x="3132307" y="1060356"/>
                  </a:cubicBezTo>
                  <a:cubicBezTo>
                    <a:pt x="3145627" y="1289091"/>
                    <a:pt x="3109635" y="1549680"/>
                    <a:pt x="3132307" y="1708755"/>
                  </a:cubicBezTo>
                  <a:cubicBezTo>
                    <a:pt x="3154979" y="1867830"/>
                    <a:pt x="3144600" y="2166224"/>
                    <a:pt x="3132307" y="2357155"/>
                  </a:cubicBezTo>
                  <a:cubicBezTo>
                    <a:pt x="3120014" y="2548086"/>
                    <a:pt x="3113401" y="2646440"/>
                    <a:pt x="3132307" y="2858746"/>
                  </a:cubicBezTo>
                  <a:cubicBezTo>
                    <a:pt x="3151213" y="3071052"/>
                    <a:pt x="3159226" y="3248580"/>
                    <a:pt x="3132307" y="3543848"/>
                  </a:cubicBezTo>
                  <a:cubicBezTo>
                    <a:pt x="3105388" y="3839116"/>
                    <a:pt x="3131739" y="3970214"/>
                    <a:pt x="3132307" y="4192247"/>
                  </a:cubicBezTo>
                  <a:cubicBezTo>
                    <a:pt x="3086755" y="4500361"/>
                    <a:pt x="2889124" y="4728694"/>
                    <a:pt x="2610245" y="4714309"/>
                  </a:cubicBezTo>
                  <a:cubicBezTo>
                    <a:pt x="2436113" y="4724806"/>
                    <a:pt x="2071688" y="4744575"/>
                    <a:pt x="1935066" y="4714309"/>
                  </a:cubicBezTo>
                  <a:cubicBezTo>
                    <a:pt x="1798444" y="4684043"/>
                    <a:pt x="1478634" y="4704036"/>
                    <a:pt x="1301650" y="4714309"/>
                  </a:cubicBezTo>
                  <a:cubicBezTo>
                    <a:pt x="1124666" y="4724582"/>
                    <a:pt x="770058" y="4719809"/>
                    <a:pt x="522062" y="4714309"/>
                  </a:cubicBezTo>
                  <a:cubicBezTo>
                    <a:pt x="258305" y="4663388"/>
                    <a:pt x="32445" y="4509701"/>
                    <a:pt x="0" y="4192247"/>
                  </a:cubicBezTo>
                  <a:cubicBezTo>
                    <a:pt x="-5547" y="3886445"/>
                    <a:pt x="11165" y="3767937"/>
                    <a:pt x="0" y="3580550"/>
                  </a:cubicBezTo>
                  <a:cubicBezTo>
                    <a:pt x="-11165" y="3393163"/>
                    <a:pt x="6355" y="3172956"/>
                    <a:pt x="0" y="2895448"/>
                  </a:cubicBezTo>
                  <a:cubicBezTo>
                    <a:pt x="-6355" y="2617940"/>
                    <a:pt x="-8951" y="2483906"/>
                    <a:pt x="0" y="2357155"/>
                  </a:cubicBezTo>
                  <a:cubicBezTo>
                    <a:pt x="8951" y="2230404"/>
                    <a:pt x="10240" y="1966735"/>
                    <a:pt x="0" y="1708755"/>
                  </a:cubicBezTo>
                  <a:cubicBezTo>
                    <a:pt x="-10240" y="1450775"/>
                    <a:pt x="1542" y="1328126"/>
                    <a:pt x="0" y="1060356"/>
                  </a:cubicBezTo>
                  <a:cubicBezTo>
                    <a:pt x="-1542" y="792586"/>
                    <a:pt x="25970" y="685197"/>
                    <a:pt x="0" y="522062"/>
                  </a:cubicBezTo>
                  <a:close/>
                </a:path>
              </a:pathLst>
            </a:custGeom>
            <a:solidFill>
              <a:schemeClr val="bg1"/>
            </a:solidFill>
            <a:ln w="76200">
              <a:solidFill>
                <a:srgbClr val="4DB1A9"/>
              </a:solidFill>
              <a:extLst>
                <a:ext uri="{C807C97D-BFC1-408E-A445-0C87EB9F89A2}">
                  <ask:lineSketchStyleProps xmlns:ask="http://schemas.microsoft.com/office/drawing/2018/sketchyshapes" sd="1303262203">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B560729-0775-5364-3C49-937C47A4C79B}"/>
                </a:ext>
              </a:extLst>
            </p:cNvPr>
            <p:cNvSpPr txBox="1"/>
            <p:nvPr/>
          </p:nvSpPr>
          <p:spPr>
            <a:xfrm>
              <a:off x="1053837" y="6383944"/>
              <a:ext cx="2859933" cy="1292662"/>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lang="en-US" sz="2600" dirty="0">
                  <a:solidFill>
                    <a:srgbClr val="2A1720"/>
                  </a:solidFill>
                  <a:latin typeface="Atkinson Hyperlegible"/>
                </a:rPr>
                <a:t>F</a:t>
              </a:r>
              <a:r>
                <a:rPr kumimoji="0" lang="en-US" sz="2600" b="0" i="0" u="none" strike="noStrike" kern="1200" cap="none" spc="0" normalizeH="0" baseline="0" noProof="0" dirty="0">
                  <a:ln>
                    <a:noFill/>
                  </a:ln>
                  <a:solidFill>
                    <a:srgbClr val="2A1720"/>
                  </a:solidFill>
                  <a:effectLst/>
                  <a:uLnTx/>
                  <a:uFillTx/>
                  <a:latin typeface="Atkinson Hyperlegible"/>
                  <a:ea typeface="+mn-ea"/>
                  <a:cs typeface="+mn-cs"/>
                </a:rPr>
                <a:t>eels ill and </a:t>
              </a:r>
              <a:r>
                <a:rPr kumimoji="0" lang="en-US" sz="2600" b="1" i="0" u="none" strike="noStrike" kern="1200" cap="none" spc="0" normalizeH="0" baseline="0" noProof="0" dirty="0">
                  <a:ln>
                    <a:noFill/>
                  </a:ln>
                  <a:solidFill>
                    <a:srgbClr val="2A1720"/>
                  </a:solidFill>
                  <a:effectLst/>
                  <a:uLnTx/>
                  <a:uFillTx/>
                  <a:latin typeface="Atkinson Hyperlegible Bold" panose="020B0604020202020204" charset="0"/>
                </a:rPr>
                <a:t>seeks care </a:t>
              </a:r>
              <a:r>
                <a:rPr kumimoji="0" lang="en-US" sz="2600" b="0" i="0" u="none" strike="noStrike" kern="1200" cap="none" spc="0" normalizeH="0" baseline="0" noProof="0" dirty="0">
                  <a:ln>
                    <a:noFill/>
                  </a:ln>
                  <a:solidFill>
                    <a:srgbClr val="2A1720"/>
                  </a:solidFill>
                  <a:effectLst/>
                  <a:uLnTx/>
                  <a:uFillTx/>
                  <a:latin typeface="Atkinson Hyperlegible"/>
                  <a:ea typeface="+mn-ea"/>
                  <a:cs typeface="+mn-cs"/>
                </a:rPr>
                <a:t>at a health facility</a:t>
              </a:r>
            </a:p>
          </p:txBody>
        </p:sp>
        <p:pic>
          <p:nvPicPr>
            <p:cNvPr id="35" name="Picture 34">
              <a:extLst>
                <a:ext uri="{FF2B5EF4-FFF2-40B4-BE49-F238E27FC236}">
                  <a16:creationId xmlns:a16="http://schemas.microsoft.com/office/drawing/2014/main" id="{F13A8791-A898-61F3-A13B-A324FCCA6FF9}"/>
                </a:ext>
              </a:extLst>
            </p:cNvPr>
            <p:cNvPicPr>
              <a:picLocks noChangeAspect="1"/>
            </p:cNvPicPr>
            <p:nvPr/>
          </p:nvPicPr>
          <p:blipFill>
            <a:blip r:embed="rId4"/>
            <a:stretch>
              <a:fillRect/>
            </a:stretch>
          </p:blipFill>
          <p:spPr>
            <a:xfrm>
              <a:off x="1387950" y="4478750"/>
              <a:ext cx="2051030" cy="991044"/>
            </a:xfrm>
            <a:prstGeom prst="rect">
              <a:avLst/>
            </a:prstGeom>
          </p:spPr>
        </p:pic>
        <p:sp>
          <p:nvSpPr>
            <p:cNvPr id="11" name="TextBox 10">
              <a:extLst>
                <a:ext uri="{FF2B5EF4-FFF2-40B4-BE49-F238E27FC236}">
                  <a16:creationId xmlns:a16="http://schemas.microsoft.com/office/drawing/2014/main" id="{4861A6A0-3BD1-4187-210E-74066B24A9FD}"/>
                </a:ext>
              </a:extLst>
            </p:cNvPr>
            <p:cNvSpPr txBox="1"/>
            <p:nvPr/>
          </p:nvSpPr>
          <p:spPr>
            <a:xfrm>
              <a:off x="883255" y="5849772"/>
              <a:ext cx="303679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6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 person </a:t>
              </a:r>
            </a:p>
          </p:txBody>
        </p:sp>
      </p:grpSp>
      <p:grpSp>
        <p:nvGrpSpPr>
          <p:cNvPr id="9" name="Group 8">
            <a:extLst>
              <a:ext uri="{FF2B5EF4-FFF2-40B4-BE49-F238E27FC236}">
                <a16:creationId xmlns:a16="http://schemas.microsoft.com/office/drawing/2014/main" id="{136080C4-9F80-B5B6-E4D7-1DA263D973EB}"/>
              </a:ext>
            </a:extLst>
          </p:cNvPr>
          <p:cNvGrpSpPr/>
          <p:nvPr/>
        </p:nvGrpSpPr>
        <p:grpSpPr>
          <a:xfrm>
            <a:off x="5009497" y="4223088"/>
            <a:ext cx="3664620" cy="4860246"/>
            <a:chOff x="5009497" y="4223088"/>
            <a:chExt cx="3664620" cy="4860246"/>
          </a:xfrm>
        </p:grpSpPr>
        <p:sp>
          <p:nvSpPr>
            <p:cNvPr id="22" name="Rectangle: Rounded Corners 21">
              <a:extLst>
                <a:ext uri="{FF2B5EF4-FFF2-40B4-BE49-F238E27FC236}">
                  <a16:creationId xmlns:a16="http://schemas.microsoft.com/office/drawing/2014/main" id="{9EECD198-305C-6143-B59E-B44B9319DD0B}"/>
                </a:ext>
              </a:extLst>
            </p:cNvPr>
            <p:cNvSpPr/>
            <p:nvPr/>
          </p:nvSpPr>
          <p:spPr>
            <a:xfrm>
              <a:off x="5009497" y="4223088"/>
              <a:ext cx="3573528" cy="4860246"/>
            </a:xfrm>
            <a:custGeom>
              <a:avLst/>
              <a:gdLst>
                <a:gd name="connsiteX0" fmla="*/ 0 w 3573528"/>
                <a:gd name="connsiteY0" fmla="*/ 595600 h 4860246"/>
                <a:gd name="connsiteX1" fmla="*/ 595600 w 3573528"/>
                <a:gd name="connsiteY1" fmla="*/ 0 h 4860246"/>
                <a:gd name="connsiteX2" fmla="*/ 1143535 w 3573528"/>
                <a:gd name="connsiteY2" fmla="*/ 0 h 4860246"/>
                <a:gd name="connsiteX3" fmla="*/ 1739117 w 3573528"/>
                <a:gd name="connsiteY3" fmla="*/ 0 h 4860246"/>
                <a:gd name="connsiteX4" fmla="*/ 2382346 w 3573528"/>
                <a:gd name="connsiteY4" fmla="*/ 0 h 4860246"/>
                <a:gd name="connsiteX5" fmla="*/ 2977928 w 3573528"/>
                <a:gd name="connsiteY5" fmla="*/ 0 h 4860246"/>
                <a:gd name="connsiteX6" fmla="*/ 3573528 w 3573528"/>
                <a:gd name="connsiteY6" fmla="*/ 595600 h 4860246"/>
                <a:gd name="connsiteX7" fmla="*/ 3573528 w 3573528"/>
                <a:gd name="connsiteY7" fmla="*/ 1133727 h 4860246"/>
                <a:gd name="connsiteX8" fmla="*/ 3573528 w 3573528"/>
                <a:gd name="connsiteY8" fmla="*/ 1635163 h 4860246"/>
                <a:gd name="connsiteX9" fmla="*/ 3573528 w 3573528"/>
                <a:gd name="connsiteY9" fmla="*/ 2246671 h 4860246"/>
                <a:gd name="connsiteX10" fmla="*/ 3573528 w 3573528"/>
                <a:gd name="connsiteY10" fmla="*/ 2784797 h 4860246"/>
                <a:gd name="connsiteX11" fmla="*/ 3573528 w 3573528"/>
                <a:gd name="connsiteY11" fmla="*/ 3469686 h 4860246"/>
                <a:gd name="connsiteX12" fmla="*/ 3573528 w 3573528"/>
                <a:gd name="connsiteY12" fmla="*/ 4264646 h 4860246"/>
                <a:gd name="connsiteX13" fmla="*/ 2977928 w 3573528"/>
                <a:gd name="connsiteY13" fmla="*/ 4860246 h 4860246"/>
                <a:gd name="connsiteX14" fmla="*/ 2382346 w 3573528"/>
                <a:gd name="connsiteY14" fmla="*/ 4860246 h 4860246"/>
                <a:gd name="connsiteX15" fmla="*/ 1858234 w 3573528"/>
                <a:gd name="connsiteY15" fmla="*/ 4860246 h 4860246"/>
                <a:gd name="connsiteX16" fmla="*/ 1310298 w 3573528"/>
                <a:gd name="connsiteY16" fmla="*/ 4860246 h 4860246"/>
                <a:gd name="connsiteX17" fmla="*/ 595600 w 3573528"/>
                <a:gd name="connsiteY17" fmla="*/ 4860246 h 4860246"/>
                <a:gd name="connsiteX18" fmla="*/ 0 w 3573528"/>
                <a:gd name="connsiteY18" fmla="*/ 4264646 h 4860246"/>
                <a:gd name="connsiteX19" fmla="*/ 0 w 3573528"/>
                <a:gd name="connsiteY19" fmla="*/ 3653138 h 4860246"/>
                <a:gd name="connsiteX20" fmla="*/ 0 w 3573528"/>
                <a:gd name="connsiteY20" fmla="*/ 3115012 h 4860246"/>
                <a:gd name="connsiteX21" fmla="*/ 0 w 3573528"/>
                <a:gd name="connsiteY21" fmla="*/ 2430123 h 4860246"/>
                <a:gd name="connsiteX22" fmla="*/ 0 w 3573528"/>
                <a:gd name="connsiteY22" fmla="*/ 1855306 h 4860246"/>
                <a:gd name="connsiteX23" fmla="*/ 0 w 3573528"/>
                <a:gd name="connsiteY23" fmla="*/ 1170417 h 4860246"/>
                <a:gd name="connsiteX24" fmla="*/ 0 w 3573528"/>
                <a:gd name="connsiteY24" fmla="*/ 595600 h 486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3528" h="4860246" fill="none" extrusionOk="0">
                  <a:moveTo>
                    <a:pt x="0" y="595600"/>
                  </a:moveTo>
                  <a:cubicBezTo>
                    <a:pt x="5908" y="289279"/>
                    <a:pt x="293281" y="63009"/>
                    <a:pt x="595600" y="0"/>
                  </a:cubicBezTo>
                  <a:cubicBezTo>
                    <a:pt x="738156" y="21120"/>
                    <a:pt x="970264" y="26758"/>
                    <a:pt x="1143535" y="0"/>
                  </a:cubicBezTo>
                  <a:cubicBezTo>
                    <a:pt x="1316807" y="-26758"/>
                    <a:pt x="1549263" y="6756"/>
                    <a:pt x="1739117" y="0"/>
                  </a:cubicBezTo>
                  <a:cubicBezTo>
                    <a:pt x="1928971" y="-6756"/>
                    <a:pt x="2129551" y="5945"/>
                    <a:pt x="2382346" y="0"/>
                  </a:cubicBezTo>
                  <a:cubicBezTo>
                    <a:pt x="2635141" y="-5945"/>
                    <a:pt x="2792113" y="16561"/>
                    <a:pt x="2977928" y="0"/>
                  </a:cubicBezTo>
                  <a:cubicBezTo>
                    <a:pt x="3360958" y="-24522"/>
                    <a:pt x="3592234" y="245639"/>
                    <a:pt x="3573528" y="595600"/>
                  </a:cubicBezTo>
                  <a:cubicBezTo>
                    <a:pt x="3598317" y="751446"/>
                    <a:pt x="3558950" y="896440"/>
                    <a:pt x="3573528" y="1133727"/>
                  </a:cubicBezTo>
                  <a:cubicBezTo>
                    <a:pt x="3588106" y="1371014"/>
                    <a:pt x="3568048" y="1518504"/>
                    <a:pt x="3573528" y="1635163"/>
                  </a:cubicBezTo>
                  <a:cubicBezTo>
                    <a:pt x="3579008" y="1751822"/>
                    <a:pt x="3590347" y="2078124"/>
                    <a:pt x="3573528" y="2246671"/>
                  </a:cubicBezTo>
                  <a:cubicBezTo>
                    <a:pt x="3556709" y="2415218"/>
                    <a:pt x="3580785" y="2541787"/>
                    <a:pt x="3573528" y="2784797"/>
                  </a:cubicBezTo>
                  <a:cubicBezTo>
                    <a:pt x="3566271" y="3027807"/>
                    <a:pt x="3569996" y="3252050"/>
                    <a:pt x="3573528" y="3469686"/>
                  </a:cubicBezTo>
                  <a:cubicBezTo>
                    <a:pt x="3577060" y="3687322"/>
                    <a:pt x="3586800" y="3970377"/>
                    <a:pt x="3573528" y="4264646"/>
                  </a:cubicBezTo>
                  <a:cubicBezTo>
                    <a:pt x="3538282" y="4650033"/>
                    <a:pt x="3305080" y="4827023"/>
                    <a:pt x="2977928" y="4860246"/>
                  </a:cubicBezTo>
                  <a:cubicBezTo>
                    <a:pt x="2821191" y="4841321"/>
                    <a:pt x="2633757" y="4880508"/>
                    <a:pt x="2382346" y="4860246"/>
                  </a:cubicBezTo>
                  <a:cubicBezTo>
                    <a:pt x="2130935" y="4839984"/>
                    <a:pt x="1981505" y="4880031"/>
                    <a:pt x="1858234" y="4860246"/>
                  </a:cubicBezTo>
                  <a:cubicBezTo>
                    <a:pt x="1734963" y="4840461"/>
                    <a:pt x="1490439" y="4859625"/>
                    <a:pt x="1310298" y="4860246"/>
                  </a:cubicBezTo>
                  <a:cubicBezTo>
                    <a:pt x="1130157" y="4860867"/>
                    <a:pt x="766512" y="4888079"/>
                    <a:pt x="595600" y="4860246"/>
                  </a:cubicBezTo>
                  <a:cubicBezTo>
                    <a:pt x="290919" y="4894699"/>
                    <a:pt x="20063" y="4661136"/>
                    <a:pt x="0" y="4264646"/>
                  </a:cubicBezTo>
                  <a:cubicBezTo>
                    <a:pt x="-28792" y="3963339"/>
                    <a:pt x="-20219" y="3806101"/>
                    <a:pt x="0" y="3653138"/>
                  </a:cubicBezTo>
                  <a:cubicBezTo>
                    <a:pt x="20219" y="3500175"/>
                    <a:pt x="-15320" y="3222689"/>
                    <a:pt x="0" y="3115012"/>
                  </a:cubicBezTo>
                  <a:cubicBezTo>
                    <a:pt x="15320" y="3007335"/>
                    <a:pt x="-15238" y="2650460"/>
                    <a:pt x="0" y="2430123"/>
                  </a:cubicBezTo>
                  <a:cubicBezTo>
                    <a:pt x="15238" y="2209786"/>
                    <a:pt x="-13710" y="2094447"/>
                    <a:pt x="0" y="1855306"/>
                  </a:cubicBezTo>
                  <a:cubicBezTo>
                    <a:pt x="13710" y="1616165"/>
                    <a:pt x="-14788" y="1366484"/>
                    <a:pt x="0" y="1170417"/>
                  </a:cubicBezTo>
                  <a:cubicBezTo>
                    <a:pt x="14788" y="974350"/>
                    <a:pt x="17160" y="805509"/>
                    <a:pt x="0" y="595600"/>
                  </a:cubicBezTo>
                  <a:close/>
                </a:path>
                <a:path w="3573528" h="4860246" stroke="0" extrusionOk="0">
                  <a:moveTo>
                    <a:pt x="0" y="595600"/>
                  </a:moveTo>
                  <a:cubicBezTo>
                    <a:pt x="-30385" y="237282"/>
                    <a:pt x="257850" y="-24473"/>
                    <a:pt x="595600" y="0"/>
                  </a:cubicBezTo>
                  <a:cubicBezTo>
                    <a:pt x="771690" y="-22859"/>
                    <a:pt x="1045507" y="7782"/>
                    <a:pt x="1191182" y="0"/>
                  </a:cubicBezTo>
                  <a:cubicBezTo>
                    <a:pt x="1336857" y="-7782"/>
                    <a:pt x="1586329" y="-24503"/>
                    <a:pt x="1786764" y="0"/>
                  </a:cubicBezTo>
                  <a:cubicBezTo>
                    <a:pt x="1987199" y="24503"/>
                    <a:pt x="2208030" y="8152"/>
                    <a:pt x="2406169" y="0"/>
                  </a:cubicBezTo>
                  <a:cubicBezTo>
                    <a:pt x="2604309" y="-8152"/>
                    <a:pt x="2806260" y="20221"/>
                    <a:pt x="2977928" y="0"/>
                  </a:cubicBezTo>
                  <a:cubicBezTo>
                    <a:pt x="3344788" y="-57374"/>
                    <a:pt x="3622849" y="205363"/>
                    <a:pt x="3573528" y="595600"/>
                  </a:cubicBezTo>
                  <a:cubicBezTo>
                    <a:pt x="3548711" y="782542"/>
                    <a:pt x="3553382" y="899383"/>
                    <a:pt x="3573528" y="1170417"/>
                  </a:cubicBezTo>
                  <a:cubicBezTo>
                    <a:pt x="3593674" y="1441451"/>
                    <a:pt x="3594443" y="1583916"/>
                    <a:pt x="3573528" y="1818615"/>
                  </a:cubicBezTo>
                  <a:cubicBezTo>
                    <a:pt x="3552613" y="2053314"/>
                    <a:pt x="3548839" y="2077234"/>
                    <a:pt x="3573528" y="2320052"/>
                  </a:cubicBezTo>
                  <a:cubicBezTo>
                    <a:pt x="3598217" y="2562870"/>
                    <a:pt x="3574044" y="2848406"/>
                    <a:pt x="3573528" y="3004940"/>
                  </a:cubicBezTo>
                  <a:cubicBezTo>
                    <a:pt x="3573012" y="3161474"/>
                    <a:pt x="3564290" y="3328818"/>
                    <a:pt x="3573528" y="3616448"/>
                  </a:cubicBezTo>
                  <a:cubicBezTo>
                    <a:pt x="3582766" y="3904078"/>
                    <a:pt x="3559481" y="4132078"/>
                    <a:pt x="3573528" y="4264646"/>
                  </a:cubicBezTo>
                  <a:cubicBezTo>
                    <a:pt x="3499237" y="4621497"/>
                    <a:pt x="3304295" y="4840450"/>
                    <a:pt x="2977928" y="4860246"/>
                  </a:cubicBezTo>
                  <a:cubicBezTo>
                    <a:pt x="2767280" y="4846130"/>
                    <a:pt x="2673569" y="4884999"/>
                    <a:pt x="2429993" y="4860246"/>
                  </a:cubicBezTo>
                  <a:cubicBezTo>
                    <a:pt x="2186418" y="4835493"/>
                    <a:pt x="1996717" y="4880148"/>
                    <a:pt x="1882057" y="4860246"/>
                  </a:cubicBezTo>
                  <a:cubicBezTo>
                    <a:pt x="1767397" y="4840344"/>
                    <a:pt x="1491554" y="4840768"/>
                    <a:pt x="1286475" y="4860246"/>
                  </a:cubicBezTo>
                  <a:cubicBezTo>
                    <a:pt x="1081396" y="4879724"/>
                    <a:pt x="737055" y="4858598"/>
                    <a:pt x="595600" y="4860246"/>
                  </a:cubicBezTo>
                  <a:cubicBezTo>
                    <a:pt x="210063" y="4820485"/>
                    <a:pt x="-53577" y="4614271"/>
                    <a:pt x="0" y="4264646"/>
                  </a:cubicBezTo>
                  <a:cubicBezTo>
                    <a:pt x="-32150" y="4060106"/>
                    <a:pt x="-7043" y="3835025"/>
                    <a:pt x="0" y="3579757"/>
                  </a:cubicBezTo>
                  <a:cubicBezTo>
                    <a:pt x="7043" y="3324489"/>
                    <a:pt x="-28809" y="3139140"/>
                    <a:pt x="0" y="2931559"/>
                  </a:cubicBezTo>
                  <a:cubicBezTo>
                    <a:pt x="28809" y="2723978"/>
                    <a:pt x="-1026" y="2605882"/>
                    <a:pt x="0" y="2283361"/>
                  </a:cubicBezTo>
                  <a:cubicBezTo>
                    <a:pt x="1026" y="1960840"/>
                    <a:pt x="-4027" y="1957158"/>
                    <a:pt x="0" y="1635163"/>
                  </a:cubicBezTo>
                  <a:cubicBezTo>
                    <a:pt x="4027" y="1313168"/>
                    <a:pt x="-7417" y="1262471"/>
                    <a:pt x="0" y="1133727"/>
                  </a:cubicBezTo>
                  <a:cubicBezTo>
                    <a:pt x="7417" y="1004983"/>
                    <a:pt x="-107" y="760322"/>
                    <a:pt x="0" y="595600"/>
                  </a:cubicBezTo>
                  <a:close/>
                </a:path>
              </a:pathLst>
            </a:custGeom>
            <a:solidFill>
              <a:schemeClr val="bg1"/>
            </a:solidFill>
            <a:ln w="76200">
              <a:solidFill>
                <a:srgbClr val="F9B277"/>
              </a:solidFill>
              <a:extLst>
                <a:ext uri="{C807C97D-BFC1-408E-A445-0C87EB9F89A2}">
                  <ask:lineSketchStyleProps xmlns:ask="http://schemas.microsoft.com/office/drawing/2018/sketchyshapes" sd="1303262203">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a:t>
              </a:r>
            </a:p>
          </p:txBody>
        </p:sp>
        <p:sp>
          <p:nvSpPr>
            <p:cNvPr id="16" name="TextBox 15">
              <a:extLst>
                <a:ext uri="{FF2B5EF4-FFF2-40B4-BE49-F238E27FC236}">
                  <a16:creationId xmlns:a16="http://schemas.microsoft.com/office/drawing/2014/main" id="{AAA78FA7-21D2-C637-D107-544304FA5809}"/>
                </a:ext>
              </a:extLst>
            </p:cNvPr>
            <p:cNvSpPr txBox="1"/>
            <p:nvPr/>
          </p:nvSpPr>
          <p:spPr>
            <a:xfrm>
              <a:off x="5012728" y="6464523"/>
              <a:ext cx="3558428" cy="1692771"/>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1200"/>
                </a:spcAft>
                <a:buClr>
                  <a:srgbClr val="F9B277"/>
                </a:buClr>
                <a:buSzTx/>
                <a:buFont typeface="Arial" panose="020B0604020202020204" pitchFamily="34" charset="0"/>
                <a:buChar char="•"/>
                <a:tabLst/>
                <a:defRPr/>
              </a:pPr>
              <a:r>
                <a:rPr lang="en-US" sz="2600" noProof="0" dirty="0">
                  <a:solidFill>
                    <a:srgbClr val="2A1720"/>
                  </a:solidFill>
                  <a:latin typeface="Atkinson Hyperlegible Bold" panose="020B0604020202020204" charset="0"/>
                </a:rPr>
                <a:t>I</a:t>
              </a:r>
              <a:r>
                <a:rPr kumimoji="0" lang="en-US" sz="2600" b="0" i="0" u="none" strike="noStrike" kern="1200" cap="none" spc="0" normalizeH="0" baseline="0" noProof="0" dirty="0">
                  <a:ln>
                    <a:noFill/>
                  </a:ln>
                  <a:solidFill>
                    <a:srgbClr val="2A1720"/>
                  </a:solidFill>
                  <a:effectLst/>
                  <a:uLnTx/>
                  <a:uFillTx/>
                  <a:latin typeface="Atkinson Hyperlegible Bold" panose="020B0604020202020204" charset="0"/>
                </a:rPr>
                <a:t>dentify </a:t>
              </a:r>
              <a:r>
                <a:rPr lang="en-US" sz="2600" dirty="0">
                  <a:solidFill>
                    <a:srgbClr val="2A1720"/>
                  </a:solidFill>
                  <a:latin typeface="Atkinson Hyperlegible"/>
                </a:rPr>
                <a:t>that the patient has a disease under surveillance</a:t>
              </a:r>
            </a:p>
          </p:txBody>
        </p:sp>
        <p:pic>
          <p:nvPicPr>
            <p:cNvPr id="8" name="Picture 7">
              <a:extLst>
                <a:ext uri="{FF2B5EF4-FFF2-40B4-BE49-F238E27FC236}">
                  <a16:creationId xmlns:a16="http://schemas.microsoft.com/office/drawing/2014/main" id="{D85E45AC-00CA-E00E-EB9F-A115E480A73C}"/>
                </a:ext>
              </a:extLst>
            </p:cNvPr>
            <p:cNvPicPr>
              <a:picLocks noChangeAspect="1"/>
            </p:cNvPicPr>
            <p:nvPr/>
          </p:nvPicPr>
          <p:blipFill>
            <a:blip r:embed="rId5"/>
            <a:stretch>
              <a:fillRect/>
            </a:stretch>
          </p:blipFill>
          <p:spPr>
            <a:xfrm>
              <a:off x="6251394" y="4318416"/>
              <a:ext cx="1052337" cy="1449355"/>
            </a:xfrm>
            <a:prstGeom prst="rect">
              <a:avLst/>
            </a:prstGeom>
          </p:spPr>
        </p:pic>
        <p:sp>
          <p:nvSpPr>
            <p:cNvPr id="20" name="TextBox 19">
              <a:extLst>
                <a:ext uri="{FF2B5EF4-FFF2-40B4-BE49-F238E27FC236}">
                  <a16:creationId xmlns:a16="http://schemas.microsoft.com/office/drawing/2014/main" id="{D23887D9-B92E-6CA1-1619-0483BA39045C}"/>
                </a:ext>
              </a:extLst>
            </p:cNvPr>
            <p:cNvSpPr txBox="1"/>
            <p:nvPr/>
          </p:nvSpPr>
          <p:spPr>
            <a:xfrm>
              <a:off x="5044386" y="5840330"/>
              <a:ext cx="3629731"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600" i="0" u="none" strike="noStrike" kern="1200" cap="none" spc="0" normalizeH="0" baseline="0" noProof="0" dirty="0">
                  <a:ln>
                    <a:noFill/>
                  </a:ln>
                  <a:solidFill>
                    <a:srgbClr val="F9B277"/>
                  </a:solidFill>
                  <a:effectLst/>
                  <a:uLnTx/>
                  <a:uFillTx/>
                  <a:latin typeface="ADLaM Display" panose="02010000000000000000" pitchFamily="2" charset="0"/>
                  <a:ea typeface="ADLaM Display" panose="02010000000000000000" pitchFamily="2" charset="0"/>
                  <a:cs typeface="ADLaM Display" panose="02010000000000000000" pitchFamily="2" charset="0"/>
                </a:rPr>
                <a:t>Health care workers</a:t>
              </a:r>
            </a:p>
          </p:txBody>
        </p:sp>
      </p:grpSp>
      <p:grpSp>
        <p:nvGrpSpPr>
          <p:cNvPr id="13" name="Group 12">
            <a:extLst>
              <a:ext uri="{FF2B5EF4-FFF2-40B4-BE49-F238E27FC236}">
                <a16:creationId xmlns:a16="http://schemas.microsoft.com/office/drawing/2014/main" id="{6D669DFE-128E-2E62-6078-B7CEBE3F64B8}"/>
              </a:ext>
            </a:extLst>
          </p:cNvPr>
          <p:cNvGrpSpPr/>
          <p:nvPr/>
        </p:nvGrpSpPr>
        <p:grpSpPr>
          <a:xfrm>
            <a:off x="9479160" y="4150752"/>
            <a:ext cx="3773077" cy="4860246"/>
            <a:chOff x="9479160" y="4150752"/>
            <a:chExt cx="3773077" cy="4860246"/>
          </a:xfrm>
        </p:grpSpPr>
        <p:sp>
          <p:nvSpPr>
            <p:cNvPr id="23" name="Rectangle: Rounded Corners 22">
              <a:extLst>
                <a:ext uri="{FF2B5EF4-FFF2-40B4-BE49-F238E27FC236}">
                  <a16:creationId xmlns:a16="http://schemas.microsoft.com/office/drawing/2014/main" id="{8E173568-7EAA-BDEC-F712-F8A0CAA362F7}"/>
                </a:ext>
              </a:extLst>
            </p:cNvPr>
            <p:cNvSpPr/>
            <p:nvPr/>
          </p:nvSpPr>
          <p:spPr>
            <a:xfrm>
              <a:off x="9542564" y="4150752"/>
              <a:ext cx="3709673" cy="4860246"/>
            </a:xfrm>
            <a:custGeom>
              <a:avLst/>
              <a:gdLst>
                <a:gd name="connsiteX0" fmla="*/ 0 w 3709673"/>
                <a:gd name="connsiteY0" fmla="*/ 618291 h 4860246"/>
                <a:gd name="connsiteX1" fmla="*/ 618291 w 3709673"/>
                <a:gd name="connsiteY1" fmla="*/ 0 h 4860246"/>
                <a:gd name="connsiteX2" fmla="*/ 1187102 w 3709673"/>
                <a:gd name="connsiteY2" fmla="*/ 0 h 4860246"/>
                <a:gd name="connsiteX3" fmla="*/ 1805375 w 3709673"/>
                <a:gd name="connsiteY3" fmla="*/ 0 h 4860246"/>
                <a:gd name="connsiteX4" fmla="*/ 2473109 w 3709673"/>
                <a:gd name="connsiteY4" fmla="*/ 0 h 4860246"/>
                <a:gd name="connsiteX5" fmla="*/ 3091382 w 3709673"/>
                <a:gd name="connsiteY5" fmla="*/ 0 h 4860246"/>
                <a:gd name="connsiteX6" fmla="*/ 3709673 w 3709673"/>
                <a:gd name="connsiteY6" fmla="*/ 618291 h 4860246"/>
                <a:gd name="connsiteX7" fmla="*/ 3709673 w 3709673"/>
                <a:gd name="connsiteY7" fmla="*/ 1149762 h 4860246"/>
                <a:gd name="connsiteX8" fmla="*/ 3709673 w 3709673"/>
                <a:gd name="connsiteY8" fmla="*/ 1644996 h 4860246"/>
                <a:gd name="connsiteX9" fmla="*/ 3709673 w 3709673"/>
                <a:gd name="connsiteY9" fmla="*/ 2248940 h 4860246"/>
                <a:gd name="connsiteX10" fmla="*/ 3709673 w 3709673"/>
                <a:gd name="connsiteY10" fmla="*/ 2780411 h 4860246"/>
                <a:gd name="connsiteX11" fmla="*/ 3709673 w 3709673"/>
                <a:gd name="connsiteY11" fmla="*/ 3456828 h 4860246"/>
                <a:gd name="connsiteX12" fmla="*/ 3709673 w 3709673"/>
                <a:gd name="connsiteY12" fmla="*/ 4241955 h 4860246"/>
                <a:gd name="connsiteX13" fmla="*/ 3091382 w 3709673"/>
                <a:gd name="connsiteY13" fmla="*/ 4860246 h 4860246"/>
                <a:gd name="connsiteX14" fmla="*/ 2473109 w 3709673"/>
                <a:gd name="connsiteY14" fmla="*/ 4860246 h 4860246"/>
                <a:gd name="connsiteX15" fmla="*/ 1929029 w 3709673"/>
                <a:gd name="connsiteY15" fmla="*/ 4860246 h 4860246"/>
                <a:gd name="connsiteX16" fmla="*/ 1360218 w 3709673"/>
                <a:gd name="connsiteY16" fmla="*/ 4860246 h 4860246"/>
                <a:gd name="connsiteX17" fmla="*/ 618291 w 3709673"/>
                <a:gd name="connsiteY17" fmla="*/ 4860246 h 4860246"/>
                <a:gd name="connsiteX18" fmla="*/ 0 w 3709673"/>
                <a:gd name="connsiteY18" fmla="*/ 4241955 h 4860246"/>
                <a:gd name="connsiteX19" fmla="*/ 0 w 3709673"/>
                <a:gd name="connsiteY19" fmla="*/ 3638011 h 4860246"/>
                <a:gd name="connsiteX20" fmla="*/ 0 w 3709673"/>
                <a:gd name="connsiteY20" fmla="*/ 3106540 h 4860246"/>
                <a:gd name="connsiteX21" fmla="*/ 0 w 3709673"/>
                <a:gd name="connsiteY21" fmla="*/ 2430123 h 4860246"/>
                <a:gd name="connsiteX22" fmla="*/ 0 w 3709673"/>
                <a:gd name="connsiteY22" fmla="*/ 1862416 h 4860246"/>
                <a:gd name="connsiteX23" fmla="*/ 0 w 3709673"/>
                <a:gd name="connsiteY23" fmla="*/ 1185998 h 4860246"/>
                <a:gd name="connsiteX24" fmla="*/ 0 w 3709673"/>
                <a:gd name="connsiteY24" fmla="*/ 618291 h 486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09673" h="4860246" fill="none" extrusionOk="0">
                  <a:moveTo>
                    <a:pt x="0" y="618291"/>
                  </a:moveTo>
                  <a:cubicBezTo>
                    <a:pt x="20633" y="355820"/>
                    <a:pt x="307394" y="72367"/>
                    <a:pt x="618291" y="0"/>
                  </a:cubicBezTo>
                  <a:cubicBezTo>
                    <a:pt x="804176" y="-27653"/>
                    <a:pt x="927950" y="2031"/>
                    <a:pt x="1187102" y="0"/>
                  </a:cubicBezTo>
                  <a:cubicBezTo>
                    <a:pt x="1446254" y="-2031"/>
                    <a:pt x="1630033" y="-20307"/>
                    <a:pt x="1805375" y="0"/>
                  </a:cubicBezTo>
                  <a:cubicBezTo>
                    <a:pt x="1980717" y="20307"/>
                    <a:pt x="2293789" y="-9537"/>
                    <a:pt x="2473109" y="0"/>
                  </a:cubicBezTo>
                  <a:cubicBezTo>
                    <a:pt x="2652429" y="9537"/>
                    <a:pt x="2786721" y="30545"/>
                    <a:pt x="3091382" y="0"/>
                  </a:cubicBezTo>
                  <a:cubicBezTo>
                    <a:pt x="3497960" y="-29516"/>
                    <a:pt x="3738379" y="244561"/>
                    <a:pt x="3709673" y="618291"/>
                  </a:cubicBezTo>
                  <a:cubicBezTo>
                    <a:pt x="3696682" y="746820"/>
                    <a:pt x="3687221" y="934655"/>
                    <a:pt x="3709673" y="1149762"/>
                  </a:cubicBezTo>
                  <a:cubicBezTo>
                    <a:pt x="3732125" y="1364869"/>
                    <a:pt x="3724907" y="1423113"/>
                    <a:pt x="3709673" y="1644996"/>
                  </a:cubicBezTo>
                  <a:cubicBezTo>
                    <a:pt x="3694439" y="1866879"/>
                    <a:pt x="3703424" y="1954123"/>
                    <a:pt x="3709673" y="2248940"/>
                  </a:cubicBezTo>
                  <a:cubicBezTo>
                    <a:pt x="3715922" y="2543757"/>
                    <a:pt x="3702536" y="2574173"/>
                    <a:pt x="3709673" y="2780411"/>
                  </a:cubicBezTo>
                  <a:cubicBezTo>
                    <a:pt x="3716810" y="2986649"/>
                    <a:pt x="3723034" y="3122116"/>
                    <a:pt x="3709673" y="3456828"/>
                  </a:cubicBezTo>
                  <a:cubicBezTo>
                    <a:pt x="3696312" y="3791540"/>
                    <a:pt x="3690143" y="3956887"/>
                    <a:pt x="3709673" y="4241955"/>
                  </a:cubicBezTo>
                  <a:cubicBezTo>
                    <a:pt x="3690498" y="4614137"/>
                    <a:pt x="3429794" y="4803397"/>
                    <a:pt x="3091382" y="4860246"/>
                  </a:cubicBezTo>
                  <a:cubicBezTo>
                    <a:pt x="2834747" y="4878020"/>
                    <a:pt x="2703105" y="4834074"/>
                    <a:pt x="2473109" y="4860246"/>
                  </a:cubicBezTo>
                  <a:cubicBezTo>
                    <a:pt x="2243113" y="4886418"/>
                    <a:pt x="2045826" y="4834565"/>
                    <a:pt x="1929029" y="4860246"/>
                  </a:cubicBezTo>
                  <a:cubicBezTo>
                    <a:pt x="1812232" y="4885927"/>
                    <a:pt x="1496859" y="4837405"/>
                    <a:pt x="1360218" y="4860246"/>
                  </a:cubicBezTo>
                  <a:cubicBezTo>
                    <a:pt x="1223577" y="4883087"/>
                    <a:pt x="937255" y="4846448"/>
                    <a:pt x="618291" y="4860246"/>
                  </a:cubicBezTo>
                  <a:cubicBezTo>
                    <a:pt x="297783" y="4890019"/>
                    <a:pt x="12560" y="4625716"/>
                    <a:pt x="0" y="4241955"/>
                  </a:cubicBezTo>
                  <a:cubicBezTo>
                    <a:pt x="4627" y="4081304"/>
                    <a:pt x="-16577" y="3893653"/>
                    <a:pt x="0" y="3638011"/>
                  </a:cubicBezTo>
                  <a:cubicBezTo>
                    <a:pt x="16577" y="3382369"/>
                    <a:pt x="24980" y="3296358"/>
                    <a:pt x="0" y="3106540"/>
                  </a:cubicBezTo>
                  <a:cubicBezTo>
                    <a:pt x="-24980" y="2916722"/>
                    <a:pt x="-31698" y="2662266"/>
                    <a:pt x="0" y="2430123"/>
                  </a:cubicBezTo>
                  <a:cubicBezTo>
                    <a:pt x="31698" y="2197980"/>
                    <a:pt x="4290" y="2053054"/>
                    <a:pt x="0" y="1862416"/>
                  </a:cubicBezTo>
                  <a:cubicBezTo>
                    <a:pt x="-4290" y="1671778"/>
                    <a:pt x="29704" y="1438892"/>
                    <a:pt x="0" y="1185998"/>
                  </a:cubicBezTo>
                  <a:cubicBezTo>
                    <a:pt x="-29704" y="933104"/>
                    <a:pt x="6890" y="818270"/>
                    <a:pt x="0" y="618291"/>
                  </a:cubicBezTo>
                  <a:close/>
                </a:path>
                <a:path w="3709673" h="4860246" stroke="0" extrusionOk="0">
                  <a:moveTo>
                    <a:pt x="0" y="618291"/>
                  </a:moveTo>
                  <a:cubicBezTo>
                    <a:pt x="-52796" y="225774"/>
                    <a:pt x="253319" y="-65282"/>
                    <a:pt x="618291" y="0"/>
                  </a:cubicBezTo>
                  <a:cubicBezTo>
                    <a:pt x="776959" y="5959"/>
                    <a:pt x="1091677" y="-7872"/>
                    <a:pt x="1236564" y="0"/>
                  </a:cubicBezTo>
                  <a:cubicBezTo>
                    <a:pt x="1381451" y="7872"/>
                    <a:pt x="1548415" y="-24342"/>
                    <a:pt x="1854837" y="0"/>
                  </a:cubicBezTo>
                  <a:cubicBezTo>
                    <a:pt x="2161259" y="24342"/>
                    <a:pt x="2332353" y="19445"/>
                    <a:pt x="2497840" y="0"/>
                  </a:cubicBezTo>
                  <a:cubicBezTo>
                    <a:pt x="2663327" y="-19445"/>
                    <a:pt x="2853368" y="8033"/>
                    <a:pt x="3091382" y="0"/>
                  </a:cubicBezTo>
                  <a:cubicBezTo>
                    <a:pt x="3451382" y="-28032"/>
                    <a:pt x="3750265" y="226370"/>
                    <a:pt x="3709673" y="618291"/>
                  </a:cubicBezTo>
                  <a:cubicBezTo>
                    <a:pt x="3688458" y="821464"/>
                    <a:pt x="3719105" y="970234"/>
                    <a:pt x="3709673" y="1185998"/>
                  </a:cubicBezTo>
                  <a:cubicBezTo>
                    <a:pt x="3700241" y="1401762"/>
                    <a:pt x="3729619" y="1620852"/>
                    <a:pt x="3709673" y="1826179"/>
                  </a:cubicBezTo>
                  <a:cubicBezTo>
                    <a:pt x="3689727" y="2031506"/>
                    <a:pt x="3699679" y="2156454"/>
                    <a:pt x="3709673" y="2321413"/>
                  </a:cubicBezTo>
                  <a:cubicBezTo>
                    <a:pt x="3719667" y="2486372"/>
                    <a:pt x="3691078" y="2725979"/>
                    <a:pt x="3709673" y="2997830"/>
                  </a:cubicBezTo>
                  <a:cubicBezTo>
                    <a:pt x="3728268" y="3269681"/>
                    <a:pt x="3715167" y="3380793"/>
                    <a:pt x="3709673" y="3601774"/>
                  </a:cubicBezTo>
                  <a:cubicBezTo>
                    <a:pt x="3704179" y="3822755"/>
                    <a:pt x="3703337" y="4092646"/>
                    <a:pt x="3709673" y="4241955"/>
                  </a:cubicBezTo>
                  <a:cubicBezTo>
                    <a:pt x="3663920" y="4600617"/>
                    <a:pt x="3426713" y="4813015"/>
                    <a:pt x="3091382" y="4860246"/>
                  </a:cubicBezTo>
                  <a:cubicBezTo>
                    <a:pt x="2833528" y="4865809"/>
                    <a:pt x="2681911" y="4872488"/>
                    <a:pt x="2522571" y="4860246"/>
                  </a:cubicBezTo>
                  <a:cubicBezTo>
                    <a:pt x="2363231" y="4848004"/>
                    <a:pt x="2225715" y="4848673"/>
                    <a:pt x="1953760" y="4860246"/>
                  </a:cubicBezTo>
                  <a:cubicBezTo>
                    <a:pt x="1681805" y="4871819"/>
                    <a:pt x="1545457" y="4833272"/>
                    <a:pt x="1335487" y="4860246"/>
                  </a:cubicBezTo>
                  <a:cubicBezTo>
                    <a:pt x="1125517" y="4887220"/>
                    <a:pt x="939055" y="4841542"/>
                    <a:pt x="618291" y="4860246"/>
                  </a:cubicBezTo>
                  <a:cubicBezTo>
                    <a:pt x="253144" y="4843614"/>
                    <a:pt x="-15584" y="4589444"/>
                    <a:pt x="0" y="4241955"/>
                  </a:cubicBezTo>
                  <a:cubicBezTo>
                    <a:pt x="10284" y="4097725"/>
                    <a:pt x="15240" y="3843068"/>
                    <a:pt x="0" y="3565538"/>
                  </a:cubicBezTo>
                  <a:cubicBezTo>
                    <a:pt x="-15240" y="3288008"/>
                    <a:pt x="8471" y="3245305"/>
                    <a:pt x="0" y="2925357"/>
                  </a:cubicBezTo>
                  <a:cubicBezTo>
                    <a:pt x="-8471" y="2605409"/>
                    <a:pt x="-28636" y="2449800"/>
                    <a:pt x="0" y="2285176"/>
                  </a:cubicBezTo>
                  <a:cubicBezTo>
                    <a:pt x="28636" y="2120552"/>
                    <a:pt x="26522" y="1897803"/>
                    <a:pt x="0" y="1644996"/>
                  </a:cubicBezTo>
                  <a:cubicBezTo>
                    <a:pt x="-26522" y="1392189"/>
                    <a:pt x="-732" y="1291412"/>
                    <a:pt x="0" y="1149762"/>
                  </a:cubicBezTo>
                  <a:cubicBezTo>
                    <a:pt x="732" y="1008112"/>
                    <a:pt x="24902" y="736268"/>
                    <a:pt x="0" y="618291"/>
                  </a:cubicBezTo>
                  <a:close/>
                </a:path>
              </a:pathLst>
            </a:custGeom>
            <a:solidFill>
              <a:schemeClr val="bg1"/>
            </a:solidFill>
            <a:ln w="76200">
              <a:solidFill>
                <a:srgbClr val="F9B277"/>
              </a:solidFill>
              <a:extLst>
                <a:ext uri="{C807C97D-BFC1-408E-A445-0C87EB9F89A2}">
                  <ask:lineSketchStyleProps xmlns:ask="http://schemas.microsoft.com/office/drawing/2018/sketchyshapes" sd="1303262203">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a:t>
              </a:r>
            </a:p>
          </p:txBody>
        </p:sp>
        <p:sp>
          <p:nvSpPr>
            <p:cNvPr id="17" name="TextBox 16">
              <a:extLst>
                <a:ext uri="{FF2B5EF4-FFF2-40B4-BE49-F238E27FC236}">
                  <a16:creationId xmlns:a16="http://schemas.microsoft.com/office/drawing/2014/main" id="{69168884-C22F-1ED0-6A1E-95CB53286330}"/>
                </a:ext>
              </a:extLst>
            </p:cNvPr>
            <p:cNvSpPr txBox="1"/>
            <p:nvPr/>
          </p:nvSpPr>
          <p:spPr>
            <a:xfrm>
              <a:off x="9678751" y="6371516"/>
              <a:ext cx="3573486" cy="2169825"/>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600"/>
                </a:spcAft>
                <a:buClr>
                  <a:srgbClr val="F9B277"/>
                </a:buClr>
                <a:buSzTx/>
                <a:buFont typeface="Arial" panose="020B0604020202020204" pitchFamily="34" charset="0"/>
                <a:buChar char="•"/>
                <a:tabLst/>
                <a:defRPr/>
              </a:pPr>
              <a:r>
                <a:rPr lang="en-US" sz="2600" dirty="0">
                  <a:solidFill>
                    <a:srgbClr val="2A1720"/>
                  </a:solidFill>
                  <a:latin typeface="Atkinson Hyperlegible Bold" panose="020B0604020202020204" charset="0"/>
                </a:rPr>
                <a:t>C</a:t>
              </a:r>
              <a:r>
                <a:rPr kumimoji="0" lang="en-US" sz="2600" b="0" i="0" u="none" strike="noStrike" kern="1200" cap="none" spc="0" normalizeH="0" baseline="0" noProof="0" dirty="0" err="1">
                  <a:ln>
                    <a:noFill/>
                  </a:ln>
                  <a:solidFill>
                    <a:srgbClr val="2A1720"/>
                  </a:solidFill>
                  <a:effectLst/>
                  <a:uLnTx/>
                  <a:uFillTx/>
                  <a:latin typeface="Atkinson Hyperlegible Bold" panose="020B0604020202020204" charset="0"/>
                </a:rPr>
                <a:t>ollect</a:t>
              </a:r>
              <a:r>
                <a:rPr kumimoji="0" lang="en-US" sz="2600" b="0" i="0" u="none" strike="noStrike" kern="1200" cap="none" spc="0" normalizeH="0" baseline="0" noProof="0" dirty="0">
                  <a:ln>
                    <a:noFill/>
                  </a:ln>
                  <a:solidFill>
                    <a:srgbClr val="2A1720"/>
                  </a:solidFill>
                  <a:effectLst/>
                  <a:uLnTx/>
                  <a:uFillTx/>
                  <a:latin typeface="Atkinson Hyperlegible Bold" panose="020B0604020202020204" charset="0"/>
                </a:rPr>
                <a:t> standard information </a:t>
              </a:r>
              <a:r>
                <a:rPr kumimoji="0" lang="en-US" sz="2600" b="0" i="0" u="none" strike="noStrike" kern="1200" cap="none" spc="0" normalizeH="0" baseline="0" noProof="0" dirty="0">
                  <a:ln>
                    <a:noFill/>
                  </a:ln>
                  <a:solidFill>
                    <a:srgbClr val="2A1720"/>
                  </a:solidFill>
                  <a:effectLst/>
                  <a:uLnTx/>
                  <a:uFillTx/>
                  <a:latin typeface="Atkinson Hyperlegible"/>
                  <a:ea typeface="+mn-ea"/>
                  <a:cs typeface="+mn-cs"/>
                </a:rPr>
                <a:t>on the patient</a:t>
              </a:r>
            </a:p>
            <a:p>
              <a:pPr marL="457200" marR="0" lvl="0" indent="-457200" defTabSz="914400" rtl="0" eaLnBrk="1" fontAlgn="auto" latinLnBrk="0" hangingPunct="1">
                <a:lnSpc>
                  <a:spcPct val="100000"/>
                </a:lnSpc>
                <a:spcBef>
                  <a:spcPts val="0"/>
                </a:spcBef>
                <a:spcAft>
                  <a:spcPts val="0"/>
                </a:spcAft>
                <a:buClr>
                  <a:srgbClr val="F9B277"/>
                </a:buClr>
                <a:buSzTx/>
                <a:buFont typeface="Arial" panose="020B0604020202020204" pitchFamily="34" charset="0"/>
                <a:buChar char="•"/>
                <a:tabLst/>
                <a:defRPr/>
              </a:pPr>
              <a:r>
                <a:rPr lang="en-US" sz="2600" dirty="0">
                  <a:solidFill>
                    <a:srgbClr val="2A1720"/>
                  </a:solidFill>
                  <a:latin typeface="Atkinson Hyperlegible Bold" panose="020B0604020202020204" charset="0"/>
                </a:rPr>
                <a:t>R</a:t>
              </a:r>
              <a:r>
                <a:rPr kumimoji="0" lang="en-US" sz="2600" b="0" i="0" u="none" strike="noStrike" kern="1200" cap="none" spc="0" normalizeH="0" baseline="0" noProof="0" dirty="0" err="1">
                  <a:ln>
                    <a:noFill/>
                  </a:ln>
                  <a:solidFill>
                    <a:srgbClr val="2A1720"/>
                  </a:solidFill>
                  <a:effectLst/>
                  <a:uLnTx/>
                  <a:uFillTx/>
                  <a:latin typeface="Atkinson Hyperlegible Bold" panose="020B0604020202020204" charset="0"/>
                </a:rPr>
                <a:t>eport</a:t>
              </a:r>
              <a:r>
                <a:rPr kumimoji="0" lang="en-US" sz="2600" b="0" i="0" u="none" strike="noStrike" kern="1200" cap="none" spc="0" normalizeH="0" baseline="0" noProof="0" dirty="0">
                  <a:ln>
                    <a:noFill/>
                  </a:ln>
                  <a:solidFill>
                    <a:srgbClr val="2A1720"/>
                  </a:solidFill>
                  <a:effectLst/>
                  <a:uLnTx/>
                  <a:uFillTx/>
                  <a:latin typeface="Atkinson Hyperlegible Bold" panose="020B0604020202020204" charset="0"/>
                </a:rPr>
                <a:t> it </a:t>
              </a:r>
              <a:r>
                <a:rPr lang="en-US" sz="2600" dirty="0">
                  <a:solidFill>
                    <a:srgbClr val="2A1720"/>
                  </a:solidFill>
                  <a:latin typeface="Atkinson Hyperlegible"/>
                </a:rPr>
                <a:t>to health authorities</a:t>
              </a:r>
              <a:endParaRPr kumimoji="0" lang="en-US" sz="2600" b="0" i="0" u="none" strike="noStrike" kern="1200" cap="none" spc="0" normalizeH="0" baseline="0" noProof="0" dirty="0">
                <a:ln>
                  <a:noFill/>
                </a:ln>
                <a:solidFill>
                  <a:srgbClr val="2A1720"/>
                </a:solidFill>
                <a:effectLst/>
                <a:uLnTx/>
                <a:uFillTx/>
                <a:latin typeface="Atkinson Hyperlegible"/>
                <a:ea typeface="+mn-ea"/>
                <a:cs typeface="+mn-cs"/>
              </a:endParaRPr>
            </a:p>
          </p:txBody>
        </p:sp>
        <p:pic>
          <p:nvPicPr>
            <p:cNvPr id="10" name="Picture 9">
              <a:extLst>
                <a:ext uri="{FF2B5EF4-FFF2-40B4-BE49-F238E27FC236}">
                  <a16:creationId xmlns:a16="http://schemas.microsoft.com/office/drawing/2014/main" id="{61782DF6-A923-70C8-61E8-80226AC3CFF1}"/>
                </a:ext>
              </a:extLst>
            </p:cNvPr>
            <p:cNvPicPr>
              <a:picLocks noChangeAspect="1"/>
            </p:cNvPicPr>
            <p:nvPr/>
          </p:nvPicPr>
          <p:blipFill>
            <a:blip r:embed="rId6"/>
            <a:stretch>
              <a:fillRect/>
            </a:stretch>
          </p:blipFill>
          <p:spPr>
            <a:xfrm>
              <a:off x="10099318" y="4478750"/>
              <a:ext cx="2352938" cy="1232491"/>
            </a:xfrm>
            <a:prstGeom prst="rect">
              <a:avLst/>
            </a:prstGeom>
          </p:spPr>
        </p:pic>
        <p:sp>
          <p:nvSpPr>
            <p:cNvPr id="21" name="TextBox 20">
              <a:extLst>
                <a:ext uri="{FF2B5EF4-FFF2-40B4-BE49-F238E27FC236}">
                  <a16:creationId xmlns:a16="http://schemas.microsoft.com/office/drawing/2014/main" id="{BD8EBC4A-B664-A3B4-3E14-2A6E9C627DFC}"/>
                </a:ext>
              </a:extLst>
            </p:cNvPr>
            <p:cNvSpPr txBox="1"/>
            <p:nvPr/>
          </p:nvSpPr>
          <p:spPr>
            <a:xfrm>
              <a:off x="9479160" y="5840330"/>
              <a:ext cx="3629731"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600" i="0" u="none" strike="noStrike" kern="1200" cap="none" spc="0" normalizeH="0" baseline="0" noProof="0" dirty="0">
                  <a:ln>
                    <a:noFill/>
                  </a:ln>
                  <a:solidFill>
                    <a:srgbClr val="F9B277"/>
                  </a:solidFill>
                  <a:effectLst/>
                  <a:uLnTx/>
                  <a:uFillTx/>
                  <a:latin typeface="ADLaM Display" panose="02010000000000000000" pitchFamily="2" charset="0"/>
                  <a:ea typeface="ADLaM Display" panose="02010000000000000000" pitchFamily="2" charset="0"/>
                  <a:cs typeface="ADLaM Display" panose="02010000000000000000" pitchFamily="2" charset="0"/>
                </a:rPr>
                <a:t>Health care workers</a:t>
              </a:r>
            </a:p>
          </p:txBody>
        </p:sp>
      </p:grpSp>
      <p:grpSp>
        <p:nvGrpSpPr>
          <p:cNvPr id="19" name="Group 18">
            <a:extLst>
              <a:ext uri="{FF2B5EF4-FFF2-40B4-BE49-F238E27FC236}">
                <a16:creationId xmlns:a16="http://schemas.microsoft.com/office/drawing/2014/main" id="{632AB5FE-5D56-E2D5-5742-76B7BCF846EE}"/>
              </a:ext>
            </a:extLst>
          </p:cNvPr>
          <p:cNvGrpSpPr/>
          <p:nvPr/>
        </p:nvGrpSpPr>
        <p:grpSpPr>
          <a:xfrm>
            <a:off x="14140362" y="4223088"/>
            <a:ext cx="3212742" cy="4787909"/>
            <a:chOff x="14140362" y="4223088"/>
            <a:chExt cx="3212742" cy="4787909"/>
          </a:xfrm>
        </p:grpSpPr>
        <p:sp>
          <p:nvSpPr>
            <p:cNvPr id="15" name="Rectangle: Rounded Corners 14">
              <a:extLst>
                <a:ext uri="{FF2B5EF4-FFF2-40B4-BE49-F238E27FC236}">
                  <a16:creationId xmlns:a16="http://schemas.microsoft.com/office/drawing/2014/main" id="{37494A2F-0D9F-43BE-0935-47A41BFBBBEC}"/>
                </a:ext>
              </a:extLst>
            </p:cNvPr>
            <p:cNvSpPr/>
            <p:nvPr/>
          </p:nvSpPr>
          <p:spPr>
            <a:xfrm>
              <a:off x="14166722" y="4223088"/>
              <a:ext cx="3132307" cy="4787909"/>
            </a:xfrm>
            <a:custGeom>
              <a:avLst/>
              <a:gdLst>
                <a:gd name="connsiteX0" fmla="*/ 0 w 3132307"/>
                <a:gd name="connsiteY0" fmla="*/ 522062 h 4787909"/>
                <a:gd name="connsiteX1" fmla="*/ 522062 w 3132307"/>
                <a:gd name="connsiteY1" fmla="*/ 0 h 4787909"/>
                <a:gd name="connsiteX2" fmla="*/ 1239005 w 3132307"/>
                <a:gd name="connsiteY2" fmla="*/ 0 h 4787909"/>
                <a:gd name="connsiteX3" fmla="*/ 1893302 w 3132307"/>
                <a:gd name="connsiteY3" fmla="*/ 0 h 4787909"/>
                <a:gd name="connsiteX4" fmla="*/ 2610245 w 3132307"/>
                <a:gd name="connsiteY4" fmla="*/ 0 h 4787909"/>
                <a:gd name="connsiteX5" fmla="*/ 3132307 w 3132307"/>
                <a:gd name="connsiteY5" fmla="*/ 522062 h 4787909"/>
                <a:gd name="connsiteX6" fmla="*/ 3132307 w 3132307"/>
                <a:gd name="connsiteY6" fmla="*/ 1220902 h 4787909"/>
                <a:gd name="connsiteX7" fmla="*/ 3132307 w 3132307"/>
                <a:gd name="connsiteY7" fmla="*/ 1882304 h 4787909"/>
                <a:gd name="connsiteX8" fmla="*/ 3132307 w 3132307"/>
                <a:gd name="connsiteY8" fmla="*/ 2581144 h 4787909"/>
                <a:gd name="connsiteX9" fmla="*/ 3132307 w 3132307"/>
                <a:gd name="connsiteY9" fmla="*/ 3279984 h 4787909"/>
                <a:gd name="connsiteX10" fmla="*/ 3132307 w 3132307"/>
                <a:gd name="connsiteY10" fmla="*/ 4265847 h 4787909"/>
                <a:gd name="connsiteX11" fmla="*/ 2610245 w 3132307"/>
                <a:gd name="connsiteY11" fmla="*/ 4787909 h 4787909"/>
                <a:gd name="connsiteX12" fmla="*/ 1955948 w 3132307"/>
                <a:gd name="connsiteY12" fmla="*/ 4787909 h 4787909"/>
                <a:gd name="connsiteX13" fmla="*/ 1322532 w 3132307"/>
                <a:gd name="connsiteY13" fmla="*/ 4787909 h 4787909"/>
                <a:gd name="connsiteX14" fmla="*/ 522062 w 3132307"/>
                <a:gd name="connsiteY14" fmla="*/ 4787909 h 4787909"/>
                <a:gd name="connsiteX15" fmla="*/ 0 w 3132307"/>
                <a:gd name="connsiteY15" fmla="*/ 4265847 h 4787909"/>
                <a:gd name="connsiteX16" fmla="*/ 0 w 3132307"/>
                <a:gd name="connsiteY16" fmla="*/ 3604445 h 4787909"/>
                <a:gd name="connsiteX17" fmla="*/ 0 w 3132307"/>
                <a:gd name="connsiteY17" fmla="*/ 3055357 h 4787909"/>
                <a:gd name="connsiteX18" fmla="*/ 0 w 3132307"/>
                <a:gd name="connsiteY18" fmla="*/ 2468830 h 4787909"/>
                <a:gd name="connsiteX19" fmla="*/ 0 w 3132307"/>
                <a:gd name="connsiteY19" fmla="*/ 1844866 h 4787909"/>
                <a:gd name="connsiteX20" fmla="*/ 0 w 3132307"/>
                <a:gd name="connsiteY20" fmla="*/ 1146026 h 4787909"/>
                <a:gd name="connsiteX21" fmla="*/ 0 w 3132307"/>
                <a:gd name="connsiteY21" fmla="*/ 522062 h 478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2307" h="4787909" fill="none" extrusionOk="0">
                  <a:moveTo>
                    <a:pt x="0" y="522062"/>
                  </a:moveTo>
                  <a:cubicBezTo>
                    <a:pt x="-10692" y="240412"/>
                    <a:pt x="179497" y="9621"/>
                    <a:pt x="522062" y="0"/>
                  </a:cubicBezTo>
                  <a:cubicBezTo>
                    <a:pt x="782906" y="17187"/>
                    <a:pt x="929929" y="-32753"/>
                    <a:pt x="1239005" y="0"/>
                  </a:cubicBezTo>
                  <a:cubicBezTo>
                    <a:pt x="1548081" y="32753"/>
                    <a:pt x="1718523" y="-5304"/>
                    <a:pt x="1893302" y="0"/>
                  </a:cubicBezTo>
                  <a:cubicBezTo>
                    <a:pt x="2068081" y="5304"/>
                    <a:pt x="2417851" y="14012"/>
                    <a:pt x="2610245" y="0"/>
                  </a:cubicBezTo>
                  <a:cubicBezTo>
                    <a:pt x="2878769" y="-5649"/>
                    <a:pt x="3142942" y="212873"/>
                    <a:pt x="3132307" y="522062"/>
                  </a:cubicBezTo>
                  <a:cubicBezTo>
                    <a:pt x="3144008" y="857851"/>
                    <a:pt x="3115681" y="908429"/>
                    <a:pt x="3132307" y="1220902"/>
                  </a:cubicBezTo>
                  <a:cubicBezTo>
                    <a:pt x="3148933" y="1533375"/>
                    <a:pt x="3131596" y="1577485"/>
                    <a:pt x="3132307" y="1882304"/>
                  </a:cubicBezTo>
                  <a:cubicBezTo>
                    <a:pt x="3133018" y="2187123"/>
                    <a:pt x="3113096" y="2292515"/>
                    <a:pt x="3132307" y="2581144"/>
                  </a:cubicBezTo>
                  <a:cubicBezTo>
                    <a:pt x="3151518" y="2869773"/>
                    <a:pt x="3157871" y="3031425"/>
                    <a:pt x="3132307" y="3279984"/>
                  </a:cubicBezTo>
                  <a:cubicBezTo>
                    <a:pt x="3106743" y="3528543"/>
                    <a:pt x="3170211" y="4018263"/>
                    <a:pt x="3132307" y="4265847"/>
                  </a:cubicBezTo>
                  <a:cubicBezTo>
                    <a:pt x="3116751" y="4610183"/>
                    <a:pt x="2887419" y="4734812"/>
                    <a:pt x="2610245" y="4787909"/>
                  </a:cubicBezTo>
                  <a:cubicBezTo>
                    <a:pt x="2432031" y="4806477"/>
                    <a:pt x="2244627" y="4807190"/>
                    <a:pt x="1955948" y="4787909"/>
                  </a:cubicBezTo>
                  <a:cubicBezTo>
                    <a:pt x="1667269" y="4768628"/>
                    <a:pt x="1552042" y="4803033"/>
                    <a:pt x="1322532" y="4787909"/>
                  </a:cubicBezTo>
                  <a:cubicBezTo>
                    <a:pt x="1093022" y="4772785"/>
                    <a:pt x="798844" y="4782736"/>
                    <a:pt x="522062" y="4787909"/>
                  </a:cubicBezTo>
                  <a:cubicBezTo>
                    <a:pt x="264675" y="4818437"/>
                    <a:pt x="-35543" y="4511719"/>
                    <a:pt x="0" y="4265847"/>
                  </a:cubicBezTo>
                  <a:cubicBezTo>
                    <a:pt x="11883" y="4073294"/>
                    <a:pt x="31281" y="3744025"/>
                    <a:pt x="0" y="3604445"/>
                  </a:cubicBezTo>
                  <a:cubicBezTo>
                    <a:pt x="-31281" y="3464865"/>
                    <a:pt x="23354" y="3255247"/>
                    <a:pt x="0" y="3055357"/>
                  </a:cubicBezTo>
                  <a:cubicBezTo>
                    <a:pt x="-23354" y="2855467"/>
                    <a:pt x="11874" y="2735628"/>
                    <a:pt x="0" y="2468830"/>
                  </a:cubicBezTo>
                  <a:cubicBezTo>
                    <a:pt x="-11874" y="2202032"/>
                    <a:pt x="-12627" y="2034991"/>
                    <a:pt x="0" y="1844866"/>
                  </a:cubicBezTo>
                  <a:cubicBezTo>
                    <a:pt x="12627" y="1654741"/>
                    <a:pt x="-13279" y="1309567"/>
                    <a:pt x="0" y="1146026"/>
                  </a:cubicBezTo>
                  <a:cubicBezTo>
                    <a:pt x="13279" y="982485"/>
                    <a:pt x="-24138" y="650451"/>
                    <a:pt x="0" y="522062"/>
                  </a:cubicBezTo>
                  <a:close/>
                </a:path>
                <a:path w="3132307" h="4787909" stroke="0" extrusionOk="0">
                  <a:moveTo>
                    <a:pt x="0" y="522062"/>
                  </a:moveTo>
                  <a:cubicBezTo>
                    <a:pt x="-40894" y="194198"/>
                    <a:pt x="209439" y="-67495"/>
                    <a:pt x="522062" y="0"/>
                  </a:cubicBezTo>
                  <a:cubicBezTo>
                    <a:pt x="705593" y="17378"/>
                    <a:pt x="955188" y="8274"/>
                    <a:pt x="1218123" y="0"/>
                  </a:cubicBezTo>
                  <a:cubicBezTo>
                    <a:pt x="1481058" y="-8274"/>
                    <a:pt x="1732384" y="32148"/>
                    <a:pt x="1914184" y="0"/>
                  </a:cubicBezTo>
                  <a:cubicBezTo>
                    <a:pt x="2095984" y="-32148"/>
                    <a:pt x="2420638" y="-7995"/>
                    <a:pt x="2610245" y="0"/>
                  </a:cubicBezTo>
                  <a:cubicBezTo>
                    <a:pt x="2879115" y="-4371"/>
                    <a:pt x="3168731" y="269799"/>
                    <a:pt x="3132307" y="522062"/>
                  </a:cubicBezTo>
                  <a:cubicBezTo>
                    <a:pt x="3109906" y="727975"/>
                    <a:pt x="3123229" y="843511"/>
                    <a:pt x="3132307" y="1071150"/>
                  </a:cubicBezTo>
                  <a:cubicBezTo>
                    <a:pt x="3141385" y="1298789"/>
                    <a:pt x="3122283" y="1583000"/>
                    <a:pt x="3132307" y="1732552"/>
                  </a:cubicBezTo>
                  <a:cubicBezTo>
                    <a:pt x="3142331" y="1882104"/>
                    <a:pt x="3149408" y="2225459"/>
                    <a:pt x="3132307" y="2393955"/>
                  </a:cubicBezTo>
                  <a:cubicBezTo>
                    <a:pt x="3115206" y="2562451"/>
                    <a:pt x="3132962" y="2688652"/>
                    <a:pt x="3132307" y="2905605"/>
                  </a:cubicBezTo>
                  <a:cubicBezTo>
                    <a:pt x="3131653" y="3122558"/>
                    <a:pt x="3123300" y="3280025"/>
                    <a:pt x="3132307" y="3604445"/>
                  </a:cubicBezTo>
                  <a:cubicBezTo>
                    <a:pt x="3141314" y="3928865"/>
                    <a:pt x="3146639" y="4084294"/>
                    <a:pt x="3132307" y="4265847"/>
                  </a:cubicBezTo>
                  <a:cubicBezTo>
                    <a:pt x="3086755" y="4573961"/>
                    <a:pt x="2889124" y="4802294"/>
                    <a:pt x="2610245" y="4787909"/>
                  </a:cubicBezTo>
                  <a:cubicBezTo>
                    <a:pt x="2436113" y="4798406"/>
                    <a:pt x="2071688" y="4818175"/>
                    <a:pt x="1935066" y="4787909"/>
                  </a:cubicBezTo>
                  <a:cubicBezTo>
                    <a:pt x="1798444" y="4757643"/>
                    <a:pt x="1478634" y="4777636"/>
                    <a:pt x="1301650" y="4787909"/>
                  </a:cubicBezTo>
                  <a:cubicBezTo>
                    <a:pt x="1124666" y="4798182"/>
                    <a:pt x="770058" y="4793409"/>
                    <a:pt x="522062" y="4787909"/>
                  </a:cubicBezTo>
                  <a:cubicBezTo>
                    <a:pt x="258305" y="4736988"/>
                    <a:pt x="32445" y="4583301"/>
                    <a:pt x="0" y="4265847"/>
                  </a:cubicBezTo>
                  <a:cubicBezTo>
                    <a:pt x="9047" y="3996012"/>
                    <a:pt x="-22613" y="3800099"/>
                    <a:pt x="0" y="3641883"/>
                  </a:cubicBezTo>
                  <a:cubicBezTo>
                    <a:pt x="22613" y="3483667"/>
                    <a:pt x="784" y="3285734"/>
                    <a:pt x="0" y="2943043"/>
                  </a:cubicBezTo>
                  <a:cubicBezTo>
                    <a:pt x="-784" y="2600352"/>
                    <a:pt x="-15696" y="2549893"/>
                    <a:pt x="0" y="2393955"/>
                  </a:cubicBezTo>
                  <a:cubicBezTo>
                    <a:pt x="15696" y="2238017"/>
                    <a:pt x="-12257" y="2060030"/>
                    <a:pt x="0" y="1732552"/>
                  </a:cubicBezTo>
                  <a:cubicBezTo>
                    <a:pt x="12257" y="1405074"/>
                    <a:pt x="22097" y="1209873"/>
                    <a:pt x="0" y="1071150"/>
                  </a:cubicBezTo>
                  <a:cubicBezTo>
                    <a:pt x="-22097" y="932427"/>
                    <a:pt x="-5456" y="667341"/>
                    <a:pt x="0" y="522062"/>
                  </a:cubicBezTo>
                  <a:close/>
                </a:path>
              </a:pathLst>
            </a:custGeom>
            <a:solidFill>
              <a:schemeClr val="bg1"/>
            </a:solidFill>
            <a:ln w="76200">
              <a:solidFill>
                <a:srgbClr val="4DB1A9"/>
              </a:solidFill>
              <a:extLst>
                <a:ext uri="{C807C97D-BFC1-408E-A445-0C87EB9F89A2}">
                  <ask:lineSketchStyleProps xmlns:ask="http://schemas.microsoft.com/office/drawing/2018/sketchyshapes" sd="1303262203">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0DE56BB-E694-AE87-B666-313570D7542B}"/>
                </a:ext>
              </a:extLst>
            </p:cNvPr>
            <p:cNvSpPr txBox="1"/>
            <p:nvPr/>
          </p:nvSpPr>
          <p:spPr>
            <a:xfrm>
              <a:off x="14237126" y="6383944"/>
              <a:ext cx="3061903" cy="2092881"/>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lang="en-US" sz="2600" b="1" dirty="0">
                  <a:solidFill>
                    <a:srgbClr val="2A1720"/>
                  </a:solidFill>
                  <a:latin typeface="Atkinson Hyperlegible Bold" panose="020B0604020202020204" charset="0"/>
                </a:rPr>
                <a:t>Analyze</a:t>
              </a:r>
              <a:r>
                <a:rPr kumimoji="0" lang="en-US" sz="2600" b="0" i="0" u="none" strike="noStrike" kern="1200" cap="none" spc="0" normalizeH="0" baseline="0" noProof="0" dirty="0">
                  <a:ln>
                    <a:noFill/>
                  </a:ln>
                  <a:solidFill>
                    <a:srgbClr val="2A1720"/>
                  </a:solidFill>
                  <a:effectLst/>
                  <a:uLnTx/>
                  <a:uFillTx/>
                  <a:latin typeface="Atkinson Hyperlegible"/>
                  <a:ea typeface="+mn-ea"/>
                  <a:cs typeface="+mn-cs"/>
                </a:rPr>
                <a:t> this information</a:t>
              </a:r>
              <a:r>
                <a:rPr kumimoji="0" lang="en-US" sz="2600" b="0" i="0" u="none" strike="noStrike" kern="1200" cap="none" spc="0" normalizeH="0" noProof="0" dirty="0">
                  <a:ln>
                    <a:noFill/>
                  </a:ln>
                  <a:solidFill>
                    <a:srgbClr val="2A1720"/>
                  </a:solidFill>
                  <a:effectLst/>
                  <a:uLnTx/>
                  <a:uFillTx/>
                  <a:latin typeface="Atkinson Hyperlegible"/>
                  <a:ea typeface="+mn-ea"/>
                  <a:cs typeface="+mn-cs"/>
                </a:rPr>
                <a:t> </a:t>
              </a:r>
              <a:r>
                <a:rPr kumimoji="0" lang="en-US" sz="2600" b="0" i="0" u="none" strike="noStrike" kern="1200" cap="none" spc="0" normalizeH="0" baseline="0" noProof="0" dirty="0">
                  <a:ln>
                    <a:noFill/>
                  </a:ln>
                  <a:solidFill>
                    <a:srgbClr val="2A1720"/>
                  </a:solidFill>
                  <a:effectLst/>
                  <a:uLnTx/>
                  <a:uFillTx/>
                  <a:latin typeface="Atkinson Hyperlegible"/>
                  <a:ea typeface="+mn-ea"/>
                  <a:cs typeface="+mn-cs"/>
                </a:rPr>
                <a:t>to </a:t>
              </a:r>
              <a:r>
                <a:rPr lang="en-US" sz="2600" dirty="0">
                  <a:solidFill>
                    <a:srgbClr val="2A1720"/>
                  </a:solidFill>
                  <a:latin typeface="Atkinson Hyperlegible Bold" panose="020B0604020202020204" charset="0"/>
                </a:rPr>
                <a:t>detect</a:t>
              </a:r>
              <a:r>
                <a:rPr lang="en-US" sz="2600" dirty="0">
                  <a:solidFill>
                    <a:srgbClr val="2A1720"/>
                  </a:solidFill>
                  <a:latin typeface="Atkinson Hyperlegible"/>
                </a:rPr>
                <a:t> and </a:t>
              </a:r>
              <a:r>
                <a:rPr lang="en-US" sz="2600" dirty="0">
                  <a:solidFill>
                    <a:srgbClr val="2A1720"/>
                  </a:solidFill>
                  <a:latin typeface="Atkinson Hyperlegible Bold" panose="020B0604020202020204" charset="0"/>
                </a:rPr>
                <a:t>respond</a:t>
              </a:r>
              <a:r>
                <a:rPr lang="en-US" sz="2600" dirty="0">
                  <a:solidFill>
                    <a:srgbClr val="2A1720"/>
                  </a:solidFill>
                  <a:latin typeface="Atkinson Hyperlegible"/>
                </a:rPr>
                <a:t> to outbreaks</a:t>
              </a:r>
            </a:p>
          </p:txBody>
        </p:sp>
        <p:pic>
          <p:nvPicPr>
            <p:cNvPr id="37" name="Picture 36">
              <a:extLst>
                <a:ext uri="{FF2B5EF4-FFF2-40B4-BE49-F238E27FC236}">
                  <a16:creationId xmlns:a16="http://schemas.microsoft.com/office/drawing/2014/main" id="{C2725B82-9078-ABB1-6C6E-DA2245734C44}"/>
                </a:ext>
              </a:extLst>
            </p:cNvPr>
            <p:cNvPicPr>
              <a:picLocks noChangeAspect="1"/>
            </p:cNvPicPr>
            <p:nvPr/>
          </p:nvPicPr>
          <p:blipFill>
            <a:blip r:embed="rId7"/>
            <a:stretch>
              <a:fillRect/>
            </a:stretch>
          </p:blipFill>
          <p:spPr>
            <a:xfrm>
              <a:off x="14419642" y="4683775"/>
              <a:ext cx="2567681" cy="825835"/>
            </a:xfrm>
            <a:prstGeom prst="rect">
              <a:avLst/>
            </a:prstGeom>
          </p:spPr>
        </p:pic>
        <p:sp>
          <p:nvSpPr>
            <p:cNvPr id="29" name="TextBox 28">
              <a:extLst>
                <a:ext uri="{FF2B5EF4-FFF2-40B4-BE49-F238E27FC236}">
                  <a16:creationId xmlns:a16="http://schemas.microsoft.com/office/drawing/2014/main" id="{84E73FF8-0C47-1B36-1F7B-0896C6A70CEC}"/>
                </a:ext>
              </a:extLst>
            </p:cNvPr>
            <p:cNvSpPr txBox="1"/>
            <p:nvPr/>
          </p:nvSpPr>
          <p:spPr>
            <a:xfrm>
              <a:off x="14140362" y="5845046"/>
              <a:ext cx="3212742" cy="492443"/>
            </a:xfrm>
            <a:prstGeom prst="rect">
              <a:avLst/>
            </a:prstGeom>
            <a:noFill/>
          </p:spPr>
          <p:txBody>
            <a:bodyPr wrap="square">
              <a:spAutoFit/>
            </a:bodyPr>
            <a:lstStyle/>
            <a:p>
              <a:pPr algn="ctr">
                <a:spcAft>
                  <a:spcPts val="1200"/>
                </a:spcAft>
                <a:defRPr/>
              </a:pP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Health authorities</a:t>
              </a:r>
            </a:p>
          </p:txBody>
        </p:sp>
      </p:grpSp>
      <p:sp>
        <p:nvSpPr>
          <p:cNvPr id="4" name="Slide Number Placeholder 3">
            <a:extLst>
              <a:ext uri="{FF2B5EF4-FFF2-40B4-BE49-F238E27FC236}">
                <a16:creationId xmlns:a16="http://schemas.microsoft.com/office/drawing/2014/main" id="{0FEFB5FE-07EA-F613-BA08-978C46B87034}"/>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608819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looking at a piece of paper&#10;&#10;Description automatically generated">
            <a:extLst>
              <a:ext uri="{FF2B5EF4-FFF2-40B4-BE49-F238E27FC236}">
                <a16:creationId xmlns:a16="http://schemas.microsoft.com/office/drawing/2014/main" id="{8549C1A3-8875-2BB1-3582-DCED2C5E8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7576"/>
            <a:ext cx="18687960" cy="10424576"/>
          </a:xfrm>
          <a:prstGeom prst="rect">
            <a:avLst/>
          </a:prstGeom>
        </p:spPr>
      </p:pic>
      <p:sp>
        <p:nvSpPr>
          <p:cNvPr id="4" name="TextBox 3">
            <a:extLst>
              <a:ext uri="{FF2B5EF4-FFF2-40B4-BE49-F238E27FC236}">
                <a16:creationId xmlns:a16="http://schemas.microsoft.com/office/drawing/2014/main" id="{82B60798-96BC-F74B-D259-A5D11C6FE607}"/>
              </a:ext>
            </a:extLst>
          </p:cNvPr>
          <p:cNvSpPr txBox="1"/>
          <p:nvPr/>
        </p:nvSpPr>
        <p:spPr>
          <a:xfrm>
            <a:off x="14570439" y="9998439"/>
            <a:ext cx="3717561"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WHO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Enric</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Catala</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3599EB12-4585-50CC-C669-FE720C3A577F}"/>
              </a:ext>
            </a:extLst>
          </p:cNvPr>
          <p:cNvSpPr>
            <a:spLocks noGrp="1"/>
          </p:cNvSpPr>
          <p:nvPr>
            <p:ph type="sldNum" sz="quarter" idx="7"/>
          </p:nvPr>
        </p:nvSpPr>
        <p:spPr/>
        <p:txBody>
          <a:bodyPr/>
          <a:lstStyle/>
          <a:p>
            <a:fld id="{B6F15528-21DE-4FAA-801E-634DDDAF4B2B}" type="slidenum">
              <a:rPr lang="en-US" smtClean="0"/>
              <a:t>8</a:t>
            </a:fld>
            <a:endParaRPr lang="en-US"/>
          </a:p>
        </p:txBody>
      </p:sp>
      <p:sp>
        <p:nvSpPr>
          <p:cNvPr id="5" name="Rectangle: Diagonal Corners Rounded 4">
            <a:extLst>
              <a:ext uri="{FF2B5EF4-FFF2-40B4-BE49-F238E27FC236}">
                <a16:creationId xmlns:a16="http://schemas.microsoft.com/office/drawing/2014/main" id="{0EA01C9D-ED3D-AAA0-EEA9-9A6854FB2470}"/>
              </a:ext>
            </a:extLst>
          </p:cNvPr>
          <p:cNvSpPr/>
          <p:nvPr/>
        </p:nvSpPr>
        <p:spPr>
          <a:xfrm>
            <a:off x="1" y="3965896"/>
            <a:ext cx="4953000" cy="235520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Objectives </a:t>
            </a:r>
          </a:p>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of cholera surveillance</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6504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A0AF4FD-60B4-3588-E1FF-D03B9419AA03}"/>
              </a:ext>
            </a:extLst>
          </p:cNvPr>
          <p:cNvSpPr/>
          <p:nvPr/>
        </p:nvSpPr>
        <p:spPr>
          <a:xfrm>
            <a:off x="-431799" y="-446244"/>
            <a:ext cx="9575800"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1790700" y="2441969"/>
            <a:ext cx="14706600" cy="1395140"/>
            <a:chOff x="0" y="0"/>
            <a:chExt cx="1001767" cy="691539"/>
          </a:xfrm>
        </p:grpSpPr>
        <p:sp>
          <p:nvSpPr>
            <p:cNvPr id="4" name="Freeform 4"/>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5" name="TextBox 5"/>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47193" y="-678085"/>
            <a:ext cx="10373890" cy="3362639"/>
          </a:xfrm>
          <a:prstGeom prst="rect">
            <a:avLst/>
          </a:prstGeom>
        </p:spPr>
        <p:txBody>
          <a:bodyPr lIns="50800" tIns="50800" rIns="50800" bIns="50800" rtlCol="0" anchor="ctr"/>
          <a:lstStyle/>
          <a:p>
            <a:pPr algn="ctr">
              <a:lnSpc>
                <a:spcPts val="2659"/>
              </a:lnSpc>
            </a:pPr>
            <a:endParaRPr/>
          </a:p>
        </p:txBody>
      </p:sp>
      <p:sp>
        <p:nvSpPr>
          <p:cNvPr id="10" name="TextBox 10"/>
          <p:cNvSpPr txBox="1"/>
          <p:nvPr/>
        </p:nvSpPr>
        <p:spPr>
          <a:xfrm>
            <a:off x="866274" y="534672"/>
            <a:ext cx="9364499" cy="563616"/>
          </a:xfrm>
          <a:prstGeom prst="rect">
            <a:avLst/>
          </a:prstGeom>
        </p:spPr>
        <p:txBody>
          <a:bodyPr lIns="0" tIns="0" rIns="0" bIns="0" rtlCol="0" anchor="t">
            <a:spAutoFit/>
          </a:bodyPr>
          <a:lstStyle/>
          <a:p>
            <a:pPr algn="l">
              <a:lnSpc>
                <a:spcPts val="4067"/>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a:t>
            </a:r>
          </a:p>
        </p:txBody>
      </p:sp>
      <p:sp>
        <p:nvSpPr>
          <p:cNvPr id="11" name="TextBox 11"/>
          <p:cNvSpPr txBox="1"/>
          <p:nvPr/>
        </p:nvSpPr>
        <p:spPr>
          <a:xfrm>
            <a:off x="2077939" y="2698041"/>
            <a:ext cx="14132122" cy="897682"/>
          </a:xfrm>
          <a:prstGeom prst="rect">
            <a:avLst/>
          </a:prstGeom>
        </p:spPr>
        <p:txBody>
          <a:bodyPr wrap="square" lIns="0" tIns="0" rIns="0" bIns="0" rtlCol="0" anchor="t">
            <a:spAutoFit/>
          </a:bodyPr>
          <a:lstStyle/>
          <a:p>
            <a:pPr algn="ctr">
              <a:lnSpc>
                <a:spcPts val="3163"/>
              </a:lnSpc>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Cholera surveillance generates information to guide an effective response to </a:t>
            </a:r>
          </a:p>
          <a:p>
            <a:pPr algn="ctr">
              <a:lnSpc>
                <a:spcPts val="3163"/>
              </a:lnSpc>
              <a:spcBef>
                <a:spcPts val="600"/>
              </a:spcBef>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reduce the number of cholera cases and deaths, and limit the spread of the disease</a:t>
            </a:r>
          </a:p>
        </p:txBody>
      </p:sp>
      <p:grpSp>
        <p:nvGrpSpPr>
          <p:cNvPr id="16" name="Group 15">
            <a:extLst>
              <a:ext uri="{FF2B5EF4-FFF2-40B4-BE49-F238E27FC236}">
                <a16:creationId xmlns:a16="http://schemas.microsoft.com/office/drawing/2014/main" id="{7F917E2C-BA58-D7F2-88E5-054A25752559}"/>
              </a:ext>
            </a:extLst>
          </p:cNvPr>
          <p:cNvGrpSpPr/>
          <p:nvPr/>
        </p:nvGrpSpPr>
        <p:grpSpPr>
          <a:xfrm>
            <a:off x="1117600" y="4213962"/>
            <a:ext cx="16304126" cy="1491221"/>
            <a:chOff x="1264258" y="4213962"/>
            <a:chExt cx="16471858" cy="1491221"/>
          </a:xfrm>
        </p:grpSpPr>
        <p:pic>
          <p:nvPicPr>
            <p:cNvPr id="15" name="Picture 14">
              <a:extLst>
                <a:ext uri="{FF2B5EF4-FFF2-40B4-BE49-F238E27FC236}">
                  <a16:creationId xmlns:a16="http://schemas.microsoft.com/office/drawing/2014/main" id="{F8194DF9-DB5D-1D1D-8065-12A234739821}"/>
                </a:ext>
              </a:extLst>
            </p:cNvPr>
            <p:cNvPicPr>
              <a:picLocks noChangeAspect="1"/>
            </p:cNvPicPr>
            <p:nvPr/>
          </p:nvPicPr>
          <p:blipFill>
            <a:blip r:embed="rId3"/>
            <a:stretch>
              <a:fillRect/>
            </a:stretch>
          </p:blipFill>
          <p:spPr>
            <a:xfrm>
              <a:off x="1264258" y="4213962"/>
              <a:ext cx="16157468" cy="1491221"/>
            </a:xfrm>
            <a:prstGeom prst="rect">
              <a:avLst/>
            </a:prstGeom>
          </p:spPr>
        </p:pic>
        <p:sp>
          <p:nvSpPr>
            <p:cNvPr id="6" name="TextBox 5">
              <a:extLst>
                <a:ext uri="{FF2B5EF4-FFF2-40B4-BE49-F238E27FC236}">
                  <a16:creationId xmlns:a16="http://schemas.microsoft.com/office/drawing/2014/main" id="{0D26B86B-2262-AB2C-810F-0786E0318EFF}"/>
                </a:ext>
              </a:extLst>
            </p:cNvPr>
            <p:cNvSpPr txBox="1"/>
            <p:nvPr/>
          </p:nvSpPr>
          <p:spPr>
            <a:xfrm>
              <a:off x="2648516" y="4697962"/>
              <a:ext cx="15087600" cy="523220"/>
            </a:xfrm>
            <a:prstGeom prst="rect">
              <a:avLst/>
            </a:prstGeom>
            <a:noFill/>
          </p:spPr>
          <p:txBody>
            <a:bodyPr wrap="square" lIns="91440" tIns="45720" rIns="91440" bIns="45720" anchor="t">
              <a:spAutoFit/>
            </a:bodyPr>
            <a:lstStyle/>
            <a:p>
              <a:pPr>
                <a:spcAft>
                  <a:spcPts val="3000"/>
                </a:spcAft>
                <a:buClr>
                  <a:srgbClr val="008080"/>
                </a:buClr>
              </a:pPr>
              <a:r>
                <a:rPr lang="en-US" sz="2800" dirty="0">
                  <a:solidFill>
                    <a:srgbClr val="2A1720"/>
                  </a:solidFill>
                  <a:latin typeface="Atkinson Hyperlegible"/>
                </a:rPr>
                <a:t>Depending on the </a:t>
              </a:r>
              <a:r>
                <a:rPr lang="en-US" sz="2800" dirty="0">
                  <a:solidFill>
                    <a:srgbClr val="009999"/>
                  </a:solidFill>
                  <a:latin typeface="Atkinson Hyperlegible Bold" panose="020B0604020202020204" charset="0"/>
                </a:rPr>
                <a:t>cholera situation </a:t>
              </a:r>
              <a:r>
                <a:rPr lang="en-US" sz="2800" dirty="0">
                  <a:solidFill>
                    <a:srgbClr val="2A1720"/>
                  </a:solidFill>
                  <a:latin typeface="Atkinson Hyperlegible"/>
                </a:rPr>
                <a:t>in an area, the </a:t>
              </a:r>
              <a:r>
                <a:rPr lang="en-US" sz="2800" dirty="0">
                  <a:solidFill>
                    <a:srgbClr val="009999"/>
                  </a:solidFill>
                  <a:latin typeface="Atkinson Hyperlegible Bold" panose="020B0604020202020204" charset="0"/>
                </a:rPr>
                <a:t>surveillance objective </a:t>
              </a:r>
              <a:r>
                <a:rPr lang="en-US" sz="2800" dirty="0">
                  <a:solidFill>
                    <a:srgbClr val="2A1720"/>
                  </a:solidFill>
                  <a:latin typeface="Atkinson Hyperlegible"/>
                </a:rPr>
                <a:t>evolves</a:t>
              </a:r>
            </a:p>
          </p:txBody>
        </p:sp>
      </p:grpSp>
      <p:sp>
        <p:nvSpPr>
          <p:cNvPr id="2" name="Rectangle 1">
            <a:extLst>
              <a:ext uri="{FF2B5EF4-FFF2-40B4-BE49-F238E27FC236}">
                <a16:creationId xmlns:a16="http://schemas.microsoft.com/office/drawing/2014/main" id="{656D1F3A-19E7-D639-CB3B-BF7EBEEE6617}"/>
              </a:ext>
            </a:extLst>
          </p:cNvPr>
          <p:cNvSpPr/>
          <p:nvPr/>
        </p:nvSpPr>
        <p:spPr>
          <a:xfrm>
            <a:off x="1679955" y="6189183"/>
            <a:ext cx="553964" cy="3709562"/>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339BC0-21C6-46DC-CF8E-2170EDBA8241}"/>
              </a:ext>
            </a:extLst>
          </p:cNvPr>
          <p:cNvSpPr txBox="1"/>
          <p:nvPr/>
        </p:nvSpPr>
        <p:spPr>
          <a:xfrm>
            <a:off x="2077939" y="6256811"/>
            <a:ext cx="16157468" cy="1031051"/>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In geographic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areas without an outbreak</a:t>
            </a:r>
            <a:endParaRPr lang="en-US" sz="2800" dirty="0">
              <a:solidFill>
                <a:srgbClr val="2A1720"/>
              </a:solidFill>
              <a:latin typeface="Atkinson Hyperlegible"/>
            </a:endParaRPr>
          </a:p>
          <a:p>
            <a:pPr marL="1371600" lvl="2" indent="-457200">
              <a:spcAft>
                <a:spcPts val="2400"/>
              </a:spcAft>
              <a:buClr>
                <a:srgbClr val="008080"/>
              </a:buClr>
              <a:buFont typeface="Arial" panose="020B0604020202020204" pitchFamily="34" charset="0"/>
              <a:buChar char="•"/>
              <a:defRPr/>
            </a:pPr>
            <a:r>
              <a:rPr lang="en-US" sz="2800" dirty="0">
                <a:solidFill>
                  <a:srgbClr val="2A1720"/>
                </a:solidFill>
                <a:latin typeface="Atkinson Hyperlegible"/>
              </a:rPr>
              <a:t>S</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urveillance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is for the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early detection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of any new outbreak </a:t>
            </a:r>
            <a:r>
              <a:rPr lang="en-US" sz="2800" dirty="0">
                <a:solidFill>
                  <a:srgbClr val="009999"/>
                </a:solidFill>
                <a:latin typeface="Atkinson Hyperlegible Bold"/>
              </a:rPr>
              <a:t>for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rapid response</a:t>
            </a:r>
          </a:p>
        </p:txBody>
      </p:sp>
      <p:sp>
        <p:nvSpPr>
          <p:cNvPr id="8" name="TextBox 7">
            <a:extLst>
              <a:ext uri="{FF2B5EF4-FFF2-40B4-BE49-F238E27FC236}">
                <a16:creationId xmlns:a16="http://schemas.microsoft.com/office/drawing/2014/main" id="{0408C91F-6F77-FFE4-7F73-1F0790DF9FFF}"/>
              </a:ext>
            </a:extLst>
          </p:cNvPr>
          <p:cNvSpPr txBox="1"/>
          <p:nvPr/>
        </p:nvSpPr>
        <p:spPr>
          <a:xfrm>
            <a:off x="2077939" y="7532733"/>
            <a:ext cx="16554088" cy="1031051"/>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In geographic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areas with an outbreak that is not yet widespread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(“cases in cluster”)</a:t>
            </a:r>
          </a:p>
          <a:p>
            <a:pPr marL="1371600" lvl="2" indent="-457200">
              <a:buClr>
                <a:srgbClr val="008080"/>
              </a:buClr>
              <a:buFont typeface="Arial" panose="020B0604020202020204" pitchFamily="34" charset="0"/>
              <a:buChar char="•"/>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r>
              <a:rPr lang="en-US" sz="2800" dirty="0">
                <a:solidFill>
                  <a:srgbClr val="2A1720"/>
                </a:solidFill>
                <a:latin typeface="Atkinson Hyperlegible"/>
              </a:rPr>
              <a:t>S</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urveillance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is to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track clusters to stop transmission </a:t>
            </a:r>
            <a:r>
              <a:rPr lang="en-US" sz="2800" dirty="0">
                <a:solidFill>
                  <a:srgbClr val="2A1720"/>
                </a:solidFill>
                <a:latin typeface="Atkinson Hyperlegible"/>
              </a:rPr>
              <a:t>with targeted interventions</a:t>
            </a:r>
          </a:p>
        </p:txBody>
      </p:sp>
      <p:sp>
        <p:nvSpPr>
          <p:cNvPr id="12" name="TextBox 11">
            <a:extLst>
              <a:ext uri="{FF2B5EF4-FFF2-40B4-BE49-F238E27FC236}">
                <a16:creationId xmlns:a16="http://schemas.microsoft.com/office/drawing/2014/main" id="{1FB87137-149E-FBB1-FFD6-79506BA389A7}"/>
              </a:ext>
            </a:extLst>
          </p:cNvPr>
          <p:cNvSpPr txBox="1"/>
          <p:nvPr/>
        </p:nvSpPr>
        <p:spPr>
          <a:xfrm>
            <a:off x="2077939" y="8686874"/>
            <a:ext cx="13410049" cy="161582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In geographic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areas with an outbreak</a:t>
            </a:r>
            <a:endParaRPr lang="en-US" sz="2800" dirty="0">
              <a:solidFill>
                <a:srgbClr val="2A1720"/>
              </a:solidFill>
              <a:latin typeface="Atkinson Hyperlegible"/>
            </a:endParaRPr>
          </a:p>
          <a:p>
            <a:pPr marL="1371600" lvl="2" indent="-457200">
              <a:spcAft>
                <a:spcPts val="2400"/>
              </a:spcAft>
              <a:buClr>
                <a:srgbClr val="008080"/>
              </a:buClr>
              <a:buFont typeface="Arial" panose="020B0604020202020204" pitchFamily="34" charset="0"/>
              <a:buChar char="•"/>
              <a:defRPr/>
            </a:pPr>
            <a:r>
              <a:rPr lang="en-US" sz="2800" noProof="0" dirty="0">
                <a:solidFill>
                  <a:srgbClr val="2A1720"/>
                </a:solidFill>
                <a:latin typeface="Atkinson Hyperlegible"/>
              </a:rPr>
              <a:t>S</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urveillance is </a:t>
            </a:r>
            <a:r>
              <a:rPr lang="en-US" sz="2800" dirty="0">
                <a:solidFill>
                  <a:srgbClr val="2A1720"/>
                </a:solidFill>
                <a:latin typeface="Atkinson Hyperlegible"/>
              </a:rPr>
              <a:t>to</a:t>
            </a:r>
            <a:r>
              <a:rPr kumimoji="0" lang="en-US" sz="2800" b="0" i="0" u="none" strike="noStrike" kern="1200" cap="none" spc="0" normalizeH="0" baseline="0" noProof="0" dirty="0">
                <a:ln>
                  <a:noFill/>
                </a:ln>
                <a:solidFill>
                  <a:srgbClr val="009999"/>
                </a:solidFill>
                <a:effectLst/>
                <a:uLnTx/>
                <a:uFillTx/>
                <a:latin typeface="Atkinson Hyperlegible"/>
                <a:ea typeface="+mn-ea"/>
                <a:cs typeface="+mn-cs"/>
              </a:rPr>
              <a:t>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monitor the outbreak to guide the response</a:t>
            </a:r>
          </a:p>
          <a:p>
            <a:endParaRPr lang="en-US" dirty="0"/>
          </a:p>
        </p:txBody>
      </p:sp>
      <p:sp>
        <p:nvSpPr>
          <p:cNvPr id="18" name="Slide Number Placeholder 3">
            <a:extLst>
              <a:ext uri="{FF2B5EF4-FFF2-40B4-BE49-F238E27FC236}">
                <a16:creationId xmlns:a16="http://schemas.microsoft.com/office/drawing/2014/main" id="{2A8F67F1-EED8-A089-65A9-5DB2EA42B879}"/>
              </a:ext>
            </a:extLst>
          </p:cNvPr>
          <p:cNvSpPr txBox="1">
            <a:spLocks/>
          </p:cNvSpPr>
          <p:nvPr/>
        </p:nvSpPr>
        <p:spPr>
          <a:xfrm>
            <a:off x="13215486" y="9494787"/>
            <a:ext cx="4206240" cy="276999"/>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FE4CDA-B0A4-4586-9272-9534422D15D4}"/>
</file>

<file path=customXml/itemProps2.xml><?xml version="1.0" encoding="utf-8"?>
<ds:datastoreItem xmlns:ds="http://schemas.openxmlformats.org/officeDocument/2006/customXml" ds:itemID="{5CC16DA2-6C5B-42DD-AA9C-B3D687AA8D08}">
  <ds:schemaRefs>
    <ds:schemaRef ds:uri="http://purl.org/dc/dcmitype/"/>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3e8c1917-30ce-4059-b20f-d25788032734"/>
    <ds:schemaRef ds:uri="http://purl.org/dc/terms/"/>
    <ds:schemaRef ds:uri="http://purl.org/dc/elements/1.1/"/>
    <ds:schemaRef ds:uri="http://schemas.openxmlformats.org/package/2006/metadata/core-properties"/>
    <ds:schemaRef ds:uri="a4ccce07-d9df-40be-ba22-67d5c80ef237"/>
  </ds:schemaRefs>
</ds:datastoreItem>
</file>

<file path=customXml/itemProps3.xml><?xml version="1.0" encoding="utf-8"?>
<ds:datastoreItem xmlns:ds="http://schemas.openxmlformats.org/officeDocument/2006/customXml" ds:itemID="{6BA02CAA-2037-4F8D-9B9C-D0B9A413A4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961</TotalTime>
  <Words>3265</Words>
  <Application>Microsoft Office PowerPoint</Application>
  <PresentationFormat>Custom</PresentationFormat>
  <Paragraphs>340</Paragraphs>
  <Slides>30</Slides>
  <Notes>30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Congenial</vt:lpstr>
      <vt:lpstr>Arial</vt:lpstr>
      <vt:lpstr>ADLaM Display</vt:lpstr>
      <vt:lpstr>Courier New</vt:lpstr>
      <vt:lpstr>Aptos Display</vt:lpstr>
      <vt:lpstr>Calibri</vt:lpstr>
      <vt:lpstr>Atkinson Hyperlegible Bold</vt:lpstr>
      <vt:lpstr>Aptos</vt:lpstr>
      <vt:lpstr>Cavolini</vt:lpstr>
      <vt:lpstr>Atkinson Hyperlegible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lastModifiedBy>DOMINGUEZ, Morgane</cp:lastModifiedBy>
  <cp:revision>16</cp:revision>
  <dcterms:created xsi:type="dcterms:W3CDTF">2006-08-16T00:00:00Z</dcterms:created>
  <dcterms:modified xsi:type="dcterms:W3CDTF">2025-02-15T19:06:26Z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