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8" r:id="rId5"/>
    <p:sldMasterId id="2147483684" r:id="rId6"/>
  </p:sldMasterIdLst>
  <p:notesMasterIdLst>
    <p:notesMasterId r:id="rId37"/>
  </p:notesMasterIdLst>
  <p:sldIdLst>
    <p:sldId id="972" r:id="rId7"/>
    <p:sldId id="878" r:id="rId8"/>
    <p:sldId id="879" r:id="rId9"/>
    <p:sldId id="851" r:id="rId10"/>
    <p:sldId id="846" r:id="rId11"/>
    <p:sldId id="973" r:id="rId12"/>
    <p:sldId id="856" r:id="rId13"/>
    <p:sldId id="261" r:id="rId14"/>
    <p:sldId id="880" r:id="rId15"/>
    <p:sldId id="974" r:id="rId16"/>
    <p:sldId id="975" r:id="rId17"/>
    <p:sldId id="976" r:id="rId18"/>
    <p:sldId id="853" r:id="rId19"/>
    <p:sldId id="977" r:id="rId20"/>
    <p:sldId id="978" r:id="rId21"/>
    <p:sldId id="882" r:id="rId22"/>
    <p:sldId id="883" r:id="rId23"/>
    <p:sldId id="887" r:id="rId24"/>
    <p:sldId id="970" r:id="rId25"/>
    <p:sldId id="886" r:id="rId26"/>
    <p:sldId id="855" r:id="rId27"/>
    <p:sldId id="848" r:id="rId28"/>
    <p:sldId id="2147474615" r:id="rId29"/>
    <p:sldId id="2147474617" r:id="rId30"/>
    <p:sldId id="2147474618" r:id="rId31"/>
    <p:sldId id="2147474619" r:id="rId32"/>
    <p:sldId id="2147474620" r:id="rId33"/>
    <p:sldId id="2147474621" r:id="rId34"/>
    <p:sldId id="2147474622" r:id="rId35"/>
    <p:sldId id="2147474632" r:id="rId36"/>
  </p:sldIdLst>
  <p:sldSz cx="18288000" cy="10287000"/>
  <p:notesSz cx="6858000" cy="9144000"/>
  <p:embeddedFontLst>
    <p:embeddedFont>
      <p:font typeface="ADLaM Display" panose="02010000000000000000" pitchFamily="2" charset="0"/>
      <p:regular r:id="rId38"/>
    </p:embeddedFont>
    <p:embeddedFont>
      <p:font typeface="Arial Rounded MT Bold" panose="020F0704030504030204" pitchFamily="34" charset="0"/>
      <p:regular r:id="rId39"/>
    </p:embeddedFont>
    <p:embeddedFont>
      <p:font typeface="Atkinson Hyperlegible" panose="020B0604020202020204" charset="0"/>
      <p:regular r:id="rId40"/>
    </p:embeddedFont>
    <p:embeddedFont>
      <p:font typeface="Atkinson Hyperlegible Bold" panose="020B0604020202020204" charset="0"/>
      <p:regular r:id="rId41"/>
    </p:embeddedFont>
    <p:embeddedFont>
      <p:font typeface="Cavolini" panose="03000502040302020204" pitchFamily="66" charset="0"/>
      <p:regular r:id="rId42"/>
      <p:bold r:id="rId43"/>
      <p:italic r:id="rId44"/>
      <p:boldItalic r:id="rId45"/>
    </p:embeddedFont>
    <p:embeddedFont>
      <p:font typeface="Congenial" panose="02000503040000020004"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16" userDrawn="1">
          <p15:clr>
            <a:srgbClr val="A4A3A4"/>
          </p15:clr>
        </p15:guide>
        <p15:guide id="2" pos="2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78D35"/>
    <a:srgbClr val="FF7F00"/>
    <a:srgbClr val="FFFFCC"/>
    <a:srgbClr val="B93100"/>
    <a:srgbClr val="C96009"/>
    <a:srgbClr val="FF6565"/>
    <a:srgbClr val="A50021"/>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A7E061-ED63-46DF-83B6-25E127798901}" v="182" dt="2025-02-15T19:36:55.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0" autoAdjust="0"/>
    <p:restoredTop sz="87854" autoAdjust="0"/>
  </p:normalViewPr>
  <p:slideViewPr>
    <p:cSldViewPr snapToGrid="0">
      <p:cViewPr varScale="1">
        <p:scale>
          <a:sx n="37" d="100"/>
          <a:sy n="37" d="100"/>
        </p:scale>
        <p:origin x="1148" y="40"/>
      </p:cViewPr>
      <p:guideLst>
        <p:guide orient="horz" pos="501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6A7E061-ED63-46DF-83B6-25E127798901}"/>
    <pc:docChg chg="undo custSel modSld">
      <pc:chgData name="DOMINGUEZ, Morgane" userId="d29c428e-ee62-4017-a838-521138d5b01c" providerId="ADAL" clId="{B6A7E061-ED63-46DF-83B6-25E127798901}" dt="2025-02-15T19:37:18.119" v="299" actId="207"/>
      <pc:docMkLst>
        <pc:docMk/>
      </pc:docMkLst>
      <pc:sldChg chg="addSp delSp modSp mod modTransition delAnim modAnim modNotesTx">
        <pc:chgData name="DOMINGUEZ, Morgane" userId="d29c428e-ee62-4017-a838-521138d5b01c" providerId="ADAL" clId="{B6A7E061-ED63-46DF-83B6-25E127798901}" dt="2025-02-14T14:39:30.117" v="261"/>
        <pc:sldMkLst>
          <pc:docMk/>
          <pc:sldMk cId="0" sldId="261"/>
        </pc:sldMkLst>
        <pc:spChg chg="mod topLvl">
          <ac:chgData name="DOMINGUEZ, Morgane" userId="d29c428e-ee62-4017-a838-521138d5b01c" providerId="ADAL" clId="{B6A7E061-ED63-46DF-83B6-25E127798901}" dt="2025-02-14T14:32:56.613" v="222" actId="21"/>
          <ac:spMkLst>
            <pc:docMk/>
            <pc:sldMk cId="0" sldId="261"/>
            <ac:spMk id="6" creationId="{0D26B86B-2262-AB2C-810F-0786E0318EFF}"/>
          </ac:spMkLst>
        </pc:spChg>
        <pc:spChg chg="mod">
          <ac:chgData name="DOMINGUEZ, Morgane" userId="d29c428e-ee62-4017-a838-521138d5b01c" providerId="ADAL" clId="{B6A7E061-ED63-46DF-83B6-25E127798901}" dt="2025-02-14T14:33:15.823" v="224" actId="1076"/>
          <ac:spMkLst>
            <pc:docMk/>
            <pc:sldMk cId="0" sldId="261"/>
            <ac:spMk id="14" creationId="{396EC0A2-1166-F495-5884-7961B2F490DA}"/>
          </ac:spMkLst>
        </pc:spChg>
        <pc:grpChg chg="add del">
          <ac:chgData name="DOMINGUEZ, Morgane" userId="d29c428e-ee62-4017-a838-521138d5b01c" providerId="ADAL" clId="{B6A7E061-ED63-46DF-83B6-25E127798901}" dt="2025-02-14T14:32:56.613" v="222" actId="21"/>
          <ac:grpSpMkLst>
            <pc:docMk/>
            <pc:sldMk cId="0" sldId="261"/>
            <ac:grpSpMk id="23" creationId="{332387C4-199D-21DA-4A0F-D68BA620FF49}"/>
          </ac:grpSpMkLst>
        </pc:grpChg>
        <pc:picChg chg="add del mod topLvl">
          <ac:chgData name="DOMINGUEZ, Morgane" userId="d29c428e-ee62-4017-a838-521138d5b01c" providerId="ADAL" clId="{B6A7E061-ED63-46DF-83B6-25E127798901}" dt="2025-02-14T14:32:56.613" v="222" actId="21"/>
          <ac:picMkLst>
            <pc:docMk/>
            <pc:sldMk cId="0" sldId="261"/>
            <ac:picMk id="20" creationId="{5315A66E-EDF4-6BFE-BEE1-305E6E776474}"/>
          </ac:picMkLst>
        </pc:picChg>
        <pc:picChg chg="del">
          <ac:chgData name="DOMINGUEZ, Morgane" userId="d29c428e-ee62-4017-a838-521138d5b01c" providerId="ADAL" clId="{B6A7E061-ED63-46DF-83B6-25E127798901}" dt="2025-02-14T14:24:13.706" v="22" actId="478"/>
          <ac:picMkLst>
            <pc:docMk/>
            <pc:sldMk cId="0" sldId="261"/>
            <ac:picMk id="22" creationId="{E2ABADB8-3A8B-C7C7-A4F7-DB453D0D2668}"/>
          </ac:picMkLst>
        </pc:picChg>
      </pc:sldChg>
      <pc:sldChg chg="delSp modSp mod modTransition delAnim modAnim modNotesTx">
        <pc:chgData name="DOMINGUEZ, Morgane" userId="d29c428e-ee62-4017-a838-521138d5b01c" providerId="ADAL" clId="{B6A7E061-ED63-46DF-83B6-25E127798901}" dt="2025-02-15T19:37:05.826" v="297" actId="207"/>
        <pc:sldMkLst>
          <pc:docMk/>
          <pc:sldMk cId="1984996993" sldId="846"/>
        </pc:sldMkLst>
        <pc:spChg chg="mod">
          <ac:chgData name="DOMINGUEZ, Morgane" userId="d29c428e-ee62-4017-a838-521138d5b01c" providerId="ADAL" clId="{B6A7E061-ED63-46DF-83B6-25E127798901}" dt="2025-02-14T14:32:16.218" v="215" actId="1076"/>
          <ac:spMkLst>
            <pc:docMk/>
            <pc:sldMk cId="1984996993" sldId="846"/>
            <ac:spMk id="4" creationId="{00BFFAA9-F74C-E5A2-0CBB-4864F5D4844E}"/>
          </ac:spMkLst>
        </pc:spChg>
        <pc:spChg chg="mod">
          <ac:chgData name="DOMINGUEZ, Morgane" userId="d29c428e-ee62-4017-a838-521138d5b01c" providerId="ADAL" clId="{B6A7E061-ED63-46DF-83B6-25E127798901}" dt="2025-02-15T19:37:05.826" v="297" actId="207"/>
          <ac:spMkLst>
            <pc:docMk/>
            <pc:sldMk cId="1984996993" sldId="846"/>
            <ac:spMk id="14" creationId="{8ADF2468-39FA-689A-B74D-B774520DB7F5}"/>
          </ac:spMkLst>
        </pc:spChg>
        <pc:picChg chg="del">
          <ac:chgData name="DOMINGUEZ, Morgane" userId="d29c428e-ee62-4017-a838-521138d5b01c" providerId="ADAL" clId="{B6A7E061-ED63-46DF-83B6-25E127798901}" dt="2025-02-14T14:23:56.297" v="10" actId="478"/>
          <ac:picMkLst>
            <pc:docMk/>
            <pc:sldMk cId="1984996993" sldId="846"/>
            <ac:picMk id="2" creationId="{73051810-93A2-BDFC-1411-6E5E36666387}"/>
          </ac:picMkLst>
        </pc:picChg>
      </pc:sldChg>
      <pc:sldChg chg="delSp modSp mod modTransition delAnim modAnim modNotesTx">
        <pc:chgData name="DOMINGUEZ, Morgane" userId="d29c428e-ee62-4017-a838-521138d5b01c" providerId="ADAL" clId="{B6A7E061-ED63-46DF-83B6-25E127798901}" dt="2025-02-14T14:41:10.914" v="275"/>
        <pc:sldMkLst>
          <pc:docMk/>
          <pc:sldMk cId="4132687697" sldId="848"/>
        </pc:sldMkLst>
        <pc:spChg chg="mod">
          <ac:chgData name="DOMINGUEZ, Morgane" userId="d29c428e-ee62-4017-a838-521138d5b01c" providerId="ADAL" clId="{B6A7E061-ED63-46DF-83B6-25E127798901}" dt="2025-02-14T14:35:30.684" v="241" actId="1076"/>
          <ac:spMkLst>
            <pc:docMk/>
            <pc:sldMk cId="4132687697" sldId="848"/>
            <ac:spMk id="14" creationId="{94393D8D-655A-0328-4789-F3B09E84CC18}"/>
          </ac:spMkLst>
        </pc:spChg>
        <pc:picChg chg="del">
          <ac:chgData name="DOMINGUEZ, Morgane" userId="d29c428e-ee62-4017-a838-521138d5b01c" providerId="ADAL" clId="{B6A7E061-ED63-46DF-83B6-25E127798901}" dt="2025-02-14T14:25:50.840" v="82" actId="478"/>
          <ac:picMkLst>
            <pc:docMk/>
            <pc:sldMk cId="4132687697" sldId="848"/>
            <ac:picMk id="9" creationId="{5CBC14EC-A8EE-BC2A-B6C1-0C87322824FC}"/>
          </ac:picMkLst>
        </pc:picChg>
      </pc:sldChg>
      <pc:sldChg chg="addSp delSp modSp mod modTransition delAnim modAnim modNotesTx">
        <pc:chgData name="DOMINGUEZ, Morgane" userId="d29c428e-ee62-4017-a838-521138d5b01c" providerId="ADAL" clId="{B6A7E061-ED63-46DF-83B6-25E127798901}" dt="2025-02-15T19:37:01.534" v="296" actId="207"/>
        <pc:sldMkLst>
          <pc:docMk/>
          <pc:sldMk cId="606038344" sldId="851"/>
        </pc:sldMkLst>
        <pc:spChg chg="del">
          <ac:chgData name="DOMINGUEZ, Morgane" userId="d29c428e-ee62-4017-a838-521138d5b01c" providerId="ADAL" clId="{B6A7E061-ED63-46DF-83B6-25E127798901}" dt="2025-02-14T14:31:51.345" v="212" actId="478"/>
          <ac:spMkLst>
            <pc:docMk/>
            <pc:sldMk cId="606038344" sldId="851"/>
            <ac:spMk id="2" creationId="{2C9BB12E-1A5F-8758-3B76-AAAAAE46EC92}"/>
          </ac:spMkLst>
        </pc:spChg>
        <pc:spChg chg="mod">
          <ac:chgData name="DOMINGUEZ, Morgane" userId="d29c428e-ee62-4017-a838-521138d5b01c" providerId="ADAL" clId="{B6A7E061-ED63-46DF-83B6-25E127798901}" dt="2025-02-15T19:37:01.534" v="296" actId="207"/>
          <ac:spMkLst>
            <pc:docMk/>
            <pc:sldMk cId="606038344" sldId="851"/>
            <ac:spMk id="3" creationId="{52B1DE6C-4AEE-7016-EEBC-2C98B13E4A3C}"/>
          </ac:spMkLst>
        </pc:spChg>
        <pc:picChg chg="add mod ord">
          <ac:chgData name="DOMINGUEZ, Morgane" userId="d29c428e-ee62-4017-a838-521138d5b01c" providerId="ADAL" clId="{B6A7E061-ED63-46DF-83B6-25E127798901}" dt="2025-02-14T14:31:54.613" v="214" actId="167"/>
          <ac:picMkLst>
            <pc:docMk/>
            <pc:sldMk cId="606038344" sldId="851"/>
            <ac:picMk id="4" creationId="{60D9458C-0DF1-17E2-2A7F-BA9293F2ECD8}"/>
          </ac:picMkLst>
        </pc:picChg>
        <pc:picChg chg="del">
          <ac:chgData name="DOMINGUEZ, Morgane" userId="d29c428e-ee62-4017-a838-521138d5b01c" providerId="ADAL" clId="{B6A7E061-ED63-46DF-83B6-25E127798901}" dt="2025-02-14T14:23:52.154" v="9" actId="478"/>
          <ac:picMkLst>
            <pc:docMk/>
            <pc:sldMk cId="606038344" sldId="851"/>
            <ac:picMk id="5" creationId="{F6AB7849-C675-6E07-B5AC-E7A7ECC23CE5}"/>
          </ac:picMkLst>
        </pc:picChg>
        <pc:picChg chg="del">
          <ac:chgData name="DOMINGUEZ, Morgane" userId="d29c428e-ee62-4017-a838-521138d5b01c" providerId="ADAL" clId="{B6A7E061-ED63-46DF-83B6-25E127798901}" dt="2025-02-14T14:31:49.554" v="211" actId="21"/>
          <ac:picMkLst>
            <pc:docMk/>
            <pc:sldMk cId="606038344" sldId="851"/>
            <ac:picMk id="7" creationId="{60D9458C-0DF1-17E2-2A7F-BA9293F2ECD8}"/>
          </ac:picMkLst>
        </pc:picChg>
      </pc:sldChg>
      <pc:sldChg chg="delSp modSp mod modTransition delAnim modAnim modNotesTx">
        <pc:chgData name="DOMINGUEZ, Morgane" userId="d29c428e-ee62-4017-a838-521138d5b01c" providerId="ADAL" clId="{B6A7E061-ED63-46DF-83B6-25E127798901}" dt="2025-02-14T14:40:01.783" v="266"/>
        <pc:sldMkLst>
          <pc:docMk/>
          <pc:sldMk cId="1460211369" sldId="853"/>
        </pc:sldMkLst>
        <pc:spChg chg="mod">
          <ac:chgData name="DOMINGUEZ, Morgane" userId="d29c428e-ee62-4017-a838-521138d5b01c" providerId="ADAL" clId="{B6A7E061-ED63-46DF-83B6-25E127798901}" dt="2025-02-14T14:34:01.584" v="229" actId="1076"/>
          <ac:spMkLst>
            <pc:docMk/>
            <pc:sldMk cId="1460211369" sldId="853"/>
            <ac:spMk id="4" creationId="{29C46120-2F01-35A1-DA32-D99FCC0620E3}"/>
          </ac:spMkLst>
        </pc:spChg>
        <pc:picChg chg="del">
          <ac:chgData name="DOMINGUEZ, Morgane" userId="d29c428e-ee62-4017-a838-521138d5b01c" providerId="ADAL" clId="{B6A7E061-ED63-46DF-83B6-25E127798901}" dt="2025-02-14T14:24:46.838" v="45" actId="478"/>
          <ac:picMkLst>
            <pc:docMk/>
            <pc:sldMk cId="1460211369" sldId="853"/>
            <ac:picMk id="3" creationId="{D0124639-9FB7-19B5-895F-02BD6C61DF58}"/>
          </ac:picMkLst>
        </pc:picChg>
      </pc:sldChg>
      <pc:sldChg chg="delSp modSp mod modTransition delAnim modAnim modNotesTx">
        <pc:chgData name="DOMINGUEZ, Morgane" userId="d29c428e-ee62-4017-a838-521138d5b01c" providerId="ADAL" clId="{B6A7E061-ED63-46DF-83B6-25E127798901}" dt="2025-02-14T14:41:01.757" v="274"/>
        <pc:sldMkLst>
          <pc:docMk/>
          <pc:sldMk cId="1890305956" sldId="855"/>
        </pc:sldMkLst>
        <pc:spChg chg="mod">
          <ac:chgData name="DOMINGUEZ, Morgane" userId="d29c428e-ee62-4017-a838-521138d5b01c" providerId="ADAL" clId="{B6A7E061-ED63-46DF-83B6-25E127798901}" dt="2025-02-14T14:35:24.806" v="240" actId="1076"/>
          <ac:spMkLst>
            <pc:docMk/>
            <pc:sldMk cId="1890305956" sldId="855"/>
            <ac:spMk id="4" creationId="{F19DDA35-5966-6ACD-1C8D-B323F19D378A}"/>
          </ac:spMkLst>
        </pc:spChg>
        <pc:picChg chg="del">
          <ac:chgData name="DOMINGUEZ, Morgane" userId="d29c428e-ee62-4017-a838-521138d5b01c" providerId="ADAL" clId="{B6A7E061-ED63-46DF-83B6-25E127798901}" dt="2025-02-14T14:25:44.641" v="75" actId="478"/>
          <ac:picMkLst>
            <pc:docMk/>
            <pc:sldMk cId="1890305956" sldId="855"/>
            <ac:picMk id="18" creationId="{FB3286CD-EE3E-BD2C-5EBF-D84545C06232}"/>
          </ac:picMkLst>
        </pc:picChg>
      </pc:sldChg>
      <pc:sldChg chg="addSp delSp modSp mod modTransition delAnim modNotesTx">
        <pc:chgData name="DOMINGUEZ, Morgane" userId="d29c428e-ee62-4017-a838-521138d5b01c" providerId="ADAL" clId="{B6A7E061-ED63-46DF-83B6-25E127798901}" dt="2025-02-15T19:37:09.606" v="298" actId="207"/>
        <pc:sldMkLst>
          <pc:docMk/>
          <pc:sldMk cId="365049930" sldId="856"/>
        </pc:sldMkLst>
        <pc:spChg chg="del">
          <ac:chgData name="DOMINGUEZ, Morgane" userId="d29c428e-ee62-4017-a838-521138d5b01c" providerId="ADAL" clId="{B6A7E061-ED63-46DF-83B6-25E127798901}" dt="2025-02-14T14:32:30.442" v="218" actId="478"/>
          <ac:spMkLst>
            <pc:docMk/>
            <pc:sldMk cId="365049930" sldId="856"/>
            <ac:spMk id="2" creationId="{85643CD8-6D67-9F6D-19DD-82449FE79F85}"/>
          </ac:spMkLst>
        </pc:spChg>
        <pc:spChg chg="mod">
          <ac:chgData name="DOMINGUEZ, Morgane" userId="d29c428e-ee62-4017-a838-521138d5b01c" providerId="ADAL" clId="{B6A7E061-ED63-46DF-83B6-25E127798901}" dt="2025-02-15T19:37:09.606" v="298" actId="207"/>
          <ac:spMkLst>
            <pc:docMk/>
            <pc:sldMk cId="365049930" sldId="856"/>
            <ac:spMk id="4" creationId="{82B60798-96BC-F74B-D259-A5D11C6FE607}"/>
          </ac:spMkLst>
        </pc:spChg>
        <pc:picChg chg="del">
          <ac:chgData name="DOMINGUEZ, Morgane" userId="d29c428e-ee62-4017-a838-521138d5b01c" providerId="ADAL" clId="{B6A7E061-ED63-46DF-83B6-25E127798901}" dt="2025-02-14T14:24:10.090" v="21" actId="478"/>
          <ac:picMkLst>
            <pc:docMk/>
            <pc:sldMk cId="365049930" sldId="856"/>
            <ac:picMk id="3" creationId="{4B1ECD51-8DBC-28DB-250F-A1A5F1F33593}"/>
          </ac:picMkLst>
        </pc:picChg>
        <pc:picChg chg="add mod ord">
          <ac:chgData name="DOMINGUEZ, Morgane" userId="d29c428e-ee62-4017-a838-521138d5b01c" providerId="ADAL" clId="{B6A7E061-ED63-46DF-83B6-25E127798901}" dt="2025-02-14T14:32:33.590" v="220" actId="167"/>
          <ac:picMkLst>
            <pc:docMk/>
            <pc:sldMk cId="365049930" sldId="856"/>
            <ac:picMk id="5" creationId="{798D6FF4-F2E6-B2AB-3CD2-BD84674CBFE7}"/>
          </ac:picMkLst>
        </pc:picChg>
        <pc:picChg chg="del">
          <ac:chgData name="DOMINGUEZ, Morgane" userId="d29c428e-ee62-4017-a838-521138d5b01c" providerId="ADAL" clId="{B6A7E061-ED63-46DF-83B6-25E127798901}" dt="2025-02-14T14:32:27.084" v="217" actId="21"/>
          <ac:picMkLst>
            <pc:docMk/>
            <pc:sldMk cId="365049930" sldId="856"/>
            <ac:picMk id="7" creationId="{798D6FF4-F2E6-B2AB-3CD2-BD84674CBFE7}"/>
          </ac:picMkLst>
        </pc:picChg>
      </pc:sldChg>
      <pc:sldChg chg="addSp delSp modSp mod modTransition delAnim modAnim modNotesTx">
        <pc:chgData name="DOMINGUEZ, Morgane" userId="d29c428e-ee62-4017-a838-521138d5b01c" providerId="ADAL" clId="{B6A7E061-ED63-46DF-83B6-25E127798901}" dt="2025-02-15T19:36:55.853" v="295" actId="962"/>
        <pc:sldMkLst>
          <pc:docMk/>
          <pc:sldMk cId="2372577413" sldId="878"/>
        </pc:sldMkLst>
        <pc:spChg chg="del mod">
          <ac:chgData name="DOMINGUEZ, Morgane" userId="d29c428e-ee62-4017-a838-521138d5b01c" providerId="ADAL" clId="{B6A7E061-ED63-46DF-83B6-25E127798901}" dt="2025-02-14T14:31:34.774" v="209" actId="478"/>
          <ac:spMkLst>
            <pc:docMk/>
            <pc:sldMk cId="2372577413" sldId="878"/>
            <ac:spMk id="3" creationId="{8B41E493-6EE3-4702-9ED1-34E043C0BF44}"/>
          </ac:spMkLst>
        </pc:spChg>
        <pc:spChg chg="del">
          <ac:chgData name="DOMINGUEZ, Morgane" userId="d29c428e-ee62-4017-a838-521138d5b01c" providerId="ADAL" clId="{B6A7E061-ED63-46DF-83B6-25E127798901}" dt="2025-02-15T19:36:35.325" v="288" actId="478"/>
          <ac:spMkLst>
            <pc:docMk/>
            <pc:sldMk cId="2372577413" sldId="878"/>
            <ac:spMk id="6" creationId="{24F4AA5A-F99E-A588-3B54-6F6F34DE27D2}"/>
          </ac:spMkLst>
        </pc:spChg>
        <pc:spChg chg="del">
          <ac:chgData name="DOMINGUEZ, Morgane" userId="d29c428e-ee62-4017-a838-521138d5b01c" providerId="ADAL" clId="{B6A7E061-ED63-46DF-83B6-25E127798901}" dt="2025-02-15T19:36:37.306" v="291" actId="478"/>
          <ac:spMkLst>
            <pc:docMk/>
            <pc:sldMk cId="2372577413" sldId="878"/>
            <ac:spMk id="16" creationId="{AAF3ADE4-B9D1-A21D-E276-E4E27DE2AB22}"/>
          </ac:spMkLst>
        </pc:spChg>
        <pc:picChg chg="del mod">
          <ac:chgData name="DOMINGUEZ, Morgane" userId="d29c428e-ee62-4017-a838-521138d5b01c" providerId="ADAL" clId="{B6A7E061-ED63-46DF-83B6-25E127798901}" dt="2025-02-15T19:36:35.749" v="290" actId="478"/>
          <ac:picMkLst>
            <pc:docMk/>
            <pc:sldMk cId="2372577413" sldId="878"/>
            <ac:picMk id="2" creationId="{78BA2149-E3C1-B44F-EE7C-F5417806043A}"/>
          </ac:picMkLst>
        </pc:picChg>
        <pc:picChg chg="del">
          <ac:chgData name="DOMINGUEZ, Morgane" userId="d29c428e-ee62-4017-a838-521138d5b01c" providerId="ADAL" clId="{B6A7E061-ED63-46DF-83B6-25E127798901}" dt="2025-02-14T14:23:38.317" v="2" actId="478"/>
          <ac:picMkLst>
            <pc:docMk/>
            <pc:sldMk cId="2372577413" sldId="878"/>
            <ac:picMk id="4" creationId="{3DF706BF-ABAC-6954-AAD4-858BDF3CBBA5}"/>
          </ac:picMkLst>
        </pc:picChg>
        <pc:picChg chg="add mod">
          <ac:chgData name="DOMINGUEZ, Morgane" userId="d29c428e-ee62-4017-a838-521138d5b01c" providerId="ADAL" clId="{B6A7E061-ED63-46DF-83B6-25E127798901}" dt="2025-02-15T19:36:55.853" v="295" actId="962"/>
          <ac:picMkLst>
            <pc:docMk/>
            <pc:sldMk cId="2372577413" sldId="878"/>
            <ac:picMk id="4" creationId="{6CDCFB8C-EB18-EED1-3206-5FFA0895172B}"/>
          </ac:picMkLst>
        </pc:picChg>
      </pc:sldChg>
      <pc:sldChg chg="delSp modSp mod modTransition delAnim modAnim modNotesTx">
        <pc:chgData name="DOMINGUEZ, Morgane" userId="d29c428e-ee62-4017-a838-521138d5b01c" providerId="ADAL" clId="{B6A7E061-ED63-46DF-83B6-25E127798901}" dt="2025-02-14T14:38:52.835" v="256"/>
        <pc:sldMkLst>
          <pc:docMk/>
          <pc:sldMk cId="0" sldId="879"/>
        </pc:sldMkLst>
        <pc:spChg chg="mod">
          <ac:chgData name="DOMINGUEZ, Morgane" userId="d29c428e-ee62-4017-a838-521138d5b01c" providerId="ADAL" clId="{B6A7E061-ED63-46DF-83B6-25E127798901}" dt="2025-02-14T14:31:42.591" v="210" actId="255"/>
          <ac:spMkLst>
            <pc:docMk/>
            <pc:sldMk cId="0" sldId="879"/>
            <ac:spMk id="8" creationId="{8E1D4A34-0552-1F66-1BE0-505280D0EE32}"/>
          </ac:spMkLst>
        </pc:spChg>
        <pc:picChg chg="del">
          <ac:chgData name="DOMINGUEZ, Morgane" userId="d29c428e-ee62-4017-a838-521138d5b01c" providerId="ADAL" clId="{B6A7E061-ED63-46DF-83B6-25E127798901}" dt="2025-02-14T14:23:43.879" v="7" actId="478"/>
          <ac:picMkLst>
            <pc:docMk/>
            <pc:sldMk cId="0" sldId="879"/>
            <ac:picMk id="2" creationId="{3AA178B6-C8C7-0C74-9FCC-35F2DD089898}"/>
          </ac:picMkLst>
        </pc:picChg>
      </pc:sldChg>
      <pc:sldChg chg="delSp modSp mod modTransition delAnim modNotesTx">
        <pc:chgData name="DOMINGUEZ, Morgane" userId="d29c428e-ee62-4017-a838-521138d5b01c" providerId="ADAL" clId="{B6A7E061-ED63-46DF-83B6-25E127798901}" dt="2025-02-14T14:39:36.468" v="262"/>
        <pc:sldMkLst>
          <pc:docMk/>
          <pc:sldMk cId="3646330211" sldId="880"/>
        </pc:sldMkLst>
        <pc:spChg chg="mod">
          <ac:chgData name="DOMINGUEZ, Morgane" userId="d29c428e-ee62-4017-a838-521138d5b01c" providerId="ADAL" clId="{B6A7E061-ED63-46DF-83B6-25E127798901}" dt="2025-02-14T14:33:26.556" v="225" actId="1076"/>
          <ac:spMkLst>
            <pc:docMk/>
            <pc:sldMk cId="3646330211" sldId="880"/>
            <ac:spMk id="2" creationId="{A38AB977-9A5D-7B48-69F0-7BD67AE35A71}"/>
          </ac:spMkLst>
        </pc:spChg>
        <pc:picChg chg="del">
          <ac:chgData name="DOMINGUEZ, Morgane" userId="d29c428e-ee62-4017-a838-521138d5b01c" providerId="ADAL" clId="{B6A7E061-ED63-46DF-83B6-25E127798901}" dt="2025-02-14T14:24:20.280" v="28" actId="478"/>
          <ac:picMkLst>
            <pc:docMk/>
            <pc:sldMk cId="3646330211" sldId="880"/>
            <ac:picMk id="5" creationId="{85C5C790-EE5B-0E60-3333-C040D34054E8}"/>
          </ac:picMkLst>
        </pc:picChg>
      </pc:sldChg>
      <pc:sldChg chg="addSp delSp modSp mod modTransition delAnim modNotesTx">
        <pc:chgData name="DOMINGUEZ, Morgane" userId="d29c428e-ee62-4017-a838-521138d5b01c" providerId="ADAL" clId="{B6A7E061-ED63-46DF-83B6-25E127798901}" dt="2025-02-15T19:37:18.119" v="299" actId="207"/>
        <pc:sldMkLst>
          <pc:docMk/>
          <pc:sldMk cId="3861367820" sldId="882"/>
        </pc:sldMkLst>
        <pc:spChg chg="del">
          <ac:chgData name="DOMINGUEZ, Morgane" userId="d29c428e-ee62-4017-a838-521138d5b01c" providerId="ADAL" clId="{B6A7E061-ED63-46DF-83B6-25E127798901}" dt="2025-02-14T14:34:23.619" v="233" actId="478"/>
          <ac:spMkLst>
            <pc:docMk/>
            <pc:sldMk cId="3861367820" sldId="882"/>
            <ac:spMk id="2" creationId="{46822AD9-EC6D-E428-7311-3CB47A128EB3}"/>
          </ac:spMkLst>
        </pc:spChg>
        <pc:spChg chg="mod">
          <ac:chgData name="DOMINGUEZ, Morgane" userId="d29c428e-ee62-4017-a838-521138d5b01c" providerId="ADAL" clId="{B6A7E061-ED63-46DF-83B6-25E127798901}" dt="2025-02-15T19:37:18.119" v="299" actId="207"/>
          <ac:spMkLst>
            <pc:docMk/>
            <pc:sldMk cId="3861367820" sldId="882"/>
            <ac:spMk id="3" creationId="{F71E1556-DDCA-2842-20C5-D600D5DE1FF5}"/>
          </ac:spMkLst>
        </pc:spChg>
        <pc:picChg chg="del">
          <ac:chgData name="DOMINGUEZ, Morgane" userId="d29c428e-ee62-4017-a838-521138d5b01c" providerId="ADAL" clId="{B6A7E061-ED63-46DF-83B6-25E127798901}" dt="2025-02-14T14:25:12.891" v="55" actId="478"/>
          <ac:picMkLst>
            <pc:docMk/>
            <pc:sldMk cId="3861367820" sldId="882"/>
            <ac:picMk id="4" creationId="{101DA4E1-C2E2-4ABB-E057-A773A458F496}"/>
          </ac:picMkLst>
        </pc:picChg>
        <pc:picChg chg="add mod ord">
          <ac:chgData name="DOMINGUEZ, Morgane" userId="d29c428e-ee62-4017-a838-521138d5b01c" providerId="ADAL" clId="{B6A7E061-ED63-46DF-83B6-25E127798901}" dt="2025-02-14T14:34:26.281" v="235" actId="167"/>
          <ac:picMkLst>
            <pc:docMk/>
            <pc:sldMk cId="3861367820" sldId="882"/>
            <ac:picMk id="5" creationId="{91B37875-EE97-C9B5-288F-729CBA0D7499}"/>
          </ac:picMkLst>
        </pc:picChg>
        <pc:picChg chg="del">
          <ac:chgData name="DOMINGUEZ, Morgane" userId="d29c428e-ee62-4017-a838-521138d5b01c" providerId="ADAL" clId="{B6A7E061-ED63-46DF-83B6-25E127798901}" dt="2025-02-14T14:34:20.774" v="232" actId="21"/>
          <ac:picMkLst>
            <pc:docMk/>
            <pc:sldMk cId="3861367820" sldId="882"/>
            <ac:picMk id="7" creationId="{91B37875-EE97-C9B5-288F-729CBA0D7499}"/>
          </ac:picMkLst>
        </pc:picChg>
      </pc:sldChg>
      <pc:sldChg chg="delSp modSp mod modTransition delAnim modAnim modNotesTx">
        <pc:chgData name="DOMINGUEZ, Morgane" userId="d29c428e-ee62-4017-a838-521138d5b01c" providerId="ADAL" clId="{B6A7E061-ED63-46DF-83B6-25E127798901}" dt="2025-02-14T14:40:27.277" v="270"/>
        <pc:sldMkLst>
          <pc:docMk/>
          <pc:sldMk cId="3089880419" sldId="883"/>
        </pc:sldMkLst>
        <pc:spChg chg="mod">
          <ac:chgData name="DOMINGUEZ, Morgane" userId="d29c428e-ee62-4017-a838-521138d5b01c" providerId="ADAL" clId="{B6A7E061-ED63-46DF-83B6-25E127798901}" dt="2025-02-14T14:34:51.902" v="236" actId="1076"/>
          <ac:spMkLst>
            <pc:docMk/>
            <pc:sldMk cId="3089880419" sldId="883"/>
            <ac:spMk id="9" creationId="{C7828721-B149-2CCD-9D95-3BB2B4FD2AD6}"/>
          </ac:spMkLst>
        </pc:spChg>
        <pc:picChg chg="del">
          <ac:chgData name="DOMINGUEZ, Morgane" userId="d29c428e-ee62-4017-a838-521138d5b01c" providerId="ADAL" clId="{B6A7E061-ED63-46DF-83B6-25E127798901}" dt="2025-02-14T14:25:17.625" v="56" actId="478"/>
          <ac:picMkLst>
            <pc:docMk/>
            <pc:sldMk cId="3089880419" sldId="883"/>
            <ac:picMk id="4" creationId="{9ABF8F80-C40F-6712-4A1B-E02B499A3933}"/>
          </ac:picMkLst>
        </pc:picChg>
      </pc:sldChg>
      <pc:sldChg chg="delSp modSp mod modTransition delAnim modAnim modNotesTx">
        <pc:chgData name="DOMINGUEZ, Morgane" userId="d29c428e-ee62-4017-a838-521138d5b01c" providerId="ADAL" clId="{B6A7E061-ED63-46DF-83B6-25E127798901}" dt="2025-02-14T14:40:52.008" v="273"/>
        <pc:sldMkLst>
          <pc:docMk/>
          <pc:sldMk cId="2760106809" sldId="886"/>
        </pc:sldMkLst>
        <pc:spChg chg="mod">
          <ac:chgData name="DOMINGUEZ, Morgane" userId="d29c428e-ee62-4017-a838-521138d5b01c" providerId="ADAL" clId="{B6A7E061-ED63-46DF-83B6-25E127798901}" dt="2025-02-14T14:35:15.975" v="239" actId="1076"/>
          <ac:spMkLst>
            <pc:docMk/>
            <pc:sldMk cId="2760106809" sldId="886"/>
            <ac:spMk id="17" creationId="{842F5805-027E-4D21-826B-5CFAFB18AA33}"/>
          </ac:spMkLst>
        </pc:spChg>
        <pc:picChg chg="del">
          <ac:chgData name="DOMINGUEZ, Morgane" userId="d29c428e-ee62-4017-a838-521138d5b01c" providerId="ADAL" clId="{B6A7E061-ED63-46DF-83B6-25E127798901}" dt="2025-02-14T14:25:37.851" v="72" actId="478"/>
          <ac:picMkLst>
            <pc:docMk/>
            <pc:sldMk cId="2760106809" sldId="886"/>
            <ac:picMk id="10" creationId="{1C1AF2B2-C513-C5E7-7A04-A3DBED6EBD66}"/>
          </ac:picMkLst>
        </pc:picChg>
      </pc:sldChg>
      <pc:sldChg chg="delSp modSp mod modTransition delAnim modAnim modNotesTx">
        <pc:chgData name="DOMINGUEZ, Morgane" userId="d29c428e-ee62-4017-a838-521138d5b01c" providerId="ADAL" clId="{B6A7E061-ED63-46DF-83B6-25E127798901}" dt="2025-02-14T14:40:38.601" v="271"/>
        <pc:sldMkLst>
          <pc:docMk/>
          <pc:sldMk cId="2944907933" sldId="887"/>
        </pc:sldMkLst>
        <pc:spChg chg="mod">
          <ac:chgData name="DOMINGUEZ, Morgane" userId="d29c428e-ee62-4017-a838-521138d5b01c" providerId="ADAL" clId="{B6A7E061-ED63-46DF-83B6-25E127798901}" dt="2025-02-14T14:35:02.482" v="237" actId="1076"/>
          <ac:spMkLst>
            <pc:docMk/>
            <pc:sldMk cId="2944907933" sldId="887"/>
            <ac:spMk id="22" creationId="{DDE6D7E4-BB97-BD52-EA6A-9F1044F91BDC}"/>
          </ac:spMkLst>
        </pc:spChg>
        <pc:picChg chg="del">
          <ac:chgData name="DOMINGUEZ, Morgane" userId="d29c428e-ee62-4017-a838-521138d5b01c" providerId="ADAL" clId="{B6A7E061-ED63-46DF-83B6-25E127798901}" dt="2025-02-14T14:25:24.175" v="64" actId="478"/>
          <ac:picMkLst>
            <pc:docMk/>
            <pc:sldMk cId="2944907933" sldId="887"/>
            <ac:picMk id="10" creationId="{3BF238AE-17CB-E0D6-1D13-AD005BC89FA4}"/>
          </ac:picMkLst>
        </pc:picChg>
      </pc:sldChg>
      <pc:sldChg chg="delSp modSp mod modTransition delAnim modAnim modNotesTx">
        <pc:chgData name="DOMINGUEZ, Morgane" userId="d29c428e-ee62-4017-a838-521138d5b01c" providerId="ADAL" clId="{B6A7E061-ED63-46DF-83B6-25E127798901}" dt="2025-02-14T14:40:45.658" v="272"/>
        <pc:sldMkLst>
          <pc:docMk/>
          <pc:sldMk cId="2182819441" sldId="970"/>
        </pc:sldMkLst>
        <pc:spChg chg="mod">
          <ac:chgData name="DOMINGUEZ, Morgane" userId="d29c428e-ee62-4017-a838-521138d5b01c" providerId="ADAL" clId="{B6A7E061-ED63-46DF-83B6-25E127798901}" dt="2025-02-14T14:35:10.344" v="238" actId="1076"/>
          <ac:spMkLst>
            <pc:docMk/>
            <pc:sldMk cId="2182819441" sldId="970"/>
            <ac:spMk id="10" creationId="{A4DBA350-7910-5EA8-CC1D-EEBD4BFE810E}"/>
          </ac:spMkLst>
        </pc:spChg>
        <pc:picChg chg="del">
          <ac:chgData name="DOMINGUEZ, Morgane" userId="d29c428e-ee62-4017-a838-521138d5b01c" providerId="ADAL" clId="{B6A7E061-ED63-46DF-83B6-25E127798901}" dt="2025-02-14T14:25:30.513" v="69" actId="478"/>
          <ac:picMkLst>
            <pc:docMk/>
            <pc:sldMk cId="2182819441" sldId="970"/>
            <ac:picMk id="2" creationId="{18FB9D27-990B-2D6C-0CCB-7B49168FE471}"/>
          </ac:picMkLst>
        </pc:picChg>
      </pc:sldChg>
      <pc:sldChg chg="addSp delSp modSp mod modTransition delAnim modNotesTx">
        <pc:chgData name="DOMINGUEZ, Morgane" userId="d29c428e-ee62-4017-a838-521138d5b01c" providerId="ADAL" clId="{B6A7E061-ED63-46DF-83B6-25E127798901}" dt="2025-02-15T19:36:46.556" v="292"/>
        <pc:sldMkLst>
          <pc:docMk/>
          <pc:sldMk cId="1586728472" sldId="972"/>
        </pc:sldMkLst>
        <pc:spChg chg="del">
          <ac:chgData name="DOMINGUEZ, Morgane" userId="d29c428e-ee62-4017-a838-521138d5b01c" providerId="ADAL" clId="{B6A7E061-ED63-46DF-83B6-25E127798901}" dt="2025-02-14T14:31:26.424" v="206" actId="478"/>
          <ac:spMkLst>
            <pc:docMk/>
            <pc:sldMk cId="1586728472" sldId="972"/>
            <ac:spMk id="2" creationId="{19EEC937-B9F2-7ED4-3B6D-0C6C0CCD817A}"/>
          </ac:spMkLst>
        </pc:spChg>
        <pc:picChg chg="add">
          <ac:chgData name="DOMINGUEZ, Morgane" userId="d29c428e-ee62-4017-a838-521138d5b01c" providerId="ADAL" clId="{B6A7E061-ED63-46DF-83B6-25E127798901}" dt="2025-02-15T19:36:46.556" v="292"/>
          <ac:picMkLst>
            <pc:docMk/>
            <pc:sldMk cId="1586728472" sldId="972"/>
            <ac:picMk id="2" creationId="{9BD434E6-14FA-3159-2F1E-C74C760F36C6}"/>
          </ac:picMkLst>
        </pc:picChg>
        <pc:picChg chg="add del mod">
          <ac:chgData name="DOMINGUEZ, Morgane" userId="d29c428e-ee62-4017-a838-521138d5b01c" providerId="ADAL" clId="{B6A7E061-ED63-46DF-83B6-25E127798901}" dt="2025-02-15T19:36:33.232" v="287" actId="478"/>
          <ac:picMkLst>
            <pc:docMk/>
            <pc:sldMk cId="1586728472" sldId="972"/>
            <ac:picMk id="3" creationId="{552E6568-7120-B230-05A4-126756F8ADFA}"/>
          </ac:picMkLst>
        </pc:picChg>
        <pc:picChg chg="del">
          <ac:chgData name="DOMINGUEZ, Morgane" userId="d29c428e-ee62-4017-a838-521138d5b01c" providerId="ADAL" clId="{B6A7E061-ED63-46DF-83B6-25E127798901}" dt="2025-02-14T14:23:31.667" v="0" actId="478"/>
          <ac:picMkLst>
            <pc:docMk/>
            <pc:sldMk cId="1586728472" sldId="972"/>
            <ac:picMk id="4" creationId="{D7197160-4E1B-1979-C983-8A8BC5CF8217}"/>
          </ac:picMkLst>
        </pc:picChg>
        <pc:picChg chg="del">
          <ac:chgData name="DOMINGUEZ, Morgane" userId="d29c428e-ee62-4017-a838-521138d5b01c" providerId="ADAL" clId="{B6A7E061-ED63-46DF-83B6-25E127798901}" dt="2025-02-14T14:31:24.390" v="205" actId="21"/>
          <ac:picMkLst>
            <pc:docMk/>
            <pc:sldMk cId="1586728472" sldId="972"/>
            <ac:picMk id="5" creationId="{552E6568-7120-B230-05A4-126756F8ADFA}"/>
          </ac:picMkLst>
        </pc:picChg>
      </pc:sldChg>
      <pc:sldChg chg="delSp modSp mod modTransition delAnim modAnim modNotesTx">
        <pc:chgData name="DOMINGUEZ, Morgane" userId="d29c428e-ee62-4017-a838-521138d5b01c" providerId="ADAL" clId="{B6A7E061-ED63-46DF-83B6-25E127798901}" dt="2025-02-14T14:39:13.904" v="259"/>
        <pc:sldMkLst>
          <pc:docMk/>
          <pc:sldMk cId="332973037" sldId="973"/>
        </pc:sldMkLst>
        <pc:spChg chg="mod">
          <ac:chgData name="DOMINGUEZ, Morgane" userId="d29c428e-ee62-4017-a838-521138d5b01c" providerId="ADAL" clId="{B6A7E061-ED63-46DF-83B6-25E127798901}" dt="2025-02-14T14:32:23.078" v="216" actId="255"/>
          <ac:spMkLst>
            <pc:docMk/>
            <pc:sldMk cId="332973037" sldId="973"/>
            <ac:spMk id="6" creationId="{DEDB0D8C-B589-C5B9-AC22-C38B291193CF}"/>
          </ac:spMkLst>
        </pc:spChg>
        <pc:picChg chg="del">
          <ac:chgData name="DOMINGUEZ, Morgane" userId="d29c428e-ee62-4017-a838-521138d5b01c" providerId="ADAL" clId="{B6A7E061-ED63-46DF-83B6-25E127798901}" dt="2025-02-14T14:24:05.655" v="20" actId="478"/>
          <ac:picMkLst>
            <pc:docMk/>
            <pc:sldMk cId="332973037" sldId="973"/>
            <ac:picMk id="5" creationId="{B915B9B0-63F7-09DB-34D4-B69C3090925C}"/>
          </ac:picMkLst>
        </pc:picChg>
      </pc:sldChg>
      <pc:sldChg chg="delSp modSp mod modTransition delAnim modAnim modNotesTx">
        <pc:chgData name="DOMINGUEZ, Morgane" userId="d29c428e-ee62-4017-a838-521138d5b01c" providerId="ADAL" clId="{B6A7E061-ED63-46DF-83B6-25E127798901}" dt="2025-02-14T14:39:43.027" v="263"/>
        <pc:sldMkLst>
          <pc:docMk/>
          <pc:sldMk cId="0" sldId="974"/>
        </pc:sldMkLst>
        <pc:spChg chg="mod">
          <ac:chgData name="DOMINGUEZ, Morgane" userId="d29c428e-ee62-4017-a838-521138d5b01c" providerId="ADAL" clId="{B6A7E061-ED63-46DF-83B6-25E127798901}" dt="2025-02-14T14:33:35.450" v="226" actId="1076"/>
          <ac:spMkLst>
            <pc:docMk/>
            <pc:sldMk cId="0" sldId="974"/>
            <ac:spMk id="19" creationId="{463010F3-788F-94C7-00C8-BA3B09053D74}"/>
          </ac:spMkLst>
        </pc:spChg>
        <pc:picChg chg="del">
          <ac:chgData name="DOMINGUEZ, Morgane" userId="d29c428e-ee62-4017-a838-521138d5b01c" providerId="ADAL" clId="{B6A7E061-ED63-46DF-83B6-25E127798901}" dt="2025-02-14T14:24:26.754" v="32" actId="478"/>
          <ac:picMkLst>
            <pc:docMk/>
            <pc:sldMk cId="0" sldId="974"/>
            <ac:picMk id="5" creationId="{A4ACC594-53FC-42AC-7C44-CABC21C283A6}"/>
          </ac:picMkLst>
        </pc:picChg>
      </pc:sldChg>
      <pc:sldChg chg="delSp modSp mod modTransition delAnim modAnim modNotesTx">
        <pc:chgData name="DOMINGUEZ, Morgane" userId="d29c428e-ee62-4017-a838-521138d5b01c" providerId="ADAL" clId="{B6A7E061-ED63-46DF-83B6-25E127798901}" dt="2025-02-14T14:39:48.755" v="264"/>
        <pc:sldMkLst>
          <pc:docMk/>
          <pc:sldMk cId="2164188242" sldId="975"/>
        </pc:sldMkLst>
        <pc:spChg chg="mod">
          <ac:chgData name="DOMINGUEZ, Morgane" userId="d29c428e-ee62-4017-a838-521138d5b01c" providerId="ADAL" clId="{B6A7E061-ED63-46DF-83B6-25E127798901}" dt="2025-02-14T14:33:42.740" v="227" actId="1076"/>
          <ac:spMkLst>
            <pc:docMk/>
            <pc:sldMk cId="2164188242" sldId="975"/>
            <ac:spMk id="7" creationId="{B770D23C-9A50-D1E8-106E-7F5FEB4C46FD}"/>
          </ac:spMkLst>
        </pc:spChg>
        <pc:picChg chg="del">
          <ac:chgData name="DOMINGUEZ, Morgane" userId="d29c428e-ee62-4017-a838-521138d5b01c" providerId="ADAL" clId="{B6A7E061-ED63-46DF-83B6-25E127798901}" dt="2025-02-14T14:24:32.966" v="36" actId="478"/>
          <ac:picMkLst>
            <pc:docMk/>
            <pc:sldMk cId="2164188242" sldId="975"/>
            <ac:picMk id="4" creationId="{3BE5E762-18C7-BFEB-8C45-9795A271573E}"/>
          </ac:picMkLst>
        </pc:picChg>
      </pc:sldChg>
      <pc:sldChg chg="delSp modSp mod modTransition delAnim modAnim modNotesTx">
        <pc:chgData name="DOMINGUEZ, Morgane" userId="d29c428e-ee62-4017-a838-521138d5b01c" providerId="ADAL" clId="{B6A7E061-ED63-46DF-83B6-25E127798901}" dt="2025-02-14T14:39:55.671" v="265"/>
        <pc:sldMkLst>
          <pc:docMk/>
          <pc:sldMk cId="3482899561" sldId="976"/>
        </pc:sldMkLst>
        <pc:spChg chg="mod">
          <ac:chgData name="DOMINGUEZ, Morgane" userId="d29c428e-ee62-4017-a838-521138d5b01c" providerId="ADAL" clId="{B6A7E061-ED63-46DF-83B6-25E127798901}" dt="2025-02-14T14:33:54.547" v="228" actId="1076"/>
          <ac:spMkLst>
            <pc:docMk/>
            <pc:sldMk cId="3482899561" sldId="976"/>
            <ac:spMk id="6" creationId="{0FA3FB55-8F83-5ED5-6EB0-07831646F618}"/>
          </ac:spMkLst>
        </pc:spChg>
        <pc:picChg chg="del">
          <ac:chgData name="DOMINGUEZ, Morgane" userId="d29c428e-ee62-4017-a838-521138d5b01c" providerId="ADAL" clId="{B6A7E061-ED63-46DF-83B6-25E127798901}" dt="2025-02-14T14:24:39.629" v="39" actId="478"/>
          <ac:picMkLst>
            <pc:docMk/>
            <pc:sldMk cId="3482899561" sldId="976"/>
            <ac:picMk id="8" creationId="{48F0F5A7-8B31-FB83-BF50-F4EBB9CB8C0B}"/>
          </ac:picMkLst>
        </pc:picChg>
      </pc:sldChg>
      <pc:sldChg chg="delSp modSp mod modTransition delAnim modAnim modNotesTx">
        <pc:chgData name="DOMINGUEZ, Morgane" userId="d29c428e-ee62-4017-a838-521138d5b01c" providerId="ADAL" clId="{B6A7E061-ED63-46DF-83B6-25E127798901}" dt="2025-02-14T14:43:13.979" v="285"/>
        <pc:sldMkLst>
          <pc:docMk/>
          <pc:sldMk cId="3321810034" sldId="977"/>
        </pc:sldMkLst>
        <pc:spChg chg="mod">
          <ac:chgData name="DOMINGUEZ, Morgane" userId="d29c428e-ee62-4017-a838-521138d5b01c" providerId="ADAL" clId="{B6A7E061-ED63-46DF-83B6-25E127798901}" dt="2025-02-14T14:34:10.660" v="230" actId="1076"/>
          <ac:spMkLst>
            <pc:docMk/>
            <pc:sldMk cId="3321810034" sldId="977"/>
            <ac:spMk id="6" creationId="{7ED42A9C-5327-E650-D7DD-B11AAD1D6695}"/>
          </ac:spMkLst>
        </pc:spChg>
        <pc:picChg chg="del">
          <ac:chgData name="DOMINGUEZ, Morgane" userId="d29c428e-ee62-4017-a838-521138d5b01c" providerId="ADAL" clId="{B6A7E061-ED63-46DF-83B6-25E127798901}" dt="2025-02-14T14:25:00.917" v="50" actId="478"/>
          <ac:picMkLst>
            <pc:docMk/>
            <pc:sldMk cId="3321810034" sldId="977"/>
            <ac:picMk id="9" creationId="{1A9F8812-0545-E8B1-CE56-1E87F23D1DB3}"/>
          </ac:picMkLst>
        </pc:picChg>
      </pc:sldChg>
      <pc:sldChg chg="delSp modSp mod modTransition delAnim modAnim modNotesTx">
        <pc:chgData name="DOMINGUEZ, Morgane" userId="d29c428e-ee62-4017-a838-521138d5b01c" providerId="ADAL" clId="{B6A7E061-ED63-46DF-83B6-25E127798901}" dt="2025-02-14T14:40:15.577" v="268"/>
        <pc:sldMkLst>
          <pc:docMk/>
          <pc:sldMk cId="0" sldId="978"/>
        </pc:sldMkLst>
        <pc:spChg chg="mod">
          <ac:chgData name="DOMINGUEZ, Morgane" userId="d29c428e-ee62-4017-a838-521138d5b01c" providerId="ADAL" clId="{B6A7E061-ED63-46DF-83B6-25E127798901}" dt="2025-02-14T14:34:15.743" v="231" actId="1076"/>
          <ac:spMkLst>
            <pc:docMk/>
            <pc:sldMk cId="0" sldId="978"/>
            <ac:spMk id="11" creationId="{D6B79BDB-7B34-1AD9-0CAB-623C707157FB}"/>
          </ac:spMkLst>
        </pc:spChg>
        <pc:picChg chg="del">
          <ac:chgData name="DOMINGUEZ, Morgane" userId="d29c428e-ee62-4017-a838-521138d5b01c" providerId="ADAL" clId="{B6A7E061-ED63-46DF-83B6-25E127798901}" dt="2025-02-14T14:25:07.453" v="54" actId="478"/>
          <ac:picMkLst>
            <pc:docMk/>
            <pc:sldMk cId="0" sldId="978"/>
            <ac:picMk id="2" creationId="{C0CE87F8-AB19-8D9C-59D8-7A6F02F20D33}"/>
          </ac:picMkLst>
        </pc:picChg>
      </pc:sldChg>
      <pc:sldChg chg="delSp modSp mod modTransition delAnim modNotesTx">
        <pc:chgData name="DOMINGUEZ, Morgane" userId="d29c428e-ee62-4017-a838-521138d5b01c" providerId="ADAL" clId="{B6A7E061-ED63-46DF-83B6-25E127798901}" dt="2025-02-14T14:41:18.508" v="276"/>
        <pc:sldMkLst>
          <pc:docMk/>
          <pc:sldMk cId="4257536088" sldId="2147474615"/>
        </pc:sldMkLst>
        <pc:spChg chg="mod">
          <ac:chgData name="DOMINGUEZ, Morgane" userId="d29c428e-ee62-4017-a838-521138d5b01c" providerId="ADAL" clId="{B6A7E061-ED63-46DF-83B6-25E127798901}" dt="2025-02-14T14:35:53.322" v="244" actId="1076"/>
          <ac:spMkLst>
            <pc:docMk/>
            <pc:sldMk cId="4257536088" sldId="2147474615"/>
            <ac:spMk id="3" creationId="{A639BDA9-FA6C-D35D-B342-ED9074A44565}"/>
          </ac:spMkLst>
        </pc:spChg>
        <pc:picChg chg="del">
          <ac:chgData name="DOMINGUEZ, Morgane" userId="d29c428e-ee62-4017-a838-521138d5b01c" providerId="ADAL" clId="{B6A7E061-ED63-46DF-83B6-25E127798901}" dt="2025-02-14T14:25:57.500" v="90" actId="478"/>
          <ac:picMkLst>
            <pc:docMk/>
            <pc:sldMk cId="4257536088" sldId="2147474615"/>
            <ac:picMk id="2" creationId="{F2DE0F34-660E-F628-7D24-08EF35D7E668}"/>
          </ac:picMkLst>
        </pc:picChg>
      </pc:sldChg>
      <pc:sldChg chg="delSp modSp mod modTransition delAnim modAnim modNotesTx">
        <pc:chgData name="DOMINGUEZ, Morgane" userId="d29c428e-ee62-4017-a838-521138d5b01c" providerId="ADAL" clId="{B6A7E061-ED63-46DF-83B6-25E127798901}" dt="2025-02-14T14:41:28.001" v="277"/>
        <pc:sldMkLst>
          <pc:docMk/>
          <pc:sldMk cId="4244080021" sldId="2147474617"/>
        </pc:sldMkLst>
        <pc:spChg chg="mod">
          <ac:chgData name="DOMINGUEZ, Morgane" userId="d29c428e-ee62-4017-a838-521138d5b01c" providerId="ADAL" clId="{B6A7E061-ED63-46DF-83B6-25E127798901}" dt="2025-02-14T14:36:03.660" v="245" actId="1076"/>
          <ac:spMkLst>
            <pc:docMk/>
            <pc:sldMk cId="4244080021" sldId="2147474617"/>
            <ac:spMk id="2" creationId="{F3C5040F-2723-B1CF-7A26-413407668A45}"/>
          </ac:spMkLst>
        </pc:spChg>
        <pc:spChg chg="del">
          <ac:chgData name="DOMINGUEZ, Morgane" userId="d29c428e-ee62-4017-a838-521138d5b01c" providerId="ADAL" clId="{B6A7E061-ED63-46DF-83B6-25E127798901}" dt="2025-02-14T14:26:43.660" v="107" actId="478"/>
          <ac:spMkLst>
            <pc:docMk/>
            <pc:sldMk cId="4244080021" sldId="2147474617"/>
            <ac:spMk id="11" creationId="{83E7B11B-B6DB-E3D2-BD05-F2D630F1BB8D}"/>
          </ac:spMkLst>
        </pc:spChg>
        <pc:spChg chg="del">
          <ac:chgData name="DOMINGUEZ, Morgane" userId="d29c428e-ee62-4017-a838-521138d5b01c" providerId="ADAL" clId="{B6A7E061-ED63-46DF-83B6-25E127798901}" dt="2025-02-14T14:26:43.660" v="107" actId="478"/>
          <ac:spMkLst>
            <pc:docMk/>
            <pc:sldMk cId="4244080021" sldId="2147474617"/>
            <ac:spMk id="14" creationId="{4429AE02-2280-E52F-FA0C-C6CA5ADDD96C}"/>
          </ac:spMkLst>
        </pc:spChg>
        <pc:picChg chg="del">
          <ac:chgData name="DOMINGUEZ, Morgane" userId="d29c428e-ee62-4017-a838-521138d5b01c" providerId="ADAL" clId="{B6A7E061-ED63-46DF-83B6-25E127798901}" dt="2025-02-14T14:26:01.449" v="91" actId="478"/>
          <ac:picMkLst>
            <pc:docMk/>
            <pc:sldMk cId="4244080021" sldId="2147474617"/>
            <ac:picMk id="8" creationId="{678D76F9-8C01-9ABE-BEDE-6D7772CDEC47}"/>
          </ac:picMkLst>
        </pc:picChg>
      </pc:sldChg>
      <pc:sldChg chg="delSp modSp mod modTransition delAnim modNotesTx">
        <pc:chgData name="DOMINGUEZ, Morgane" userId="d29c428e-ee62-4017-a838-521138d5b01c" providerId="ADAL" clId="{B6A7E061-ED63-46DF-83B6-25E127798901}" dt="2025-02-14T14:43:47.267" v="286"/>
        <pc:sldMkLst>
          <pc:docMk/>
          <pc:sldMk cId="1809511498" sldId="2147474618"/>
        </pc:sldMkLst>
        <pc:spChg chg="mod">
          <ac:chgData name="DOMINGUEZ, Morgane" userId="d29c428e-ee62-4017-a838-521138d5b01c" providerId="ADAL" clId="{B6A7E061-ED63-46DF-83B6-25E127798901}" dt="2025-02-14T14:36:11.889" v="246" actId="1076"/>
          <ac:spMkLst>
            <pc:docMk/>
            <pc:sldMk cId="1809511498" sldId="2147474618"/>
            <ac:spMk id="9" creationId="{72C95815-BD51-7CA0-5B5D-3F4F6BC93815}"/>
          </ac:spMkLst>
        </pc:spChg>
        <pc:picChg chg="del">
          <ac:chgData name="DOMINGUEZ, Morgane" userId="d29c428e-ee62-4017-a838-521138d5b01c" providerId="ADAL" clId="{B6A7E061-ED63-46DF-83B6-25E127798901}" dt="2025-02-14T14:26:10.244" v="95" actId="478"/>
          <ac:picMkLst>
            <pc:docMk/>
            <pc:sldMk cId="1809511498" sldId="2147474618"/>
            <ac:picMk id="7" creationId="{F9317006-3951-3016-AEE1-4232B49FBCD3}"/>
          </ac:picMkLst>
        </pc:picChg>
      </pc:sldChg>
      <pc:sldChg chg="delSp modSp mod modTransition delAnim modAnim modNotesTx">
        <pc:chgData name="DOMINGUEZ, Morgane" userId="d29c428e-ee62-4017-a838-521138d5b01c" providerId="ADAL" clId="{B6A7E061-ED63-46DF-83B6-25E127798901}" dt="2025-02-14T14:41:42.695" v="279"/>
        <pc:sldMkLst>
          <pc:docMk/>
          <pc:sldMk cId="1406677034" sldId="2147474619"/>
        </pc:sldMkLst>
        <pc:spChg chg="del">
          <ac:chgData name="DOMINGUEZ, Morgane" userId="d29c428e-ee62-4017-a838-521138d5b01c" providerId="ADAL" clId="{B6A7E061-ED63-46DF-83B6-25E127798901}" dt="2025-02-14T14:26:47.624" v="108" actId="478"/>
          <ac:spMkLst>
            <pc:docMk/>
            <pc:sldMk cId="1406677034" sldId="2147474619"/>
            <ac:spMk id="8" creationId="{08FDB24C-4FE4-BCF6-35F1-F67A512EB10D}"/>
          </ac:spMkLst>
        </pc:spChg>
        <pc:spChg chg="del">
          <ac:chgData name="DOMINGUEZ, Morgane" userId="d29c428e-ee62-4017-a838-521138d5b01c" providerId="ADAL" clId="{B6A7E061-ED63-46DF-83B6-25E127798901}" dt="2025-02-14T14:26:47.624" v="108" actId="478"/>
          <ac:spMkLst>
            <pc:docMk/>
            <pc:sldMk cId="1406677034" sldId="2147474619"/>
            <ac:spMk id="9" creationId="{75397EFD-C9ED-2361-D5BC-624BB45C1771}"/>
          </ac:spMkLst>
        </pc:spChg>
        <pc:spChg chg="mod">
          <ac:chgData name="DOMINGUEZ, Morgane" userId="d29c428e-ee62-4017-a838-521138d5b01c" providerId="ADAL" clId="{B6A7E061-ED63-46DF-83B6-25E127798901}" dt="2025-02-14T14:36:16.487" v="247" actId="1076"/>
          <ac:spMkLst>
            <pc:docMk/>
            <pc:sldMk cId="1406677034" sldId="2147474619"/>
            <ac:spMk id="11" creationId="{16B0E192-A09B-88D3-D265-B94C7C0FB7B1}"/>
          </ac:spMkLst>
        </pc:spChg>
        <pc:picChg chg="del">
          <ac:chgData name="DOMINGUEZ, Morgane" userId="d29c428e-ee62-4017-a838-521138d5b01c" providerId="ADAL" clId="{B6A7E061-ED63-46DF-83B6-25E127798901}" dt="2025-02-14T14:26:14.306" v="96" actId="478"/>
          <ac:picMkLst>
            <pc:docMk/>
            <pc:sldMk cId="1406677034" sldId="2147474619"/>
            <ac:picMk id="10" creationId="{1319FF94-5AC8-E4B9-FB46-7CD6A23C2E2F}"/>
          </ac:picMkLst>
        </pc:picChg>
      </pc:sldChg>
      <pc:sldChg chg="delSp modSp mod modTransition delAnim modNotesTx">
        <pc:chgData name="DOMINGUEZ, Morgane" userId="d29c428e-ee62-4017-a838-521138d5b01c" providerId="ADAL" clId="{B6A7E061-ED63-46DF-83B6-25E127798901}" dt="2025-02-14T14:41:50.068" v="280"/>
        <pc:sldMkLst>
          <pc:docMk/>
          <pc:sldMk cId="1316753967" sldId="2147474620"/>
        </pc:sldMkLst>
        <pc:spChg chg="mod">
          <ac:chgData name="DOMINGUEZ, Morgane" userId="d29c428e-ee62-4017-a838-521138d5b01c" providerId="ADAL" clId="{B6A7E061-ED63-46DF-83B6-25E127798901}" dt="2025-02-14T14:36:24.426" v="248" actId="1076"/>
          <ac:spMkLst>
            <pc:docMk/>
            <pc:sldMk cId="1316753967" sldId="2147474620"/>
            <ac:spMk id="9" creationId="{82D774D9-34E7-E0BA-0DCF-1D176C96DBBD}"/>
          </ac:spMkLst>
        </pc:spChg>
        <pc:picChg chg="del">
          <ac:chgData name="DOMINGUEZ, Morgane" userId="d29c428e-ee62-4017-a838-521138d5b01c" providerId="ADAL" clId="{B6A7E061-ED63-46DF-83B6-25E127798901}" dt="2025-02-14T14:26:20.662" v="100" actId="478"/>
          <ac:picMkLst>
            <pc:docMk/>
            <pc:sldMk cId="1316753967" sldId="2147474620"/>
            <ac:picMk id="8" creationId="{5212C9BC-0649-784F-61BB-1F340A39ECFD}"/>
          </ac:picMkLst>
        </pc:picChg>
      </pc:sldChg>
      <pc:sldChg chg="delSp modSp mod modTransition delAnim modAnim modNotesTx">
        <pc:chgData name="DOMINGUEZ, Morgane" userId="d29c428e-ee62-4017-a838-521138d5b01c" providerId="ADAL" clId="{B6A7E061-ED63-46DF-83B6-25E127798901}" dt="2025-02-14T14:41:56.588" v="281"/>
        <pc:sldMkLst>
          <pc:docMk/>
          <pc:sldMk cId="418592088" sldId="2147474621"/>
        </pc:sldMkLst>
        <pc:spChg chg="del">
          <ac:chgData name="DOMINGUEZ, Morgane" userId="d29c428e-ee62-4017-a838-521138d5b01c" providerId="ADAL" clId="{B6A7E061-ED63-46DF-83B6-25E127798901}" dt="2025-02-14T14:26:51.834" v="109" actId="478"/>
          <ac:spMkLst>
            <pc:docMk/>
            <pc:sldMk cId="418592088" sldId="2147474621"/>
            <ac:spMk id="2" creationId="{5C676140-EB09-DA0F-2C43-D66893932B40}"/>
          </ac:spMkLst>
        </pc:spChg>
        <pc:spChg chg="del">
          <ac:chgData name="DOMINGUEZ, Morgane" userId="d29c428e-ee62-4017-a838-521138d5b01c" providerId="ADAL" clId="{B6A7E061-ED63-46DF-83B6-25E127798901}" dt="2025-02-14T14:26:51.834" v="109" actId="478"/>
          <ac:spMkLst>
            <pc:docMk/>
            <pc:sldMk cId="418592088" sldId="2147474621"/>
            <ac:spMk id="8" creationId="{E6D113E7-9C32-0F66-6CA4-21FD9AB183AD}"/>
          </ac:spMkLst>
        </pc:spChg>
        <pc:spChg chg="mod">
          <ac:chgData name="DOMINGUEZ, Morgane" userId="d29c428e-ee62-4017-a838-521138d5b01c" providerId="ADAL" clId="{B6A7E061-ED63-46DF-83B6-25E127798901}" dt="2025-02-14T14:36:30.846" v="249" actId="1076"/>
          <ac:spMkLst>
            <pc:docMk/>
            <pc:sldMk cId="418592088" sldId="2147474621"/>
            <ac:spMk id="11" creationId="{BB5D6FF7-E190-84C5-5218-5485B75D5D8C}"/>
          </ac:spMkLst>
        </pc:spChg>
        <pc:picChg chg="del">
          <ac:chgData name="DOMINGUEZ, Morgane" userId="d29c428e-ee62-4017-a838-521138d5b01c" providerId="ADAL" clId="{B6A7E061-ED63-46DF-83B6-25E127798901}" dt="2025-02-14T14:26:24.927" v="101" actId="478"/>
          <ac:picMkLst>
            <pc:docMk/>
            <pc:sldMk cId="418592088" sldId="2147474621"/>
            <ac:picMk id="9" creationId="{EBEFF4AD-F9F2-B528-3F8C-3E8AE154A815}"/>
          </ac:picMkLst>
        </pc:picChg>
      </pc:sldChg>
      <pc:sldChg chg="delSp modSp mod modTransition delAnim modNotesTx">
        <pc:chgData name="DOMINGUEZ, Morgane" userId="d29c428e-ee62-4017-a838-521138d5b01c" providerId="ADAL" clId="{B6A7E061-ED63-46DF-83B6-25E127798901}" dt="2025-02-14T14:42:03.932" v="282"/>
        <pc:sldMkLst>
          <pc:docMk/>
          <pc:sldMk cId="3674370995" sldId="2147474622"/>
        </pc:sldMkLst>
        <pc:spChg chg="mod">
          <ac:chgData name="DOMINGUEZ, Morgane" userId="d29c428e-ee62-4017-a838-521138d5b01c" providerId="ADAL" clId="{B6A7E061-ED63-46DF-83B6-25E127798901}" dt="2025-02-14T14:36:49.522" v="250" actId="1076"/>
          <ac:spMkLst>
            <pc:docMk/>
            <pc:sldMk cId="3674370995" sldId="2147474622"/>
            <ac:spMk id="8" creationId="{E14678D1-197E-0861-6E3E-ED68BCF01057}"/>
          </ac:spMkLst>
        </pc:spChg>
        <pc:picChg chg="del">
          <ac:chgData name="DOMINGUEZ, Morgane" userId="d29c428e-ee62-4017-a838-521138d5b01c" providerId="ADAL" clId="{B6A7E061-ED63-46DF-83B6-25E127798901}" dt="2025-02-14T14:26:32.069" v="105" actId="478"/>
          <ac:picMkLst>
            <pc:docMk/>
            <pc:sldMk cId="3674370995" sldId="2147474622"/>
            <ac:picMk id="7" creationId="{89349826-BBD0-3AA8-4A21-4BF097D99C22}"/>
          </ac:picMkLst>
        </pc:picChg>
      </pc:sldChg>
      <pc:sldChg chg="delSp modSp mod modTransition delAnim modNotesTx">
        <pc:chgData name="DOMINGUEZ, Morgane" userId="d29c428e-ee62-4017-a838-521138d5b01c" providerId="ADAL" clId="{B6A7E061-ED63-46DF-83B6-25E127798901}" dt="2025-02-14T14:42:18.556" v="284"/>
        <pc:sldMkLst>
          <pc:docMk/>
          <pc:sldMk cId="2849894684" sldId="2147474632"/>
        </pc:sldMkLst>
        <pc:spChg chg="mod">
          <ac:chgData name="DOMINGUEZ, Morgane" userId="d29c428e-ee62-4017-a838-521138d5b01c" providerId="ADAL" clId="{B6A7E061-ED63-46DF-83B6-25E127798901}" dt="2025-02-14T14:37:00.682" v="253" actId="1076"/>
          <ac:spMkLst>
            <pc:docMk/>
            <pc:sldMk cId="2849894684" sldId="2147474632"/>
            <ac:spMk id="4" creationId="{C31C1CB0-D205-0721-84C2-EFAC6B559E47}"/>
          </ac:spMkLst>
        </pc:spChg>
        <pc:picChg chg="del">
          <ac:chgData name="DOMINGUEZ, Morgane" userId="d29c428e-ee62-4017-a838-521138d5b01c" providerId="ADAL" clId="{B6A7E061-ED63-46DF-83B6-25E127798901}" dt="2025-02-14T14:26:36.310" v="106" actId="478"/>
          <ac:picMkLst>
            <pc:docMk/>
            <pc:sldMk cId="2849894684" sldId="2147474632"/>
            <ac:picMk id="3" creationId="{B1E07C02-DA24-1A13-B73F-970CE33E45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1 of the GTFCC online course on cholera surveillance for health authorities.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1220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the importance of early detection with a fictive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epidemic curve represents the potential number of cholera cases by day if a cholera outbreak was detected with delay which would result in a delayed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428267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this epidemic curve represents the potential number of cholera cases by day if an outbreak was detected early which would enable a rapid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3556399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solidFill>
                  <a:srgbClr val="009999"/>
                </a:solidFill>
                <a:effectLst/>
                <a:latin typeface="Calibri" panose="020F0502020204030204" pitchFamily="34" charset="0"/>
                <a:cs typeface="Times New Roman" panose="02020603050405020304" pitchFamily="18" charset="0"/>
              </a:rPr>
              <a:t>If we compare the number of cases by day in these two situations, we can see that with early detection and rapid response, the number of cholera cases remained much lower compared to if the outbreak would have been detected and responded to with delay. This illustrates that early detection and rapid response help prevent further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12</a:t>
            </a:fld>
            <a:endParaRPr lang="en-US"/>
          </a:p>
        </p:txBody>
      </p:sp>
    </p:spTree>
    <p:extLst>
      <p:ext uri="{BB962C8B-B14F-4D97-AF65-F5344CB8AC3E}">
        <p14:creationId xmlns:p14="http://schemas.microsoft.com/office/powerpoint/2010/main" val="128813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cholera clusters and the surveillance objective in that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cholera cluster when a group of cases infected one another or got infected by the same source. Clusters are more likely to occur at the very early stages of an outbreak following the introduction of cholera in a new geographic area.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clustered transmission is not interrupted rapidly, cholera might spread in the community and cause a large outbreak that would be more challenging to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robust surveillance that can guide highly targeted interventions around cases, it is possible to interrupt transmission at cluster stage before it spreads in the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2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Going back to our previous example, if surveillance is sufficiently performant to track clusters in order to guide highly targeted interventions around cases, then the number of cholera cases that can be prevented is even higher.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14</a:t>
            </a:fld>
            <a:endParaRPr lang="en-US"/>
          </a:p>
        </p:txBody>
      </p:sp>
    </p:spTree>
    <p:extLst>
      <p:ext uri="{BB962C8B-B14F-4D97-AF65-F5344CB8AC3E}">
        <p14:creationId xmlns:p14="http://schemas.microsoft.com/office/powerpoint/2010/main" val="1960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the last surveillance objective, during an outbreak, if cholera has spread in the community, surveillance continuously generates information that is directly used to target effective multisectoral strategies to control and end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pivotal to guide interventions across all cholera control and prevention pillars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from vaccination campaigns, to water, sanitation and hygiene efforts, community engagement, and case management.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90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play a pivotal role in cholera surveillance. Let’s see why.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22134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surveillance is adaptive.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just seen that depending on the cholera situation, the objectives of surveillance evolve. As a result, the surveillance strategies to achieve the corresponding objectives also evolve depending on the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Adaptive surveillance means that surveillance strategies are adapted locally depending on the ongoing cholera situation. The local level considered is the surveillance unit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unit level corresponds to the lowest administrative level at which decisions are made regarding cholera prevention and control in a given country. The corresponding level is determined by each country in its specific context.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Typically, countries often select administrative level 2 or administrative level 3 as their surveillance unit level. However, different levels may also be considered depending on what’s most appropriate in a specific country.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117180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the principle of adaptive surveillance with a fictive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map represents the surveillance units of a fictional country. The southern part of this country is regularly affected by cholera outbreaks whilst the northern part has not been affected by large cholera outbreaks in decades.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Currently, in the southern part of the country, there is an ongoing cholera outbreak in several surveillance units. Those are represented in red on the map. In these surveillance units, the current surveillance objective is to monitor the outbreak to generate information to orient control measures to mitigate the impact and the spread of cholera.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northern part of the country, there is an ongoing cholera cluster in one surveillance unit. This surveillance unit is represented in orange on the map. In this unit, the current surveillance objective is to track this cluster in order to interrupt transmission before it becomes widespread in the community and more challenging to control.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other surveillance units of the country, currently there is no cholera outbreak. Those are represented in yellow on the map. In these surveillance units, the current surveillance objective is to detect any cholera outbreak early in order to trigger rapid response measures.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the cholera situation is heterogenous in this country, different surveillance strategies currently apply in different surveillance units. This is adaptive cholera surveillance.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0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cholera surveillance is continuously adapted to the ongoing cholera situation at the local level of surveillance units, local health authorities play a pivotal role to coordinate the implementation of adaptive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Local health authorities ensure that at all times, in all surveillance units they are responsible for, surveillance is:</a:t>
            </a:r>
          </a:p>
          <a:p>
            <a:pPr marL="342900" marR="0" lvl="0" indent="-342900">
              <a:lnSpc>
                <a:spcPct val="107000"/>
              </a:lnSpc>
              <a:spcBef>
                <a:spcPts val="0"/>
              </a:spcBef>
              <a:spcAft>
                <a:spcPts val="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Adapted to the ongoing cholera situation;</a:t>
            </a:r>
          </a:p>
          <a:p>
            <a:pPr marL="342900" marR="0" lvl="0" indent="-342900">
              <a:lnSpc>
                <a:spcPct val="107000"/>
              </a:lnSpc>
              <a:spcBef>
                <a:spcPts val="0"/>
              </a:spcBef>
              <a:spcAft>
                <a:spcPts val="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Effectively implemented in accordance with applicable surveillance strategies;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Continuously used to guide public health measures to prevent and control cholera.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5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the objectives of cholera surveillance and the reasons why health authorities play such a pivotal role in cholera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275532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although adaptive, cholera surveillance is implemented within a stable surveillance system.</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surveillance core functions are implemented at all times independent of the cholera situation. This is the backbone of a robust and stable surveillance environment.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surveillance strategies are then adapted in a dynamic manner depending on the local cholera situation. This ensures that surveillance continuously achieves its objectives in an effective and efficient manner.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2074906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next modules, you will learn more about the role of health authorities in cholera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2, we will walk you through the core surveillance functions that health authorities implement at all times.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in the following modules, we will walk you through specificities to implement cholera surveillance depending on the ongoing cholera situation and the corresponding surveillance objective.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3, we will focus on surveillance for the early detection of cholera outbreaks.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4, we will address surveillance to monitor cholera outbreaks.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in module 5, we will cover surveillance to track cholera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studies will be offered in modules 3 to 5 to dive into the surveillance specificities depending on the ongoing cholera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186164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Depending on the cholera situation, surveillance has different objectives:</a:t>
            </a:r>
          </a:p>
          <a:p>
            <a:pPr marL="342900" marR="0" lvl="0" indent="-342900">
              <a:lnSpc>
                <a:spcPct val="107000"/>
              </a:lnSpc>
              <a:spcBef>
                <a:spcPts val="0"/>
              </a:spcBef>
              <a:spcAft>
                <a:spcPts val="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detecting cholera outbreaks early so that they can be controlled rapidly; </a:t>
            </a:r>
          </a:p>
          <a:p>
            <a:pPr marL="342900" marR="0" lvl="0" indent="-342900">
              <a:lnSpc>
                <a:spcPct val="107000"/>
              </a:lnSpc>
              <a:spcBef>
                <a:spcPts val="0"/>
              </a:spcBef>
              <a:spcAft>
                <a:spcPts val="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cholera outbreaks to generate information to guide effective strategies to control outbreaks;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tracking cholera clusters to interrupt transmission before cholera spreads in the community.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strategies are adapted in a dynamic manner according to the cholera situation at the local level of “surveillance units”.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ensuring that surveillance is effectively implemented in each surveillance unit according to applicable strategies depending on the ongoing local cholera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85695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In surveillance units where there is no cholera outbreak, surveillance is for the:</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236322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and f. In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units where there is no cholera outbreak, surveillance is for the early detection of outbreaks, this is critical to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1800707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In surveillance units where there is a cholera outbreak, surveillance is for the:</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3952352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and d. In surveillance units where there is a cholera outbreak, surveillance is for the monitoring of the outbreak. This is critical to generate information to guide effective interventions across all cholera control pillars.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734489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In surveillance units where cholera has just been introduced and hasn’t yet spread in the community, surveillance is for the: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551725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c and e. In surveillance units where cholera has just been introduced and hasn’t yet spread in the community, surveillance is to track clusters. This is critical to interrupt transmission before cholera spreads in the community.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76683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familiar with the objectives of cholera surveillance in different situations and you will be aware of the pivotal role that health authorities play to ensure that cholera surveillance continuously meets these objectives.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1080134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196964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dive in, let us quickly remind you what cholera is and what surveillance is.</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261339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is an acute diarrheal infection which spreads through contaminated food and water.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caused by the bacterium toxigenic Vibrio cholerae, serogroup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O139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can spread rapidly and cause large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Severe forms of the disease can lead to severe dehydration and death within hours if not treated. However, it is preventable and easily treatable.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6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Disease surveillance is the continuous and systematic collection, analysis and interpretation of health-related data with prompt dissemination of results to guide public health response.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essential to understand the dynamics of disease outbreaks by describing who is affected, where and when. This understanding is critical to design effective interventions to control and prevent disease outbreaks.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97489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objectives of cholera surveillance more specifically.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411815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general objective of cholera surveillance is always to generate information to guide an effective public health response in order to reduce the number of cholera cases and cholera deaths and limit the spread of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depending on the cholera situation in a local geographic area, the specific objectives of cholera surveillance evolve.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there is no ongoing cholera outbreak, surveillance aims to detect any cholera outbreak early so that it can be responded to rapidly.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a cholera outbreak is starting but has not yet spread in the community and cholera cases are occurring in clusters, surveillance aims to track the clusters in order to interrupt transmission with highly targeted interventions around the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in geographic areas where there is an ongoing cholera outbreak, surveillance aims to monitor the outbreak in order to guide the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315424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Early detection is an essential surveillance objective because when outbreaks are detected early, they can be controlled rapidly which is critical to mitigate their spread and their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252907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B5D1CA-6397-438A-9CDC-EF686E8C638E}"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684A05-5784-43CA-ABF4-26FAF5278BAC}"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67FA0-D3D7-4489-A805-17C29F76581C}"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715FDD4-00C2-49E0-AA4C-1DABD6C86E20}"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9E429C7-12DC-4874-8F51-247786F8A3A3}"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9391001-7C73-4C0C-9548-F35EDC9D4035}" type="datetime1">
              <a:rPr lang="en-US" smtClean="0"/>
              <a:t>2/15/2025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794A045-0307-4236-8189-31525416C598}" type="datetime1">
              <a:rPr lang="en-US" smtClean="0"/>
              <a:t>2/15/2025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B2F725A-9620-4477-8269-43AC7BC3454C}" type="datetime1">
              <a:rPr lang="en-US" smtClean="0"/>
              <a:t>2/15/2025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72534E5-9F42-447C-9D6A-3EA2C3EE4B6C}" type="datetime1">
              <a:rPr lang="en-US" smtClean="0"/>
              <a:t>2/15/2025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9356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E256A8C-F572-437C-A320-ABD5FD0891BB}"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9467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F248A6D-5764-437C-B780-66AFEFE17F2E}"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062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C71CF-3D48-4707-8C9F-CAB35313B80C}"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0C6AC59-6850-4F30-80F6-7856284AF27E}"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4211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B98195E-8ED0-4179-BA14-77F78C5A62AC}"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28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EEF9869-3B2F-41C2-B733-FF1FDEF708BA}"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9345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546D396-21D0-4000-997B-B2FF7E615C01}"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1281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A77F1E1-813F-476C-B3A5-B1B4AB114E3C}"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041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BEA17F3D-1EB4-44A7-94B0-894CB94CEFE1}" type="datetime1">
              <a:rPr lang="en-US" smtClean="0"/>
              <a:t>2/15/2025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6277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ABC3668-3A31-4C27-84B6-4B5D6F7119EF}" type="datetime1">
              <a:rPr lang="en-US" smtClean="0"/>
              <a:t>2/15/2025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7774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9ABEECF4-E18A-43C1-A180-50F414A9A025}" type="datetime1">
              <a:rPr lang="en-US" smtClean="0"/>
              <a:t>2/15/2025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2966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C1C8E5F7-BF3C-4589-B2AF-597729489662}" type="datetime1">
              <a:rPr lang="en-US" smtClean="0"/>
              <a:t>2/15/2025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111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3A5E0DF3-A09D-4DEE-A82C-19B494D1224D}" type="datetime1">
              <a:rPr lang="en-US" smtClean="0"/>
              <a:t>2/15/2025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8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B99556-1F36-40BB-BCFE-29E0659886FC}"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87BD4657-9D95-42C2-BF52-7957418BBB10}" type="datetime1">
              <a:rPr lang="en-US" smtClean="0"/>
              <a:t>2/15/2025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0004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3C42D50B-3129-40DE-8D2F-3B1E0A259493}" type="datetime1">
              <a:rPr lang="en-US" smtClean="0"/>
              <a:t>2/15/2025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5889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27BCF49-82BD-42B1-AD80-ACF302413CD4}" type="datetime1">
              <a:rPr lang="en-US" smtClean="0"/>
              <a:t>2/15/2025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3010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98A0F75C-2890-48E7-B4D9-E2D31D7E898B}" type="datetime1">
              <a:rPr lang="en-US" smtClean="0"/>
              <a:t>2/15/2025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867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B239E5-8C5B-4A92-B45B-787B6766AE33}"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EBCE0B-7733-4724-A196-B6142FA36A35}" type="datetime1">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42A9E-9F86-4ED3-8A56-07F59511702A}" type="datetime1">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DF23A-F74A-4EAC-935F-1E06C6071109}" type="datetime1">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4ECD46-D189-42BE-9D41-06E3FABCAE5F}"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79F48A-5CAC-4C3C-A868-F1B2221DC1DF}"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9A7CB-CBD1-4F89-B029-5A66B7A7D82C}" type="datetime1">
              <a:rPr lang="en-US" smtClean="0"/>
              <a:t>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0443E37-372B-445E-ADCF-2C9B1794BE3D}" type="datetime1">
              <a:rPr lang="en-US" smtClean="0"/>
              <a:t>2/15/2025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B1E44A5-14B9-46DE-BA15-72EF4A93AC4C}" type="datetime1">
              <a:rPr lang="en-US" smtClean="0"/>
              <a:t>2/15/2025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656337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434E6-14FA-3159-2F1E-C74C760F36C6}"/>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586728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757D9C-9212-88DA-1D4D-A8B5B0B86101}"/>
              </a:ext>
            </a:extLst>
          </p:cNvPr>
          <p:cNvGrpSpPr/>
          <p:nvPr/>
        </p:nvGrpSpPr>
        <p:grpSpPr>
          <a:xfrm>
            <a:off x="383047" y="3834939"/>
            <a:ext cx="15771353" cy="6452061"/>
            <a:chOff x="383047" y="3834939"/>
            <a:chExt cx="15771353" cy="6452061"/>
          </a:xfrm>
        </p:grpSpPr>
        <p:pic>
          <p:nvPicPr>
            <p:cNvPr id="7" name="Picture 6">
              <a:extLst>
                <a:ext uri="{FF2B5EF4-FFF2-40B4-BE49-F238E27FC236}">
                  <a16:creationId xmlns:a16="http://schemas.microsoft.com/office/drawing/2014/main" id="{3BD59F95-9DC8-D9DB-6736-E3263F97DE5C}"/>
                </a:ext>
              </a:extLst>
            </p:cNvPr>
            <p:cNvPicPr>
              <a:picLocks noChangeAspect="1"/>
            </p:cNvPicPr>
            <p:nvPr/>
          </p:nvPicPr>
          <p:blipFill>
            <a:blip r:embed="rId3"/>
            <a:stretch>
              <a:fillRect/>
            </a:stretch>
          </p:blipFill>
          <p:spPr>
            <a:xfrm>
              <a:off x="2024832" y="3834939"/>
              <a:ext cx="14129568" cy="6048948"/>
            </a:xfrm>
            <a:prstGeom prst="rect">
              <a:avLst/>
            </a:prstGeom>
          </p:spPr>
        </p:pic>
        <p:sp>
          <p:nvSpPr>
            <p:cNvPr id="17" name="TextBox 16">
              <a:extLst>
                <a:ext uri="{FF2B5EF4-FFF2-40B4-BE49-F238E27FC236}">
                  <a16:creationId xmlns:a16="http://schemas.microsoft.com/office/drawing/2014/main" id="{CAF353EC-267A-5826-4C8C-FA63955E6C46}"/>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Number of cases</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pic>
        <p:nvPicPr>
          <p:cNvPr id="3" name="Picture 2">
            <a:extLst>
              <a:ext uri="{FF2B5EF4-FFF2-40B4-BE49-F238E27FC236}">
                <a16:creationId xmlns:a16="http://schemas.microsoft.com/office/drawing/2014/main" id="{9C4F40FA-2687-D285-43DE-4E6C54105684}"/>
              </a:ext>
            </a:extLst>
          </p:cNvPr>
          <p:cNvPicPr>
            <a:picLocks noChangeAspect="1"/>
          </p:cNvPicPr>
          <p:nvPr/>
        </p:nvPicPr>
        <p:blipFill>
          <a:blip r:embed="rId4"/>
          <a:stretch>
            <a:fillRect/>
          </a:stretch>
        </p:blipFill>
        <p:spPr>
          <a:xfrm>
            <a:off x="383047" y="1691484"/>
            <a:ext cx="3733802" cy="1301625"/>
          </a:xfrm>
          <a:prstGeom prst="rect">
            <a:avLst/>
          </a:prstGeom>
        </p:spPr>
      </p:pic>
      <p:grpSp>
        <p:nvGrpSpPr>
          <p:cNvPr id="16" name="Group 15">
            <a:extLst>
              <a:ext uri="{FF2B5EF4-FFF2-40B4-BE49-F238E27FC236}">
                <a16:creationId xmlns:a16="http://schemas.microsoft.com/office/drawing/2014/main" id="{9A0C69A2-3943-F5C0-8DE8-D7112F214E90}"/>
              </a:ext>
            </a:extLst>
          </p:cNvPr>
          <p:cNvGrpSpPr/>
          <p:nvPr/>
        </p:nvGrpSpPr>
        <p:grpSpPr>
          <a:xfrm>
            <a:off x="7982953" y="3494396"/>
            <a:ext cx="1833675" cy="1741784"/>
            <a:chOff x="7982953" y="3494396"/>
            <a:chExt cx="1833675" cy="1741784"/>
          </a:xfrm>
        </p:grpSpPr>
        <p:sp>
          <p:nvSpPr>
            <p:cNvPr id="6" name="TextBox 6"/>
            <p:cNvSpPr txBox="1"/>
            <p:nvPr/>
          </p:nvSpPr>
          <p:spPr>
            <a:xfrm>
              <a:off x="7982953" y="3494396"/>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Late </a:t>
              </a:r>
            </a:p>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response</a:t>
              </a:r>
            </a:p>
          </p:txBody>
        </p:sp>
        <p:sp>
          <p:nvSpPr>
            <p:cNvPr id="9" name="AutoShape 9"/>
            <p:cNvSpPr/>
            <p:nvPr/>
          </p:nvSpPr>
          <p:spPr>
            <a:xfrm>
              <a:off x="8764323" y="4407763"/>
              <a:ext cx="0" cy="828417"/>
            </a:xfrm>
            <a:prstGeom prst="line">
              <a:avLst/>
            </a:prstGeom>
            <a:ln w="76200" cap="rnd">
              <a:solidFill>
                <a:srgbClr val="C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999432" y="-1927223"/>
            <a:ext cx="10213839" cy="3431271"/>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6008" y="557874"/>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grpSp>
        <p:nvGrpSpPr>
          <p:cNvPr id="15" name="Group 14">
            <a:extLst>
              <a:ext uri="{FF2B5EF4-FFF2-40B4-BE49-F238E27FC236}">
                <a16:creationId xmlns:a16="http://schemas.microsoft.com/office/drawing/2014/main" id="{22878C6A-1132-A42B-0204-1679397B6F67}"/>
              </a:ext>
            </a:extLst>
          </p:cNvPr>
          <p:cNvGrpSpPr/>
          <p:nvPr/>
        </p:nvGrpSpPr>
        <p:grpSpPr>
          <a:xfrm>
            <a:off x="6877273" y="4220327"/>
            <a:ext cx="1937081" cy="2134349"/>
            <a:chOff x="6877273" y="4220327"/>
            <a:chExt cx="1937081" cy="2134349"/>
          </a:xfrm>
        </p:grpSpPr>
        <p:sp>
          <p:nvSpPr>
            <p:cNvPr id="8" name="TextBox 8"/>
            <p:cNvSpPr txBox="1"/>
            <p:nvPr/>
          </p:nvSpPr>
          <p:spPr>
            <a:xfrm>
              <a:off x="6877273" y="4220327"/>
              <a:ext cx="1937081" cy="828417"/>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Late</a:t>
              </a: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detection</a:t>
              </a:r>
            </a:p>
          </p:txBody>
        </p:sp>
        <p:sp>
          <p:nvSpPr>
            <p:cNvPr id="2" name="AutoShape 9">
              <a:extLst>
                <a:ext uri="{FF2B5EF4-FFF2-40B4-BE49-F238E27FC236}">
                  <a16:creationId xmlns:a16="http://schemas.microsoft.com/office/drawing/2014/main" id="{1ADE3767-314A-8C9E-C5EE-225741737680}"/>
                </a:ext>
              </a:extLst>
            </p:cNvPr>
            <p:cNvSpPr/>
            <p:nvPr/>
          </p:nvSpPr>
          <p:spPr>
            <a:xfrm>
              <a:off x="8181474" y="5143500"/>
              <a:ext cx="2096" cy="1211176"/>
            </a:xfrm>
            <a:prstGeom prst="line">
              <a:avLst/>
            </a:prstGeom>
            <a:ln w="85725" cap="rnd">
              <a:solidFill>
                <a:srgbClr val="C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A9957029-1623-6AF0-1B78-388962CC11F5}"/>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9" name="Slide Number Placeholder 18">
            <a:extLst>
              <a:ext uri="{FF2B5EF4-FFF2-40B4-BE49-F238E27FC236}">
                <a16:creationId xmlns:a16="http://schemas.microsoft.com/office/drawing/2014/main" id="{463010F3-788F-94C7-00C8-BA3B09053D74}"/>
              </a:ext>
            </a:extLst>
          </p:cNvPr>
          <p:cNvSpPr>
            <a:spLocks noGrp="1"/>
          </p:cNvSpPr>
          <p:nvPr>
            <p:ph type="sldNum" sz="quarter" idx="12"/>
          </p:nvPr>
        </p:nvSpPr>
        <p:spPr>
          <a:xfrm>
            <a:off x="15536779" y="9675653"/>
            <a:ext cx="2133600" cy="365125"/>
          </a:xfrm>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9F1AEC3-B550-D07E-70D7-403A7635C521}"/>
              </a:ext>
            </a:extLst>
          </p:cNvPr>
          <p:cNvPicPr preferRelativeResize="0">
            <a:picLocks/>
          </p:cNvPicPr>
          <p:nvPr/>
        </p:nvPicPr>
        <p:blipFill>
          <a:blip r:embed="rId3"/>
          <a:stretch>
            <a:fillRect/>
          </a:stretch>
        </p:blipFill>
        <p:spPr>
          <a:xfrm>
            <a:off x="1702141" y="3719573"/>
            <a:ext cx="14127480" cy="6364078"/>
          </a:xfrm>
          <a:prstGeom prst="rect">
            <a:avLst/>
          </a:prstGeom>
        </p:spPr>
      </p:pic>
      <p:grpSp>
        <p:nvGrpSpPr>
          <p:cNvPr id="15" name="Group 14">
            <a:extLst>
              <a:ext uri="{FF2B5EF4-FFF2-40B4-BE49-F238E27FC236}">
                <a16:creationId xmlns:a16="http://schemas.microsoft.com/office/drawing/2014/main" id="{A134ADA5-91C8-E8F2-A084-249F9EE4D3A2}"/>
              </a:ext>
            </a:extLst>
          </p:cNvPr>
          <p:cNvGrpSpPr/>
          <p:nvPr/>
        </p:nvGrpSpPr>
        <p:grpSpPr>
          <a:xfrm>
            <a:off x="3679274" y="6176317"/>
            <a:ext cx="1833675" cy="2822120"/>
            <a:chOff x="3679274" y="6176317"/>
            <a:chExt cx="1833675" cy="2822120"/>
          </a:xfrm>
        </p:grpSpPr>
        <p:sp>
          <p:nvSpPr>
            <p:cNvPr id="6" name="TextBox 6"/>
            <p:cNvSpPr txBox="1"/>
            <p:nvPr/>
          </p:nvSpPr>
          <p:spPr>
            <a:xfrm>
              <a:off x="3679274" y="6176317"/>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Rapid</a:t>
              </a:r>
            </a:p>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response</a:t>
              </a:r>
            </a:p>
          </p:txBody>
        </p:sp>
        <p:sp>
          <p:nvSpPr>
            <p:cNvPr id="9" name="AutoShape 9"/>
            <p:cNvSpPr/>
            <p:nvPr/>
          </p:nvSpPr>
          <p:spPr>
            <a:xfrm flipH="1">
              <a:off x="4599295" y="7124700"/>
              <a:ext cx="0" cy="1873737"/>
            </a:xfrm>
            <a:prstGeom prst="line">
              <a:avLst/>
            </a:prstGeom>
            <a:ln w="76200"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786063" y="-1906433"/>
            <a:ext cx="9930063" cy="3389255"/>
            <a:chOff x="0" y="-47625"/>
            <a:chExt cx="1324948"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324948"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7879" y="454173"/>
            <a:ext cx="1006946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nvGrpSpPr>
          <p:cNvPr id="10" name="Group 9">
            <a:extLst>
              <a:ext uri="{FF2B5EF4-FFF2-40B4-BE49-F238E27FC236}">
                <a16:creationId xmlns:a16="http://schemas.microsoft.com/office/drawing/2014/main" id="{B7A9A7C3-E6B9-910C-C760-CC648DCD9844}"/>
              </a:ext>
            </a:extLst>
          </p:cNvPr>
          <p:cNvGrpSpPr/>
          <p:nvPr/>
        </p:nvGrpSpPr>
        <p:grpSpPr>
          <a:xfrm>
            <a:off x="2634919" y="4503347"/>
            <a:ext cx="1937081" cy="4701390"/>
            <a:chOff x="2634919" y="4503347"/>
            <a:chExt cx="1937081" cy="4701390"/>
          </a:xfrm>
        </p:grpSpPr>
        <p:sp>
          <p:nvSpPr>
            <p:cNvPr id="8" name="TextBox 8"/>
            <p:cNvSpPr txBox="1"/>
            <p:nvPr/>
          </p:nvSpPr>
          <p:spPr>
            <a:xfrm>
              <a:off x="2634919" y="4503347"/>
              <a:ext cx="1937081" cy="828417"/>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Early </a:t>
              </a: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detection</a:t>
              </a:r>
            </a:p>
          </p:txBody>
        </p:sp>
        <p:sp>
          <p:nvSpPr>
            <p:cNvPr id="2" name="AutoShape 9">
              <a:extLst>
                <a:ext uri="{FF2B5EF4-FFF2-40B4-BE49-F238E27FC236}">
                  <a16:creationId xmlns:a16="http://schemas.microsoft.com/office/drawing/2014/main" id="{1ADE3767-314A-8C9E-C5EE-225741737680}"/>
                </a:ext>
              </a:extLst>
            </p:cNvPr>
            <p:cNvSpPr/>
            <p:nvPr/>
          </p:nvSpPr>
          <p:spPr>
            <a:xfrm flipH="1">
              <a:off x="3603459" y="5261503"/>
              <a:ext cx="0" cy="3943234"/>
            </a:xfrm>
            <a:prstGeom prst="line">
              <a:avLst/>
            </a:prstGeom>
            <a:ln w="85725"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FFDC2CE-4390-9C40-CE2A-3F168F46F802}"/>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Number of cases</a:t>
            </a:r>
          </a:p>
        </p:txBody>
      </p:sp>
      <p:pic>
        <p:nvPicPr>
          <p:cNvPr id="3" name="Picture 2">
            <a:extLst>
              <a:ext uri="{FF2B5EF4-FFF2-40B4-BE49-F238E27FC236}">
                <a16:creationId xmlns:a16="http://schemas.microsoft.com/office/drawing/2014/main" id="{5720F1AC-D11F-CFBD-BB5F-2DF9A0ACCD0A}"/>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A6E1B084-5A56-448D-AF96-60A30660B192}"/>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7" name="Slide Number Placeholder 6">
            <a:extLst>
              <a:ext uri="{FF2B5EF4-FFF2-40B4-BE49-F238E27FC236}">
                <a16:creationId xmlns:a16="http://schemas.microsoft.com/office/drawing/2014/main" id="{B770D23C-9A50-D1E8-106E-7F5FEB4C46FD}"/>
              </a:ext>
            </a:extLst>
          </p:cNvPr>
          <p:cNvSpPr>
            <a:spLocks noGrp="1"/>
          </p:cNvSpPr>
          <p:nvPr>
            <p:ph type="sldNum" sz="quarter" idx="12"/>
          </p:nvPr>
        </p:nvSpPr>
        <p:spPr>
          <a:xfrm>
            <a:off x="15519059" y="9675653"/>
            <a:ext cx="2133600" cy="365125"/>
          </a:xfrm>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216418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8D92A04-BF64-E39C-9322-760BF43D785E}"/>
              </a:ext>
            </a:extLst>
          </p:cNvPr>
          <p:cNvPicPr preferRelativeResize="0">
            <a:picLocks/>
          </p:cNvPicPr>
          <p:nvPr/>
        </p:nvPicPr>
        <p:blipFill>
          <a:blip r:embed="rId3"/>
          <a:stretch>
            <a:fillRect/>
          </a:stretch>
        </p:blipFill>
        <p:spPr>
          <a:xfrm>
            <a:off x="1913712" y="3652292"/>
            <a:ext cx="14127480" cy="6053328"/>
          </a:xfrm>
          <a:prstGeom prst="rect">
            <a:avLst/>
          </a:prstGeom>
        </p:spPr>
      </p:pic>
      <p:grpSp>
        <p:nvGrpSpPr>
          <p:cNvPr id="11" name="Group 7">
            <a:extLst>
              <a:ext uri="{FF2B5EF4-FFF2-40B4-BE49-F238E27FC236}">
                <a16:creationId xmlns:a16="http://schemas.microsoft.com/office/drawing/2014/main" id="{644C1383-460D-1338-0D97-AF4044BA35F5}"/>
              </a:ext>
            </a:extLst>
          </p:cNvPr>
          <p:cNvGrpSpPr/>
          <p:nvPr/>
        </p:nvGrpSpPr>
        <p:grpSpPr>
          <a:xfrm>
            <a:off x="-1244599" y="-1896742"/>
            <a:ext cx="1038859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04340" y="575344"/>
            <a:ext cx="1133578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nvGrpSpPr>
          <p:cNvPr id="7" name="Group 6">
            <a:extLst>
              <a:ext uri="{FF2B5EF4-FFF2-40B4-BE49-F238E27FC236}">
                <a16:creationId xmlns:a16="http://schemas.microsoft.com/office/drawing/2014/main" id="{27567F87-A722-EE4E-9397-250B66A066F7}"/>
              </a:ext>
            </a:extLst>
          </p:cNvPr>
          <p:cNvGrpSpPr/>
          <p:nvPr/>
        </p:nvGrpSpPr>
        <p:grpSpPr>
          <a:xfrm>
            <a:off x="10123807" y="4015123"/>
            <a:ext cx="4553479" cy="2277318"/>
            <a:chOff x="10123807" y="4015123"/>
            <a:chExt cx="4553479" cy="2277318"/>
          </a:xfrm>
        </p:grpSpPr>
        <p:sp>
          <p:nvSpPr>
            <p:cNvPr id="4" name="TextBox 4"/>
            <p:cNvSpPr txBox="1"/>
            <p:nvPr/>
          </p:nvSpPr>
          <p:spPr>
            <a:xfrm>
              <a:off x="10123807" y="4015123"/>
              <a:ext cx="4553479" cy="1123513"/>
            </a:xfrm>
            <a:prstGeom prst="rect">
              <a:avLst/>
            </a:prstGeom>
          </p:spPr>
          <p:txBody>
            <a:bodyPr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Potential c</a:t>
              </a: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ases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prevented with early detection and rapid response</a:t>
              </a:r>
            </a:p>
          </p:txBody>
        </p:sp>
        <p:cxnSp>
          <p:nvCxnSpPr>
            <p:cNvPr id="26" name="Straight Arrow Connector 25">
              <a:extLst>
                <a:ext uri="{FF2B5EF4-FFF2-40B4-BE49-F238E27FC236}">
                  <a16:creationId xmlns:a16="http://schemas.microsoft.com/office/drawing/2014/main" id="{2B9E4F42-F8AA-32F7-3730-CDF5B2D92B32}"/>
                </a:ext>
              </a:extLst>
            </p:cNvPr>
            <p:cNvCxnSpPr>
              <a:cxnSpLocks/>
            </p:cNvCxnSpPr>
            <p:nvPr/>
          </p:nvCxnSpPr>
          <p:spPr>
            <a:xfrm flipH="1">
              <a:off x="11165305" y="5143500"/>
              <a:ext cx="1074821" cy="114894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F1AD957-9A31-634A-F44C-079F5A7C66F1}"/>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Number of cases</a:t>
            </a:r>
          </a:p>
        </p:txBody>
      </p:sp>
      <p:pic>
        <p:nvPicPr>
          <p:cNvPr id="2" name="Picture 1">
            <a:extLst>
              <a:ext uri="{FF2B5EF4-FFF2-40B4-BE49-F238E27FC236}">
                <a16:creationId xmlns:a16="http://schemas.microsoft.com/office/drawing/2014/main" id="{F006073E-BBD6-CA0C-9971-F16900D74D84}"/>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4598D434-82EA-8D2C-12D5-16BED541F24A}"/>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3" name="Rectangle 2">
            <a:extLst>
              <a:ext uri="{FF2B5EF4-FFF2-40B4-BE49-F238E27FC236}">
                <a16:creationId xmlns:a16="http://schemas.microsoft.com/office/drawing/2014/main" id="{0362330C-3BB9-DEC9-5887-74CD37C583DD}"/>
              </a:ext>
            </a:extLst>
          </p:cNvPr>
          <p:cNvSpPr/>
          <p:nvPr/>
        </p:nvSpPr>
        <p:spPr>
          <a:xfrm>
            <a:off x="5653349" y="2221506"/>
            <a:ext cx="457200" cy="457200"/>
          </a:xfrm>
          <a:prstGeom prst="rect">
            <a:avLst/>
          </a:prstGeom>
          <a:solidFill>
            <a:srgbClr val="FF6565"/>
          </a:solidFill>
          <a:ln>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CAC8894-600A-7DEB-2173-6C321785D7B8}"/>
              </a:ext>
            </a:extLst>
          </p:cNvPr>
          <p:cNvPicPr>
            <a:picLocks noChangeAspect="1"/>
          </p:cNvPicPr>
          <p:nvPr/>
        </p:nvPicPr>
        <p:blipFill>
          <a:blip r:embed="rId5"/>
          <a:stretch>
            <a:fillRect/>
          </a:stretch>
        </p:blipFill>
        <p:spPr>
          <a:xfrm>
            <a:off x="8533699" y="2216099"/>
            <a:ext cx="443753" cy="457200"/>
          </a:xfrm>
          <a:prstGeom prst="rect">
            <a:avLst/>
          </a:prstGeom>
        </p:spPr>
      </p:pic>
      <p:sp>
        <p:nvSpPr>
          <p:cNvPr id="10" name="TextBox 9">
            <a:extLst>
              <a:ext uri="{FF2B5EF4-FFF2-40B4-BE49-F238E27FC236}">
                <a16:creationId xmlns:a16="http://schemas.microsoft.com/office/drawing/2014/main" id="{B16A5377-5289-A5FB-88A7-E688120DA754}"/>
              </a:ext>
            </a:extLst>
          </p:cNvPr>
          <p:cNvSpPr txBox="1"/>
          <p:nvPr/>
        </p:nvSpPr>
        <p:spPr>
          <a:xfrm>
            <a:off x="6263650" y="2221506"/>
            <a:ext cx="12317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Early</a:t>
            </a:r>
          </a:p>
        </p:txBody>
      </p:sp>
      <p:sp>
        <p:nvSpPr>
          <p:cNvPr id="15" name="TextBox 14">
            <a:extLst>
              <a:ext uri="{FF2B5EF4-FFF2-40B4-BE49-F238E27FC236}">
                <a16:creationId xmlns:a16="http://schemas.microsoft.com/office/drawing/2014/main" id="{D041F7DD-B643-087E-720B-7A1F945B411A}"/>
              </a:ext>
            </a:extLst>
          </p:cNvPr>
          <p:cNvSpPr txBox="1"/>
          <p:nvPr/>
        </p:nvSpPr>
        <p:spPr>
          <a:xfrm>
            <a:off x="9144000" y="2212582"/>
            <a:ext cx="1643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Delayed</a:t>
            </a:r>
          </a:p>
        </p:txBody>
      </p:sp>
      <p:sp>
        <p:nvSpPr>
          <p:cNvPr id="6" name="Slide Number Placeholder 5">
            <a:extLst>
              <a:ext uri="{FF2B5EF4-FFF2-40B4-BE49-F238E27FC236}">
                <a16:creationId xmlns:a16="http://schemas.microsoft.com/office/drawing/2014/main" id="{0FA3FB55-8F83-5ED5-6EB0-07831646F618}"/>
              </a:ext>
            </a:extLst>
          </p:cNvPr>
          <p:cNvSpPr>
            <a:spLocks noGrp="1"/>
          </p:cNvSpPr>
          <p:nvPr>
            <p:ph type="sldNum" sz="quarter" idx="12"/>
          </p:nvPr>
        </p:nvSpPr>
        <p:spPr>
          <a:xfrm>
            <a:off x="15568863" y="9611994"/>
            <a:ext cx="2133600" cy="365125"/>
          </a:xfrm>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3482899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5932" y="-1905263"/>
            <a:ext cx="9994232" cy="3307722"/>
            <a:chOff x="0" y="-47625"/>
            <a:chExt cx="1333342" cy="277673"/>
          </a:xfrm>
          <a:scene3d>
            <a:camera prst="orthographicFront">
              <a:rot lat="0" lon="0" rev="0"/>
            </a:camera>
            <a:lightRig rig="balanced" dir="t">
              <a:rot lat="0" lon="0" rev="8700000"/>
            </a:lightRig>
          </a:scene3d>
        </p:grpSpPr>
        <p:sp>
          <p:nvSpPr>
            <p:cNvPr id="8" name="Freeform 8"/>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24628" y="570196"/>
            <a:ext cx="1305560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Tracking clusters</a:t>
            </a:r>
          </a:p>
        </p:txBody>
      </p:sp>
      <p:sp>
        <p:nvSpPr>
          <p:cNvPr id="5" name="TextBox 4">
            <a:extLst>
              <a:ext uri="{FF2B5EF4-FFF2-40B4-BE49-F238E27FC236}">
                <a16:creationId xmlns:a16="http://schemas.microsoft.com/office/drawing/2014/main" id="{D46ED50B-77B4-7F1A-34BE-90A3DB819BE4}"/>
              </a:ext>
            </a:extLst>
          </p:cNvPr>
          <p:cNvSpPr txBox="1"/>
          <p:nvPr/>
        </p:nvSpPr>
        <p:spPr>
          <a:xfrm>
            <a:off x="6620479" y="1923798"/>
            <a:ext cx="10358812" cy="2577629"/>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Cluster</a:t>
            </a:r>
          </a:p>
          <a:p>
            <a:pPr marL="914400" lvl="1" indent="-457200">
              <a:spcAft>
                <a:spcPts val="3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a:sym typeface="Atkinson Hyperlegible Bold"/>
              </a:rPr>
              <a:t>A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group of cases </a:t>
            </a:r>
          </a:p>
          <a:p>
            <a:pPr marL="1371600" lvl="2" indent="-457200">
              <a:spcAft>
                <a:spcPts val="300"/>
              </a:spcAft>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infected one another </a:t>
            </a:r>
          </a:p>
          <a:p>
            <a:pPr lvl="2">
              <a:spcAft>
                <a:spcPts val="300"/>
              </a:spcAft>
              <a:buClr>
                <a:srgbClr val="009999"/>
              </a:buClr>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or </a:t>
            </a:r>
          </a:p>
          <a:p>
            <a:pPr marL="1371600" lvl="2" indent="-457200">
              <a:spcAft>
                <a:spcPts val="300"/>
              </a:spcAft>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got infected by the same source</a:t>
            </a:r>
          </a:p>
        </p:txBody>
      </p:sp>
      <p:sp>
        <p:nvSpPr>
          <p:cNvPr id="2" name="TextBox 5">
            <a:extLst>
              <a:ext uri="{FF2B5EF4-FFF2-40B4-BE49-F238E27FC236}">
                <a16:creationId xmlns:a16="http://schemas.microsoft.com/office/drawing/2014/main" id="{0E0C8E56-28BA-72B9-6F77-163291734698}"/>
              </a:ext>
            </a:extLst>
          </p:cNvPr>
          <p:cNvSpPr txBox="1"/>
          <p:nvPr/>
        </p:nvSpPr>
        <p:spPr>
          <a:xfrm>
            <a:off x="1905000" y="4007797"/>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059492FB-E6BF-8E01-6515-5B9072796D33}"/>
              </a:ext>
            </a:extLst>
          </p:cNvPr>
          <p:cNvSpPr txBox="1"/>
          <p:nvPr/>
        </p:nvSpPr>
        <p:spPr>
          <a:xfrm>
            <a:off x="23595" y="4885892"/>
            <a:ext cx="72680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96009"/>
                </a:solidFill>
                <a:effectLst/>
                <a:uLnTx/>
                <a:uFillTx/>
                <a:latin typeface="ADLaM Display" panose="02010000000000000000" pitchFamily="2" charset="0"/>
                <a:ea typeface="ADLaM Display" panose="02010000000000000000" pitchFamily="2" charset="0"/>
                <a:cs typeface="ADLaM Display" panose="02010000000000000000" pitchFamily="2" charset="0"/>
              </a:rPr>
              <a:t>Cluster</a:t>
            </a:r>
          </a:p>
        </p:txBody>
      </p:sp>
      <p:grpSp>
        <p:nvGrpSpPr>
          <p:cNvPr id="23" name="Group 22">
            <a:extLst>
              <a:ext uri="{FF2B5EF4-FFF2-40B4-BE49-F238E27FC236}">
                <a16:creationId xmlns:a16="http://schemas.microsoft.com/office/drawing/2014/main" id="{916AAAF1-35D6-1EAE-64E8-59849072382C}"/>
              </a:ext>
            </a:extLst>
          </p:cNvPr>
          <p:cNvGrpSpPr/>
          <p:nvPr/>
        </p:nvGrpSpPr>
        <p:grpSpPr>
          <a:xfrm>
            <a:off x="7483749" y="6585426"/>
            <a:ext cx="9311697" cy="2184400"/>
            <a:chOff x="7304952" y="6127720"/>
            <a:chExt cx="10341291" cy="2479258"/>
          </a:xfrm>
        </p:grpSpPr>
        <p:sp>
          <p:nvSpPr>
            <p:cNvPr id="18" name="Freeform 4">
              <a:extLst>
                <a:ext uri="{FF2B5EF4-FFF2-40B4-BE49-F238E27FC236}">
                  <a16:creationId xmlns:a16="http://schemas.microsoft.com/office/drawing/2014/main" id="{5CB92B05-2A4B-5376-3DA3-3A1F7240A41B}"/>
                </a:ext>
              </a:extLst>
            </p:cNvPr>
            <p:cNvSpPr/>
            <p:nvPr/>
          </p:nvSpPr>
          <p:spPr>
            <a:xfrm>
              <a:off x="7304952" y="6127720"/>
              <a:ext cx="10335684" cy="247925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ctr"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BB96C785-BDA0-AECC-03BB-3AD01EEEE828}"/>
                </a:ext>
              </a:extLst>
            </p:cNvPr>
            <p:cNvSpPr txBox="1"/>
            <p:nvPr/>
          </p:nvSpPr>
          <p:spPr>
            <a:xfrm>
              <a:off x="7401815" y="6593361"/>
              <a:ext cx="1024442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800"/>
                </a:spcAft>
                <a:buClr>
                  <a:srgbClr val="009999"/>
                </a:buClr>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 robust surveillance and highly targeted interventions, it is possible to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interrupt transmission at cluster stage before it spreads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 the community</a:t>
              </a:r>
            </a:p>
          </p:txBody>
        </p:sp>
      </p:grpSp>
      <p:grpSp>
        <p:nvGrpSpPr>
          <p:cNvPr id="22" name="Group 21">
            <a:extLst>
              <a:ext uri="{FF2B5EF4-FFF2-40B4-BE49-F238E27FC236}">
                <a16:creationId xmlns:a16="http://schemas.microsoft.com/office/drawing/2014/main" id="{B0A9E131-E9F9-60D4-40C5-694F7E8278CB}"/>
              </a:ext>
            </a:extLst>
          </p:cNvPr>
          <p:cNvGrpSpPr/>
          <p:nvPr/>
        </p:nvGrpSpPr>
        <p:grpSpPr>
          <a:xfrm>
            <a:off x="937049" y="5847009"/>
            <a:ext cx="5441120" cy="4165931"/>
            <a:chOff x="937049" y="5847009"/>
            <a:chExt cx="5441120" cy="4165931"/>
          </a:xfrm>
        </p:grpSpPr>
        <p:sp>
          <p:nvSpPr>
            <p:cNvPr id="60" name="TextBox 59">
              <a:extLst>
                <a:ext uri="{FF2B5EF4-FFF2-40B4-BE49-F238E27FC236}">
                  <a16:creationId xmlns:a16="http://schemas.microsoft.com/office/drawing/2014/main" id="{195A796A-1338-A124-82D9-A4B6278B7473}"/>
                </a:ext>
              </a:extLst>
            </p:cNvPr>
            <p:cNvSpPr txBox="1"/>
            <p:nvPr/>
          </p:nvSpPr>
          <p:spPr>
            <a:xfrm>
              <a:off x="937049" y="8935722"/>
              <a:ext cx="54411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50021"/>
                  </a:solidFill>
                  <a:effectLst/>
                  <a:uLnTx/>
                  <a:uFillTx/>
                  <a:latin typeface="ADLaM Display" panose="02010000000000000000" pitchFamily="2" charset="0"/>
                  <a:ea typeface="ADLaM Display" panose="02010000000000000000" pitchFamily="2" charset="0"/>
                  <a:cs typeface="ADLaM Display" panose="02010000000000000000" pitchFamily="2" charset="0"/>
                </a:rPr>
                <a:t>Widespread outbreak in the community</a:t>
              </a:r>
            </a:p>
          </p:txBody>
        </p:sp>
        <p:pic>
          <p:nvPicPr>
            <p:cNvPr id="32" name="Picture 31">
              <a:extLst>
                <a:ext uri="{FF2B5EF4-FFF2-40B4-BE49-F238E27FC236}">
                  <a16:creationId xmlns:a16="http://schemas.microsoft.com/office/drawing/2014/main" id="{8FCE8BDD-7169-5B36-A2D3-5C753A4026C1}"/>
                </a:ext>
              </a:extLst>
            </p:cNvPr>
            <p:cNvPicPr>
              <a:picLocks noChangeAspect="1"/>
            </p:cNvPicPr>
            <p:nvPr/>
          </p:nvPicPr>
          <p:blipFill>
            <a:blip r:embed="rId4"/>
            <a:stretch>
              <a:fillRect/>
            </a:stretch>
          </p:blipFill>
          <p:spPr>
            <a:xfrm>
              <a:off x="1169619" y="5847009"/>
              <a:ext cx="4737375" cy="2957792"/>
            </a:xfrm>
            <a:prstGeom prst="rect">
              <a:avLst/>
            </a:prstGeom>
          </p:spPr>
        </p:pic>
      </p:grpSp>
      <p:sp>
        <p:nvSpPr>
          <p:cNvPr id="19" name="TextBox 18">
            <a:extLst>
              <a:ext uri="{FF2B5EF4-FFF2-40B4-BE49-F238E27FC236}">
                <a16:creationId xmlns:a16="http://schemas.microsoft.com/office/drawing/2014/main" id="{316D135F-5D0A-2C6E-7B71-5A5555E61DAD}"/>
              </a:ext>
            </a:extLst>
          </p:cNvPr>
          <p:cNvSpPr txBox="1"/>
          <p:nvPr/>
        </p:nvSpPr>
        <p:spPr>
          <a:xfrm>
            <a:off x="6708578" y="4885892"/>
            <a:ext cx="10638403" cy="1184940"/>
          </a:xfrm>
          <a:prstGeom prst="rect">
            <a:avLst/>
          </a:prstGeom>
          <a:noFill/>
        </p:spPr>
        <p:txBody>
          <a:bodyPr wrap="square" rtlCol="0">
            <a:spAutoFit/>
          </a:bodyPr>
          <a:lstStyle/>
          <a:p>
            <a:pPr marL="914400" lvl="1" indent="-457200">
              <a:spcAft>
                <a:spcPts val="1800"/>
              </a:spcAft>
              <a:buClr>
                <a:srgbClr val="009999"/>
              </a:buClr>
              <a:buFont typeface="Arial" panose="020B0604020202020204" pitchFamily="34" charset="0"/>
              <a:buChar char="•"/>
              <a:defRPr/>
            </a:pP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Usually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the </a:t>
            </a:r>
            <a:r>
              <a:rPr kumimoji="0" lang="fr-FR" sz="2800" b="0" i="0" u="none" strike="noStrike" kern="1200" cap="none" spc="0" normalizeH="0" baseline="0" noProof="0" dirty="0" err="1">
                <a:ln>
                  <a:noFill/>
                </a:ln>
                <a:solidFill>
                  <a:schemeClr val="tx1">
                    <a:lumMod val="95000"/>
                    <a:lumOff val="5000"/>
                  </a:schemeClr>
                </a:solidFill>
                <a:effectLst/>
                <a:uLnTx/>
                <a:uFillTx/>
                <a:latin typeface="Atkinson Hyperlegible Bold"/>
                <a:ea typeface="+mn-ea"/>
                <a:cs typeface="+mn-cs"/>
                <a:sym typeface="Atkinson Hyperlegible Bold"/>
              </a:rPr>
              <a:t>very</a:t>
            </a:r>
            <a:r>
              <a:rPr kumimoji="0" lang="fr-FR" sz="2800" b="0" i="0" u="none" strike="noStrike" kern="1200" cap="none" spc="0" normalizeH="0" baseline="0" noProof="0" dirty="0">
                <a:ln>
                  <a:noFill/>
                </a:ln>
                <a:solidFill>
                  <a:schemeClr val="tx1">
                    <a:lumMod val="95000"/>
                    <a:lumOff val="5000"/>
                  </a:schemeClr>
                </a:solidFill>
                <a:effectLst/>
                <a:uLnTx/>
                <a:uFillTx/>
                <a:latin typeface="Atkinson Hyperlegible Bold"/>
                <a:ea typeface="+mn-ea"/>
                <a:cs typeface="+mn-cs"/>
                <a:sym typeface="Atkinson Hyperlegible Bold"/>
              </a:rPr>
              <a:t> </a:t>
            </a:r>
            <a:r>
              <a:rPr kumimoji="0" lang="fr-FR" sz="2800" b="0" i="0" u="none" strike="noStrike" kern="1200" cap="none" spc="0" normalizeH="0" baseline="0" noProof="0" dirty="0" err="1">
                <a:ln>
                  <a:noFill/>
                </a:ln>
                <a:solidFill>
                  <a:schemeClr val="tx1">
                    <a:lumMod val="95000"/>
                    <a:lumOff val="5000"/>
                  </a:schemeClr>
                </a:solidFill>
                <a:effectLst/>
                <a:uLnTx/>
                <a:uFillTx/>
                <a:latin typeface="Atkinson Hyperlegible Bold"/>
                <a:ea typeface="+mn-ea"/>
                <a:cs typeface="+mn-cs"/>
                <a:sym typeface="Atkinson Hyperlegible Bold"/>
              </a:rPr>
              <a:t>early</a:t>
            </a:r>
            <a:r>
              <a:rPr kumimoji="0" lang="fr-FR" sz="2800" b="0" i="0" u="none" strike="noStrike" kern="1200" cap="none" spc="0" normalizeH="0" baseline="0" noProof="0" dirty="0">
                <a:ln>
                  <a:noFill/>
                </a:ln>
                <a:solidFill>
                  <a:schemeClr val="tx1">
                    <a:lumMod val="95000"/>
                    <a:lumOff val="5000"/>
                  </a:schemeClr>
                </a:solidFill>
                <a:effectLst/>
                <a:uLnTx/>
                <a:uFillTx/>
                <a:latin typeface="Atkinson Hyperlegible Bold"/>
                <a:ea typeface="+mn-ea"/>
                <a:cs typeface="+mn-cs"/>
                <a:sym typeface="Atkinson Hyperlegible Bold"/>
              </a:rPr>
              <a:t> stage of an outbreak</a:t>
            </a:r>
          </a:p>
          <a:p>
            <a:pPr marL="1371600" lvl="2" indent="-457200">
              <a:spcAft>
                <a:spcPts val="18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a:t>
            </a:r>
            <a:r>
              <a:rPr lang="fr-FR" sz="2800" noProof="0" dirty="0">
                <a:solidFill>
                  <a:prstClr val="black">
                    <a:lumMod val="95000"/>
                    <a:lumOff val="5000"/>
                  </a:prstClr>
                </a:solidFill>
                <a:latin typeface="Atkinson Hyperlegible"/>
                <a:sym typeface="Atkinson Hyperlegible Bold"/>
              </a:rPr>
              <a:t>F</a:t>
            </a:r>
            <a:r>
              <a:rPr lang="fr-FR" sz="2800" dirty="0" err="1">
                <a:solidFill>
                  <a:prstClr val="black">
                    <a:lumMod val="95000"/>
                    <a:lumOff val="5000"/>
                  </a:prstClr>
                </a:solidFill>
                <a:latin typeface="Atkinson Hyperlegible"/>
                <a:sym typeface="Atkinson Hyperlegible Bold"/>
              </a:rPr>
              <a:t>ollowing</a:t>
            </a:r>
            <a:r>
              <a:rPr lang="fr-FR" sz="2800" dirty="0">
                <a:solidFill>
                  <a:prstClr val="black">
                    <a:lumMod val="95000"/>
                    <a:lumOff val="5000"/>
                  </a:prstClr>
                </a:solidFill>
                <a:latin typeface="Atkinson Hyperlegible"/>
                <a:sym typeface="Atkinson Hyperlegible Bold"/>
              </a:rPr>
              <a:t> cholera introduction in a new </a:t>
            </a:r>
            <a:r>
              <a:rPr lang="fr-FR" sz="2800" dirty="0" err="1">
                <a:solidFill>
                  <a:prstClr val="black">
                    <a:lumMod val="95000"/>
                    <a:lumOff val="5000"/>
                  </a:prstClr>
                </a:solidFill>
                <a:latin typeface="Atkinson Hyperlegible"/>
                <a:sym typeface="Atkinson Hyperlegible Bold"/>
              </a:rPr>
              <a:t>geographic</a:t>
            </a:r>
            <a:r>
              <a:rPr lang="fr-FR" sz="2800" dirty="0">
                <a:solidFill>
                  <a:prstClr val="black">
                    <a:lumMod val="95000"/>
                    <a:lumOff val="5000"/>
                  </a:prstClr>
                </a:solidFill>
                <a:latin typeface="Atkinson Hyperlegible"/>
                <a:sym typeface="Atkinson Hyperlegible Bold"/>
              </a:rPr>
              <a:t> area</a:t>
            </a:r>
            <a:endParaRPr lang="fr-FR" sz="2800" dirty="0">
              <a:solidFill>
                <a:prstClr val="black">
                  <a:lumMod val="95000"/>
                  <a:lumOff val="5000"/>
                </a:prstClr>
              </a:solidFill>
              <a:latin typeface="Atkinson Hyperlegible"/>
            </a:endParaRPr>
          </a:p>
        </p:txBody>
      </p:sp>
      <p:pic>
        <p:nvPicPr>
          <p:cNvPr id="20" name="Picture 19">
            <a:extLst>
              <a:ext uri="{FF2B5EF4-FFF2-40B4-BE49-F238E27FC236}">
                <a16:creationId xmlns:a16="http://schemas.microsoft.com/office/drawing/2014/main" id="{26518BFE-BE83-EF95-5CEA-970F14ABD4A3}"/>
              </a:ext>
            </a:extLst>
          </p:cNvPr>
          <p:cNvPicPr>
            <a:picLocks noChangeAspect="1"/>
          </p:cNvPicPr>
          <p:nvPr/>
        </p:nvPicPr>
        <p:blipFill>
          <a:blip r:embed="rId5"/>
          <a:stretch>
            <a:fillRect/>
          </a:stretch>
        </p:blipFill>
        <p:spPr>
          <a:xfrm>
            <a:off x="1905000" y="2160596"/>
            <a:ext cx="3175559" cy="2624429"/>
          </a:xfrm>
          <a:prstGeom prst="rect">
            <a:avLst/>
          </a:prstGeom>
        </p:spPr>
      </p:pic>
      <p:sp>
        <p:nvSpPr>
          <p:cNvPr id="4" name="Slide Number Placeholder 3">
            <a:extLst>
              <a:ext uri="{FF2B5EF4-FFF2-40B4-BE49-F238E27FC236}">
                <a16:creationId xmlns:a16="http://schemas.microsoft.com/office/drawing/2014/main" id="{29C46120-2F01-35A1-DA32-D99FCC0620E3}"/>
              </a:ext>
            </a:extLst>
          </p:cNvPr>
          <p:cNvSpPr>
            <a:spLocks noGrp="1"/>
          </p:cNvSpPr>
          <p:nvPr>
            <p:ph type="sldNum" sz="quarter" idx="12"/>
          </p:nvPr>
        </p:nvSpPr>
        <p:spPr>
          <a:xfrm>
            <a:off x="15544800" y="9694682"/>
            <a:ext cx="2133600" cy="365125"/>
          </a:xfrm>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46021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8B3AC-26DE-828C-7DB6-E2BBD7649D6D}"/>
              </a:ext>
            </a:extLst>
          </p:cNvPr>
          <p:cNvPicPr>
            <a:picLocks noChangeAspect="1"/>
          </p:cNvPicPr>
          <p:nvPr/>
        </p:nvPicPr>
        <p:blipFill>
          <a:blip r:embed="rId3"/>
          <a:stretch>
            <a:fillRect/>
          </a:stretch>
        </p:blipFill>
        <p:spPr>
          <a:xfrm>
            <a:off x="380999" y="1458615"/>
            <a:ext cx="3733802" cy="1301625"/>
          </a:xfrm>
          <a:prstGeom prst="rect">
            <a:avLst/>
          </a:prstGeom>
        </p:spPr>
      </p:pic>
      <p:pic>
        <p:nvPicPr>
          <p:cNvPr id="29" name="Picture 28">
            <a:extLst>
              <a:ext uri="{FF2B5EF4-FFF2-40B4-BE49-F238E27FC236}">
                <a16:creationId xmlns:a16="http://schemas.microsoft.com/office/drawing/2014/main" id="{BAF59571-237A-9465-2B6E-0A87E6D53E9E}"/>
              </a:ext>
            </a:extLst>
          </p:cNvPr>
          <p:cNvPicPr preferRelativeResize="0">
            <a:picLocks/>
          </p:cNvPicPr>
          <p:nvPr/>
        </p:nvPicPr>
        <p:blipFill>
          <a:blip r:embed="rId4"/>
          <a:stretch>
            <a:fillRect/>
          </a:stretch>
        </p:blipFill>
        <p:spPr>
          <a:xfrm>
            <a:off x="1980596" y="4081838"/>
            <a:ext cx="15060168" cy="5413330"/>
          </a:xfrm>
          <a:prstGeom prst="rect">
            <a:avLst/>
          </a:prstGeom>
        </p:spPr>
      </p:pic>
      <p:pic>
        <p:nvPicPr>
          <p:cNvPr id="3" name="Picture 2">
            <a:extLst>
              <a:ext uri="{FF2B5EF4-FFF2-40B4-BE49-F238E27FC236}">
                <a16:creationId xmlns:a16="http://schemas.microsoft.com/office/drawing/2014/main" id="{2144C2FD-45B9-5280-AA56-7E16DEF45998}"/>
              </a:ext>
            </a:extLst>
          </p:cNvPr>
          <p:cNvPicPr>
            <a:picLocks noChangeAspect="1"/>
          </p:cNvPicPr>
          <p:nvPr/>
        </p:nvPicPr>
        <p:blipFill>
          <a:blip r:embed="rId5"/>
          <a:stretch>
            <a:fillRect/>
          </a:stretch>
        </p:blipFill>
        <p:spPr>
          <a:xfrm>
            <a:off x="1978468" y="4101874"/>
            <a:ext cx="15062296" cy="5373257"/>
          </a:xfrm>
          <a:prstGeom prst="rect">
            <a:avLst/>
          </a:prstGeom>
        </p:spPr>
      </p:pic>
      <p:grpSp>
        <p:nvGrpSpPr>
          <p:cNvPr id="8" name="Group 7">
            <a:extLst>
              <a:ext uri="{FF2B5EF4-FFF2-40B4-BE49-F238E27FC236}">
                <a16:creationId xmlns:a16="http://schemas.microsoft.com/office/drawing/2014/main" id="{0332BA4C-3749-D49D-691A-1BD94B7D6E1C}"/>
              </a:ext>
            </a:extLst>
          </p:cNvPr>
          <p:cNvGrpSpPr/>
          <p:nvPr/>
        </p:nvGrpSpPr>
        <p:grpSpPr>
          <a:xfrm>
            <a:off x="6609974" y="3116890"/>
            <a:ext cx="5366316" cy="4105307"/>
            <a:chOff x="5978279" y="3979914"/>
            <a:chExt cx="5366316" cy="4105307"/>
          </a:xfrm>
        </p:grpSpPr>
        <p:sp>
          <p:nvSpPr>
            <p:cNvPr id="4" name="TextBox 4">
              <a:extLst>
                <a:ext uri="{FF2B5EF4-FFF2-40B4-BE49-F238E27FC236}">
                  <a16:creationId xmlns:a16="http://schemas.microsoft.com/office/drawing/2014/main" id="{E685E527-567C-061E-9681-6F8EB3F7A51B}"/>
                </a:ext>
              </a:extLst>
            </p:cNvPr>
            <p:cNvSpPr txBox="1"/>
            <p:nvPr/>
          </p:nvSpPr>
          <p:spPr>
            <a:xfrm>
              <a:off x="5978279" y="3979914"/>
              <a:ext cx="5366316" cy="1123513"/>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Potential c</a:t>
              </a: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ases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prevented by interrupting transmission at cluster stage</a:t>
              </a:r>
            </a:p>
          </p:txBody>
        </p:sp>
        <p:cxnSp>
          <p:nvCxnSpPr>
            <p:cNvPr id="7" name="Straight Arrow Connector 6">
              <a:extLst>
                <a:ext uri="{FF2B5EF4-FFF2-40B4-BE49-F238E27FC236}">
                  <a16:creationId xmlns:a16="http://schemas.microsoft.com/office/drawing/2014/main" id="{ED79A197-C86C-81BA-2E2D-C23133A6D9CD}"/>
                </a:ext>
              </a:extLst>
            </p:cNvPr>
            <p:cNvCxnSpPr>
              <a:cxnSpLocks/>
            </p:cNvCxnSpPr>
            <p:nvPr/>
          </p:nvCxnSpPr>
          <p:spPr>
            <a:xfrm flipH="1">
              <a:off x="6513716" y="5143500"/>
              <a:ext cx="1793705" cy="2941721"/>
            </a:xfrm>
            <a:prstGeom prst="straightConnector1">
              <a:avLst/>
            </a:prstGeom>
            <a:ln w="76200">
              <a:solidFill>
                <a:srgbClr val="FF656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457B68E-F7D0-B6C1-34D9-70792DD9B45B}"/>
                </a:ext>
              </a:extLst>
            </p:cNvPr>
            <p:cNvCxnSpPr>
              <a:cxnSpLocks/>
            </p:cNvCxnSpPr>
            <p:nvPr/>
          </p:nvCxnSpPr>
          <p:spPr>
            <a:xfrm>
              <a:off x="8307421" y="5143500"/>
              <a:ext cx="354016" cy="696228"/>
            </a:xfrm>
            <a:prstGeom prst="straightConnector1">
              <a:avLst/>
            </a:prstGeom>
            <a:ln w="76200">
              <a:solidFill>
                <a:srgbClr val="C0000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C06058B-586D-491E-58D8-EB4C92BF1D3F}"/>
              </a:ext>
            </a:extLst>
          </p:cNvPr>
          <p:cNvGrpSpPr/>
          <p:nvPr/>
        </p:nvGrpSpPr>
        <p:grpSpPr>
          <a:xfrm>
            <a:off x="2662790" y="6351861"/>
            <a:ext cx="3206468" cy="2169747"/>
            <a:chOff x="2662790" y="6351861"/>
            <a:chExt cx="3206468" cy="2169747"/>
          </a:xfrm>
        </p:grpSpPr>
        <p:sp>
          <p:nvSpPr>
            <p:cNvPr id="10" name="TextBox 4">
              <a:extLst>
                <a:ext uri="{FF2B5EF4-FFF2-40B4-BE49-F238E27FC236}">
                  <a16:creationId xmlns:a16="http://schemas.microsoft.com/office/drawing/2014/main" id="{301DEC29-46F7-41E6-CE61-FFC5CCB07F51}"/>
                </a:ext>
              </a:extLst>
            </p:cNvPr>
            <p:cNvSpPr txBox="1"/>
            <p:nvPr/>
          </p:nvSpPr>
          <p:spPr>
            <a:xfrm>
              <a:off x="2662790" y="6351861"/>
              <a:ext cx="3206468" cy="1130438"/>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96009"/>
                  </a:solidFill>
                  <a:effectLst/>
                  <a:uLnTx/>
                  <a:uFillTx/>
                  <a:latin typeface="Congenial" panose="02000503040000020004" pitchFamily="2" charset="0"/>
                  <a:ea typeface="Atkinson Hyperlegible Bold"/>
                  <a:cs typeface="Atkinson Hyperlegible Bold"/>
                  <a:sym typeface="Atkinson Hyperlegible Bold"/>
                </a:rPr>
                <a:t>Transmission interrupted at cluster stage</a:t>
              </a:r>
            </a:p>
          </p:txBody>
        </p:sp>
        <p:cxnSp>
          <p:nvCxnSpPr>
            <p:cNvPr id="15" name="Straight Arrow Connector 14">
              <a:extLst>
                <a:ext uri="{FF2B5EF4-FFF2-40B4-BE49-F238E27FC236}">
                  <a16:creationId xmlns:a16="http://schemas.microsoft.com/office/drawing/2014/main" id="{348B402E-5CD0-266F-D5B1-713BEC2D0EB7}"/>
                </a:ext>
              </a:extLst>
            </p:cNvPr>
            <p:cNvCxnSpPr>
              <a:cxnSpLocks/>
            </p:cNvCxnSpPr>
            <p:nvPr/>
          </p:nvCxnSpPr>
          <p:spPr>
            <a:xfrm>
              <a:off x="3968453" y="7543039"/>
              <a:ext cx="0" cy="978569"/>
            </a:xfrm>
            <a:prstGeom prst="straightConnector1">
              <a:avLst/>
            </a:prstGeom>
            <a:ln w="76200">
              <a:solidFill>
                <a:srgbClr val="C960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7">
            <a:extLst>
              <a:ext uri="{FF2B5EF4-FFF2-40B4-BE49-F238E27FC236}">
                <a16:creationId xmlns:a16="http://schemas.microsoft.com/office/drawing/2014/main" id="{5C6CA067-4CCC-1F36-15D6-C3E5508B4C54}"/>
              </a:ext>
            </a:extLst>
          </p:cNvPr>
          <p:cNvGrpSpPr/>
          <p:nvPr/>
        </p:nvGrpSpPr>
        <p:grpSpPr>
          <a:xfrm>
            <a:off x="-687763" y="-1879477"/>
            <a:ext cx="9863847" cy="3307722"/>
            <a:chOff x="0" y="-47625"/>
            <a:chExt cx="1333342" cy="277673"/>
          </a:xfrm>
          <a:scene3d>
            <a:camera prst="orthographicFront">
              <a:rot lat="0" lon="0" rev="0"/>
            </a:camera>
            <a:lightRig rig="balanced" dir="t">
              <a:rot lat="0" lon="0" rev="8700000"/>
            </a:lightRig>
          </a:scene3d>
        </p:grpSpPr>
        <p:sp>
          <p:nvSpPr>
            <p:cNvPr id="24" name="Freeform 8">
              <a:extLst>
                <a:ext uri="{FF2B5EF4-FFF2-40B4-BE49-F238E27FC236}">
                  <a16:creationId xmlns:a16="http://schemas.microsoft.com/office/drawing/2014/main" id="{E45740A1-189B-4222-EF86-70499EC5A19C}"/>
                </a:ext>
              </a:extLst>
            </p:cNvPr>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9">
              <a:extLst>
                <a:ext uri="{FF2B5EF4-FFF2-40B4-BE49-F238E27FC236}">
                  <a16:creationId xmlns:a16="http://schemas.microsoft.com/office/drawing/2014/main" id="{FE115B4D-79AC-B2CE-B07F-73D1D844417A}"/>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0">
            <a:extLst>
              <a:ext uri="{FF2B5EF4-FFF2-40B4-BE49-F238E27FC236}">
                <a16:creationId xmlns:a16="http://schemas.microsoft.com/office/drawing/2014/main" id="{FF408BDD-EE63-A343-4172-02122FBA9A24}"/>
              </a:ext>
            </a:extLst>
          </p:cNvPr>
          <p:cNvSpPr txBox="1"/>
          <p:nvPr/>
        </p:nvSpPr>
        <p:spPr>
          <a:xfrm>
            <a:off x="975831" y="620560"/>
            <a:ext cx="1325717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Tracking clusters</a:t>
            </a:r>
          </a:p>
        </p:txBody>
      </p:sp>
      <p:sp>
        <p:nvSpPr>
          <p:cNvPr id="11" name="TextBox 10">
            <a:extLst>
              <a:ext uri="{FF2B5EF4-FFF2-40B4-BE49-F238E27FC236}">
                <a16:creationId xmlns:a16="http://schemas.microsoft.com/office/drawing/2014/main" id="{21640412-98F9-0412-7630-DA1315189319}"/>
              </a:ext>
            </a:extLst>
          </p:cNvPr>
          <p:cNvSpPr txBox="1"/>
          <p:nvPr/>
        </p:nvSpPr>
        <p:spPr>
          <a:xfrm>
            <a:off x="975831" y="1872120"/>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3" name="TextBox 12">
            <a:extLst>
              <a:ext uri="{FF2B5EF4-FFF2-40B4-BE49-F238E27FC236}">
                <a16:creationId xmlns:a16="http://schemas.microsoft.com/office/drawing/2014/main" id="{462A8ABB-5AB5-63F1-A422-12A3EFCDF8CE}"/>
              </a:ext>
            </a:extLst>
          </p:cNvPr>
          <p:cNvSpPr txBox="1"/>
          <p:nvPr/>
        </p:nvSpPr>
        <p:spPr>
          <a:xfrm>
            <a:off x="523526" y="5986425"/>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Number of cases</a:t>
            </a:r>
          </a:p>
        </p:txBody>
      </p:sp>
      <p:sp>
        <p:nvSpPr>
          <p:cNvPr id="14" name="TextBox 13">
            <a:extLst>
              <a:ext uri="{FF2B5EF4-FFF2-40B4-BE49-F238E27FC236}">
                <a16:creationId xmlns:a16="http://schemas.microsoft.com/office/drawing/2014/main" id="{3788DB7F-0012-5387-A49D-5E3B5D571CA8}"/>
              </a:ext>
            </a:extLst>
          </p:cNvPr>
          <p:cNvSpPr txBox="1"/>
          <p:nvPr/>
        </p:nvSpPr>
        <p:spPr>
          <a:xfrm>
            <a:off x="8607333" y="9732749"/>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sp>
        <p:nvSpPr>
          <p:cNvPr id="6" name="Slide Number Placeholder 5">
            <a:extLst>
              <a:ext uri="{FF2B5EF4-FFF2-40B4-BE49-F238E27FC236}">
                <a16:creationId xmlns:a16="http://schemas.microsoft.com/office/drawing/2014/main" id="{7ED42A9C-5327-E650-D7DD-B11AAD1D6695}"/>
              </a:ext>
            </a:extLst>
          </p:cNvPr>
          <p:cNvSpPr>
            <a:spLocks noGrp="1"/>
          </p:cNvSpPr>
          <p:nvPr>
            <p:ph type="sldNum" sz="quarter" idx="12"/>
          </p:nvPr>
        </p:nvSpPr>
        <p:spPr>
          <a:xfrm>
            <a:off x="15488653" y="9613845"/>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332181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28409" y="-2009228"/>
            <a:ext cx="10272409" cy="3544348"/>
            <a:chOff x="0" y="-47625"/>
            <a:chExt cx="856633" cy="279012"/>
          </a:xfrm>
          <a:scene3d>
            <a:camera prst="orthographicFront">
              <a:rot lat="0" lon="0" rev="0"/>
            </a:camera>
            <a:lightRig rig="balanced" dir="t">
              <a:rot lat="0" lon="0" rev="8700000"/>
            </a:lightRig>
          </a:scene3d>
        </p:grpSpPr>
        <p:sp>
          <p:nvSpPr>
            <p:cNvPr id="8" name="Freeform 8"/>
            <p:cNvSpPr/>
            <p:nvPr/>
          </p:nvSpPr>
          <p:spPr>
            <a:xfrm>
              <a:off x="0" y="1339"/>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90124" y="678393"/>
            <a:ext cx="12096302"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Monitoring outbreaks</a:t>
            </a:r>
          </a:p>
        </p:txBody>
      </p:sp>
      <p:sp>
        <p:nvSpPr>
          <p:cNvPr id="18" name="TextBox 17">
            <a:extLst>
              <a:ext uri="{FF2B5EF4-FFF2-40B4-BE49-F238E27FC236}">
                <a16:creationId xmlns:a16="http://schemas.microsoft.com/office/drawing/2014/main" id="{B7545F47-6789-0F66-E70F-D625E56A9731}"/>
              </a:ext>
            </a:extLst>
          </p:cNvPr>
          <p:cNvSpPr txBox="1"/>
          <p:nvPr/>
        </p:nvSpPr>
        <p:spPr>
          <a:xfrm>
            <a:off x="2013625" y="4615797"/>
            <a:ext cx="14752035" cy="1615827"/>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Surveillance </a:t>
            </a:r>
            <a:r>
              <a:rPr lang="en-CA" sz="2800" dirty="0">
                <a:solidFill>
                  <a:srgbClr val="2A1720"/>
                </a:solidFill>
                <a:latin typeface="Atkinson Hyperlegible"/>
              </a:rPr>
              <a:t>guides </a:t>
            </a:r>
            <a:r>
              <a:rPr lang="en-CA" sz="2800" dirty="0">
                <a:solidFill>
                  <a:srgbClr val="2A1720"/>
                </a:solidFill>
                <a:latin typeface="Atkinson Hyperlegible Bold" panose="020B0604020202020204" charset="0"/>
              </a:rPr>
              <a:t>interventions across all pillars</a:t>
            </a:r>
          </a:p>
          <a:p>
            <a:pPr marL="914400" lvl="1" indent="-457200">
              <a:spcAft>
                <a:spcPts val="1800"/>
              </a:spcAft>
              <a:buClr>
                <a:srgbClr val="008080"/>
              </a:buClr>
              <a:buFont typeface="Arial" panose="020B0604020202020204" pitchFamily="34" charset="0"/>
              <a:buChar char="•"/>
              <a:defRPr/>
            </a:pPr>
            <a:r>
              <a:rPr kumimoji="0" lang="en-CA" sz="2800" b="1" i="0" u="none" strike="noStrike" kern="1200" cap="none" spc="0" normalizeH="0" baseline="0" noProof="0" dirty="0">
                <a:ln>
                  <a:noFill/>
                </a:ln>
                <a:solidFill>
                  <a:srgbClr val="009999"/>
                </a:solidFill>
                <a:effectLst/>
                <a:uLnTx/>
                <a:uFillTx/>
                <a:latin typeface="Atkinson Hyperlegible Bold"/>
                <a:ea typeface="+mn-ea"/>
                <a:cs typeface="+mn-cs"/>
              </a:rPr>
              <a:t> </a:t>
            </a:r>
            <a:r>
              <a:rPr lang="en-CA" sz="2800" noProof="0" dirty="0">
                <a:solidFill>
                  <a:srgbClr val="2A1720"/>
                </a:solidFill>
                <a:latin typeface="Atkinson Hyperlegible"/>
              </a:rPr>
              <a:t>V</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accination campaigns, water, sanitation and hygiene </a:t>
            </a:r>
            <a:r>
              <a:rPr lang="en-CA" sz="2800" dirty="0">
                <a:solidFill>
                  <a:srgbClr val="2A1720"/>
                </a:solidFill>
                <a:latin typeface="Atkinson Hyperlegible"/>
              </a:rPr>
              <a:t>(WaSH)</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a:t>
            </a:r>
            <a:r>
              <a:rPr kumimoji="0" lang="en-CA" sz="2800" b="0" i="0" u="none" strike="noStrike" kern="1200" cap="none" spc="0" normalizeH="0" baseline="0" noProof="0" dirty="0">
                <a:ln>
                  <a:noFill/>
                </a:ln>
                <a:solidFill>
                  <a:srgbClr val="FF0000"/>
                </a:solidFill>
                <a:effectLst/>
                <a:uLnTx/>
                <a:uFillTx/>
                <a:latin typeface="Atkinson Hyperlegible"/>
                <a:ea typeface="+mn-ea"/>
                <a:cs typeface="+mn-cs"/>
              </a:rPr>
              <a:t> </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community engagement,  case management</a:t>
            </a:r>
          </a:p>
        </p:txBody>
      </p:sp>
      <p:sp>
        <p:nvSpPr>
          <p:cNvPr id="32" name="Freeform 4">
            <a:extLst>
              <a:ext uri="{FF2B5EF4-FFF2-40B4-BE49-F238E27FC236}">
                <a16:creationId xmlns:a16="http://schemas.microsoft.com/office/drawing/2014/main" id="{D65BC6F6-2347-191E-BEE3-D026B0F904EA}"/>
              </a:ext>
            </a:extLst>
          </p:cNvPr>
          <p:cNvSpPr/>
          <p:nvPr/>
        </p:nvSpPr>
        <p:spPr>
          <a:xfrm>
            <a:off x="1790700" y="2505092"/>
            <a:ext cx="14706600"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3" name="TextBox 5">
            <a:extLst>
              <a:ext uri="{FF2B5EF4-FFF2-40B4-BE49-F238E27FC236}">
                <a16:creationId xmlns:a16="http://schemas.microsoft.com/office/drawing/2014/main" id="{24D0BF25-CDF8-BF86-5CBC-4391DBE93D4D}"/>
              </a:ext>
            </a:extLst>
          </p:cNvPr>
          <p:cNvSpPr txBox="1"/>
          <p:nvPr/>
        </p:nvSpPr>
        <p:spPr>
          <a:xfrm>
            <a:off x="1832213" y="3035220"/>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B3B04475-0C1E-D123-0C36-745BE6ADA5D5}"/>
              </a:ext>
            </a:extLst>
          </p:cNvPr>
          <p:cNvSpPr txBox="1"/>
          <p:nvPr/>
        </p:nvSpPr>
        <p:spPr>
          <a:xfrm>
            <a:off x="2095340" y="2711064"/>
            <a:ext cx="14258687"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CA"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During an outbreak, the information generated by surveillance is used to</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CA"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target multisectoral strategies to control the outbreak</a:t>
            </a:r>
          </a:p>
        </p:txBody>
      </p:sp>
      <p:grpSp>
        <p:nvGrpSpPr>
          <p:cNvPr id="3" name="Group 2">
            <a:extLst>
              <a:ext uri="{FF2B5EF4-FFF2-40B4-BE49-F238E27FC236}">
                <a16:creationId xmlns:a16="http://schemas.microsoft.com/office/drawing/2014/main" id="{2B9365ED-A17A-F6BC-B072-76614A39EDF9}"/>
              </a:ext>
            </a:extLst>
          </p:cNvPr>
          <p:cNvGrpSpPr/>
          <p:nvPr/>
        </p:nvGrpSpPr>
        <p:grpSpPr>
          <a:xfrm>
            <a:off x="1314833" y="6502407"/>
            <a:ext cx="15658333" cy="2997186"/>
            <a:chOff x="1218499" y="4611474"/>
            <a:chExt cx="15658333" cy="2997186"/>
          </a:xfrm>
        </p:grpSpPr>
        <p:pic>
          <p:nvPicPr>
            <p:cNvPr id="4" name="Picture 3">
              <a:extLst>
                <a:ext uri="{FF2B5EF4-FFF2-40B4-BE49-F238E27FC236}">
                  <a16:creationId xmlns:a16="http://schemas.microsoft.com/office/drawing/2014/main" id="{16D91892-4DBB-4E09-BF24-A2F0DFDEEA07}"/>
                </a:ext>
              </a:extLst>
            </p:cNvPr>
            <p:cNvPicPr>
              <a:picLocks noChangeAspect="1"/>
            </p:cNvPicPr>
            <p:nvPr/>
          </p:nvPicPr>
          <p:blipFill>
            <a:blip r:embed="rId5"/>
            <a:stretch>
              <a:fillRect/>
            </a:stretch>
          </p:blipFill>
          <p:spPr>
            <a:xfrm>
              <a:off x="10740816" y="4663997"/>
              <a:ext cx="3082204" cy="2910653"/>
            </a:xfrm>
            <a:prstGeom prst="rect">
              <a:avLst/>
            </a:prstGeom>
          </p:spPr>
        </p:pic>
        <p:pic>
          <p:nvPicPr>
            <p:cNvPr id="5" name="Picture 4">
              <a:extLst>
                <a:ext uri="{FF2B5EF4-FFF2-40B4-BE49-F238E27FC236}">
                  <a16:creationId xmlns:a16="http://schemas.microsoft.com/office/drawing/2014/main" id="{E206A8E1-A9B5-C764-AD8D-4E20AD774168}"/>
                </a:ext>
              </a:extLst>
            </p:cNvPr>
            <p:cNvPicPr>
              <a:picLocks noChangeAspect="1"/>
            </p:cNvPicPr>
            <p:nvPr/>
          </p:nvPicPr>
          <p:blipFill>
            <a:blip r:embed="rId6"/>
            <a:stretch>
              <a:fillRect/>
            </a:stretch>
          </p:blipFill>
          <p:spPr>
            <a:xfrm>
              <a:off x="4502765" y="4621952"/>
              <a:ext cx="3084711" cy="2986708"/>
            </a:xfrm>
            <a:prstGeom prst="rect">
              <a:avLst/>
            </a:prstGeom>
          </p:spPr>
        </p:pic>
        <p:pic>
          <p:nvPicPr>
            <p:cNvPr id="6" name="Picture 5">
              <a:extLst>
                <a:ext uri="{FF2B5EF4-FFF2-40B4-BE49-F238E27FC236}">
                  <a16:creationId xmlns:a16="http://schemas.microsoft.com/office/drawing/2014/main" id="{41963D42-3D93-4B61-04A1-FB3EE98771A8}"/>
                </a:ext>
              </a:extLst>
            </p:cNvPr>
            <p:cNvPicPr>
              <a:picLocks noChangeAspect="1"/>
            </p:cNvPicPr>
            <p:nvPr/>
          </p:nvPicPr>
          <p:blipFill>
            <a:blip r:embed="rId7"/>
            <a:stretch>
              <a:fillRect/>
            </a:stretch>
          </p:blipFill>
          <p:spPr>
            <a:xfrm>
              <a:off x="1218499" y="4679513"/>
              <a:ext cx="3433883" cy="2879620"/>
            </a:xfrm>
            <a:prstGeom prst="rect">
              <a:avLst/>
            </a:prstGeom>
          </p:spPr>
        </p:pic>
        <p:pic>
          <p:nvPicPr>
            <p:cNvPr id="23" name="Picture 22">
              <a:extLst>
                <a:ext uri="{FF2B5EF4-FFF2-40B4-BE49-F238E27FC236}">
                  <a16:creationId xmlns:a16="http://schemas.microsoft.com/office/drawing/2014/main" id="{576180D8-F9A0-0DA4-59B0-0850BC59111F}"/>
                </a:ext>
              </a:extLst>
            </p:cNvPr>
            <p:cNvPicPr>
              <a:picLocks noChangeAspect="1"/>
            </p:cNvPicPr>
            <p:nvPr/>
          </p:nvPicPr>
          <p:blipFill>
            <a:blip r:embed="rId8"/>
            <a:stretch>
              <a:fillRect/>
            </a:stretch>
          </p:blipFill>
          <p:spPr>
            <a:xfrm>
              <a:off x="7473023" y="4611474"/>
              <a:ext cx="3206179" cy="2910653"/>
            </a:xfrm>
            <a:prstGeom prst="rect">
              <a:avLst/>
            </a:prstGeom>
          </p:spPr>
        </p:pic>
        <p:pic>
          <p:nvPicPr>
            <p:cNvPr id="24" name="Picture 23">
              <a:extLst>
                <a:ext uri="{FF2B5EF4-FFF2-40B4-BE49-F238E27FC236}">
                  <a16:creationId xmlns:a16="http://schemas.microsoft.com/office/drawing/2014/main" id="{BEB16099-3687-9E65-BE4D-50C39E49DBBF}"/>
                </a:ext>
              </a:extLst>
            </p:cNvPr>
            <p:cNvPicPr>
              <a:picLocks noChangeAspect="1"/>
            </p:cNvPicPr>
            <p:nvPr/>
          </p:nvPicPr>
          <p:blipFill>
            <a:blip r:embed="rId9"/>
            <a:stretch>
              <a:fillRect/>
            </a:stretch>
          </p:blipFill>
          <p:spPr>
            <a:xfrm>
              <a:off x="13884634" y="4720051"/>
              <a:ext cx="2992198" cy="2854599"/>
            </a:xfrm>
            <a:prstGeom prst="rect">
              <a:avLst/>
            </a:prstGeom>
          </p:spPr>
        </p:pic>
      </p:grpSp>
      <p:sp>
        <p:nvSpPr>
          <p:cNvPr id="11" name="Slide Number Placeholder 10">
            <a:extLst>
              <a:ext uri="{FF2B5EF4-FFF2-40B4-BE49-F238E27FC236}">
                <a16:creationId xmlns:a16="http://schemas.microsoft.com/office/drawing/2014/main" id="{D6B79BDB-7B34-1AD9-0CAB-623C707157FB}"/>
              </a:ext>
            </a:extLst>
          </p:cNvPr>
          <p:cNvSpPr>
            <a:spLocks noGrp="1"/>
          </p:cNvSpPr>
          <p:nvPr>
            <p:ph type="sldNum" sz="quarter" idx="12"/>
          </p:nvPr>
        </p:nvSpPr>
        <p:spPr>
          <a:xfrm>
            <a:off x="15477067" y="9662380"/>
            <a:ext cx="2133600" cy="365125"/>
          </a:xfrm>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91B37875-EE97-C9B5-288F-729CBA0D7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F71E1556-DDCA-2842-20C5-D600D5DE1FF5}"/>
              </a:ext>
            </a:extLst>
          </p:cNvPr>
          <p:cNvSpPr txBox="1"/>
          <p:nvPr/>
        </p:nvSpPr>
        <p:spPr>
          <a:xfrm>
            <a:off x="14358027" y="9948446"/>
            <a:ext cx="3929974"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 Julio Takayama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3FB9B555-3BCD-FA71-9011-776A20B12F76}"/>
              </a:ext>
            </a:extLst>
          </p:cNvPr>
          <p:cNvSpPr/>
          <p:nvPr/>
        </p:nvSpPr>
        <p:spPr>
          <a:xfrm>
            <a:off x="0" y="3390900"/>
            <a:ext cx="6225702" cy="35052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volini" panose="03000502040302020204" pitchFamily="66" charset="0"/>
                <a:cs typeface="Cavolini" panose="03000502040302020204" pitchFamily="66" charset="0"/>
              </a:rPr>
              <a:t>Health authorities’ role</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volini" panose="03000502040302020204" pitchFamily="66" charset="0"/>
                <a:cs typeface="Cavolini" panose="03000502040302020204" pitchFamily="66" charset="0"/>
              </a:rPr>
              <a:t>in cholera surveillance</a:t>
            </a:r>
          </a:p>
        </p:txBody>
      </p:sp>
    </p:spTree>
    <p:extLst>
      <p:ext uri="{BB962C8B-B14F-4D97-AF65-F5344CB8AC3E}">
        <p14:creationId xmlns:p14="http://schemas.microsoft.com/office/powerpoint/2010/main" val="386136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360445" y="-1896252"/>
            <a:ext cx="9629970"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01560" y="515143"/>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Adaptive surveillance</a:t>
            </a:r>
          </a:p>
        </p:txBody>
      </p:sp>
      <p:sp>
        <p:nvSpPr>
          <p:cNvPr id="13" name="TextBox 12">
            <a:extLst>
              <a:ext uri="{FF2B5EF4-FFF2-40B4-BE49-F238E27FC236}">
                <a16:creationId xmlns:a16="http://schemas.microsoft.com/office/drawing/2014/main" id="{E8B51471-9B13-07CD-9B42-6CB53ED442D5}"/>
              </a:ext>
            </a:extLst>
          </p:cNvPr>
          <p:cNvSpPr txBox="1"/>
          <p:nvPr/>
        </p:nvSpPr>
        <p:spPr>
          <a:xfrm>
            <a:off x="1535653" y="8064751"/>
            <a:ext cx="16981325" cy="1709699"/>
          </a:xfrm>
          <a:prstGeom prst="rect">
            <a:avLst/>
          </a:prstGeom>
          <a:noFill/>
        </p:spPr>
        <p:txBody>
          <a:bodyPr wrap="square">
            <a:spAutoFit/>
          </a:bodyPr>
          <a:lstStyle/>
          <a:p>
            <a:pPr marL="457200" marR="0" indent="-457200" algn="just">
              <a:lnSpc>
                <a:spcPct val="115000"/>
              </a:lnSpc>
              <a:spcBef>
                <a:spcPts val="620"/>
              </a:spcBef>
              <a:spcAft>
                <a:spcPts val="0"/>
              </a:spcAft>
              <a:buClr>
                <a:srgbClr val="009999"/>
              </a:buClr>
              <a:buFont typeface="Arial" panose="020B0604020202020204" pitchFamily="34" charset="0"/>
              <a:buChar char="•"/>
            </a:pPr>
            <a:r>
              <a:rPr lang="en-US" sz="2800" dirty="0">
                <a:solidFill>
                  <a:srgbClr val="2A1720"/>
                </a:solidFill>
                <a:latin typeface="Atkinson Hyperlegible" panose="020B0604020202020204" charset="0"/>
              </a:rPr>
              <a:t>Lowest administrative level at which decisions are made on cholera prevention and control</a:t>
            </a:r>
          </a:p>
          <a:p>
            <a:pPr marL="457200" marR="0" indent="-457200" algn="just">
              <a:lnSpc>
                <a:spcPct val="115000"/>
              </a:lnSpc>
              <a:spcBef>
                <a:spcPts val="620"/>
              </a:spcBef>
              <a:spcAft>
                <a:spcPts val="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Corresponding administrative level is country-specific </a:t>
            </a:r>
          </a:p>
          <a:p>
            <a:pPr marL="914400" lvl="1" indent="-457200" algn="just">
              <a:lnSpc>
                <a:spcPct val="115000"/>
              </a:lnSpc>
              <a:spcBef>
                <a:spcPts val="620"/>
              </a:spcBef>
              <a:buClr>
                <a:srgbClr val="009999"/>
              </a:buClr>
              <a:buFont typeface="Courier New" panose="02070309020205020404" pitchFamily="49" charset="0"/>
              <a:buChar char="o"/>
            </a:pPr>
            <a:r>
              <a:rPr lang="en-US" sz="2800" dirty="0">
                <a:solidFill>
                  <a:srgbClr val="2A1720"/>
                </a:solidFill>
                <a:latin typeface="Atkinson Hyperlegible" panose="020B0604020202020204" charset="0"/>
              </a:rPr>
              <a:t>Typically, </a:t>
            </a:r>
            <a:r>
              <a:rPr lang="en-US" sz="2800" dirty="0">
                <a:solidFill>
                  <a:srgbClr val="2A1720"/>
                </a:solidFill>
                <a:latin typeface="Atkinson Hyperlegible Bold" panose="020B0604020202020204" charset="0"/>
              </a:rPr>
              <a:t>administrative levels 2 or 3</a:t>
            </a:r>
          </a:p>
        </p:txBody>
      </p:sp>
      <p:sp>
        <p:nvSpPr>
          <p:cNvPr id="14" name="TextBox 13">
            <a:extLst>
              <a:ext uri="{FF2B5EF4-FFF2-40B4-BE49-F238E27FC236}">
                <a16:creationId xmlns:a16="http://schemas.microsoft.com/office/drawing/2014/main" id="{3C33D065-A714-78EB-FA2D-B37BEBF5A15A}"/>
              </a:ext>
            </a:extLst>
          </p:cNvPr>
          <p:cNvSpPr txBox="1"/>
          <p:nvPr/>
        </p:nvSpPr>
        <p:spPr>
          <a:xfrm>
            <a:off x="1226600" y="7495696"/>
            <a:ext cx="4511040" cy="584775"/>
          </a:xfrm>
          <a:prstGeom prst="rect">
            <a:avLst/>
          </a:prstGeom>
          <a:noFill/>
        </p:spPr>
        <p:txBody>
          <a:bodyPr wrap="square" rtlCol="0">
            <a:spAutoFit/>
          </a:bodyPr>
          <a:lstStyle/>
          <a:p>
            <a:pPr marL="457200" indent="-457200">
              <a:buBlip>
                <a:blip r:embed="rId3"/>
              </a:buBlip>
            </a:pPr>
            <a:r>
              <a:rPr lang="en-US" sz="3200" dirty="0">
                <a:latin typeface="ADLaM Display" panose="02010000000000000000" pitchFamily="2" charset="0"/>
                <a:ea typeface="ADLaM Display" panose="02010000000000000000" pitchFamily="2" charset="0"/>
                <a:cs typeface="ADLaM Display" panose="02010000000000000000" pitchFamily="2" charset="0"/>
              </a:rPr>
              <a:t>Surveillance units</a:t>
            </a:r>
          </a:p>
        </p:txBody>
      </p:sp>
      <p:grpSp>
        <p:nvGrpSpPr>
          <p:cNvPr id="12" name="Group 11">
            <a:extLst>
              <a:ext uri="{FF2B5EF4-FFF2-40B4-BE49-F238E27FC236}">
                <a16:creationId xmlns:a16="http://schemas.microsoft.com/office/drawing/2014/main" id="{D2FE6D94-98F7-BF20-5002-4F2FA944466C}"/>
              </a:ext>
            </a:extLst>
          </p:cNvPr>
          <p:cNvGrpSpPr/>
          <p:nvPr/>
        </p:nvGrpSpPr>
        <p:grpSpPr>
          <a:xfrm>
            <a:off x="10585125" y="2412425"/>
            <a:ext cx="6551705" cy="1960958"/>
            <a:chOff x="10585125" y="2412425"/>
            <a:chExt cx="6551705" cy="1960958"/>
          </a:xfrm>
        </p:grpSpPr>
        <p:pic>
          <p:nvPicPr>
            <p:cNvPr id="21" name="Picture 20">
              <a:extLst>
                <a:ext uri="{FF2B5EF4-FFF2-40B4-BE49-F238E27FC236}">
                  <a16:creationId xmlns:a16="http://schemas.microsoft.com/office/drawing/2014/main" id="{D530AB36-43D7-05C4-2C42-EE2049994151}"/>
                </a:ext>
              </a:extLst>
            </p:cNvPr>
            <p:cNvPicPr>
              <a:picLocks noChangeAspect="1"/>
            </p:cNvPicPr>
            <p:nvPr/>
          </p:nvPicPr>
          <p:blipFill>
            <a:blip r:embed="rId4"/>
            <a:stretch>
              <a:fillRect/>
            </a:stretch>
          </p:blipFill>
          <p:spPr>
            <a:xfrm rot="313707">
              <a:off x="10585125" y="2952549"/>
              <a:ext cx="858558" cy="774614"/>
            </a:xfrm>
            <a:prstGeom prst="rect">
              <a:avLst/>
            </a:prstGeom>
          </p:spPr>
        </p:pic>
        <p:sp>
          <p:nvSpPr>
            <p:cNvPr id="18" name="Rectangle 17">
              <a:extLst>
                <a:ext uri="{FF2B5EF4-FFF2-40B4-BE49-F238E27FC236}">
                  <a16:creationId xmlns:a16="http://schemas.microsoft.com/office/drawing/2014/main" id="{FEFC64C4-1970-E243-EBD0-1DEB6C15C71E}"/>
                </a:ext>
              </a:extLst>
            </p:cNvPr>
            <p:cNvSpPr/>
            <p:nvPr/>
          </p:nvSpPr>
          <p:spPr>
            <a:xfrm rot="5400000">
              <a:off x="13329011" y="590578"/>
              <a:ext cx="1837734" cy="548142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9" name="TextBox 18">
              <a:extLst>
                <a:ext uri="{FF2B5EF4-FFF2-40B4-BE49-F238E27FC236}">
                  <a16:creationId xmlns:a16="http://schemas.microsoft.com/office/drawing/2014/main" id="{7BFB1895-4DEC-36AE-645D-673D1FD0524F}"/>
                </a:ext>
              </a:extLst>
            </p:cNvPr>
            <p:cNvSpPr txBox="1"/>
            <p:nvPr/>
          </p:nvSpPr>
          <p:spPr>
            <a:xfrm>
              <a:off x="11358926" y="2619057"/>
              <a:ext cx="5777904" cy="1754326"/>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Different surveillance strategies to reach the surveillance objective</a:t>
              </a:r>
            </a:p>
            <a:p>
              <a:endParaRPr lang="en-US" dirty="0"/>
            </a:p>
          </p:txBody>
        </p:sp>
      </p:grpSp>
      <p:grpSp>
        <p:nvGrpSpPr>
          <p:cNvPr id="11" name="Group 10">
            <a:extLst>
              <a:ext uri="{FF2B5EF4-FFF2-40B4-BE49-F238E27FC236}">
                <a16:creationId xmlns:a16="http://schemas.microsoft.com/office/drawing/2014/main" id="{670EA01E-C9CF-DB0B-A8E2-EAEE9337DAB8}"/>
              </a:ext>
            </a:extLst>
          </p:cNvPr>
          <p:cNvGrpSpPr/>
          <p:nvPr/>
        </p:nvGrpSpPr>
        <p:grpSpPr>
          <a:xfrm>
            <a:off x="1901856" y="2464561"/>
            <a:ext cx="8683273" cy="1785596"/>
            <a:chOff x="1901856" y="2464561"/>
            <a:chExt cx="8683273" cy="1785596"/>
          </a:xfrm>
        </p:grpSpPr>
        <p:sp>
          <p:nvSpPr>
            <p:cNvPr id="16" name="Rectangle 15">
              <a:extLst>
                <a:ext uri="{FF2B5EF4-FFF2-40B4-BE49-F238E27FC236}">
                  <a16:creationId xmlns:a16="http://schemas.microsoft.com/office/drawing/2014/main" id="{31E25D5E-264E-0A63-0F6F-C3BAECB176A8}"/>
                </a:ext>
              </a:extLst>
            </p:cNvPr>
            <p:cNvSpPr/>
            <p:nvPr/>
          </p:nvSpPr>
          <p:spPr>
            <a:xfrm rot="5400000">
              <a:off x="7776493" y="1441521"/>
              <a:ext cx="1784871" cy="3832401"/>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7" name="TextBox 16">
              <a:extLst>
                <a:ext uri="{FF2B5EF4-FFF2-40B4-BE49-F238E27FC236}">
                  <a16:creationId xmlns:a16="http://schemas.microsoft.com/office/drawing/2014/main" id="{ED7D7CA9-9FE2-44FF-4730-45927C2DE87B}"/>
                </a:ext>
              </a:extLst>
            </p:cNvPr>
            <p:cNvSpPr txBox="1"/>
            <p:nvPr/>
          </p:nvSpPr>
          <p:spPr>
            <a:xfrm>
              <a:off x="6885933" y="2619057"/>
              <a:ext cx="3565990" cy="1477328"/>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Different surveillance objectives</a:t>
              </a:r>
            </a:p>
          </p:txBody>
        </p:sp>
        <p:sp>
          <p:nvSpPr>
            <p:cNvPr id="2" name="Rectangle 1">
              <a:extLst>
                <a:ext uri="{FF2B5EF4-FFF2-40B4-BE49-F238E27FC236}">
                  <a16:creationId xmlns:a16="http://schemas.microsoft.com/office/drawing/2014/main" id="{B3D30461-2FCE-9806-AD87-3EFE3913F7A8}"/>
                </a:ext>
              </a:extLst>
            </p:cNvPr>
            <p:cNvSpPr/>
            <p:nvPr/>
          </p:nvSpPr>
          <p:spPr>
            <a:xfrm>
              <a:off x="1901856" y="2464561"/>
              <a:ext cx="3799959" cy="175059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363DEF-0E18-7B99-46DA-3B3AC865E64E}"/>
                </a:ext>
              </a:extLst>
            </p:cNvPr>
            <p:cNvSpPr txBox="1"/>
            <p:nvPr/>
          </p:nvSpPr>
          <p:spPr>
            <a:xfrm>
              <a:off x="2339013" y="2601192"/>
              <a:ext cx="2944466" cy="1477328"/>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Different cholera situations</a:t>
              </a:r>
            </a:p>
          </p:txBody>
        </p:sp>
        <p:pic>
          <p:nvPicPr>
            <p:cNvPr id="20" name="Picture 19">
              <a:extLst>
                <a:ext uri="{FF2B5EF4-FFF2-40B4-BE49-F238E27FC236}">
                  <a16:creationId xmlns:a16="http://schemas.microsoft.com/office/drawing/2014/main" id="{32CE05C6-A7C0-434F-DB13-A275F63C55C7}"/>
                </a:ext>
              </a:extLst>
            </p:cNvPr>
            <p:cNvPicPr>
              <a:picLocks noChangeAspect="1"/>
            </p:cNvPicPr>
            <p:nvPr/>
          </p:nvPicPr>
          <p:blipFill>
            <a:blip r:embed="rId4"/>
            <a:stretch>
              <a:fillRect/>
            </a:stretch>
          </p:blipFill>
          <p:spPr>
            <a:xfrm rot="313707">
              <a:off x="5771149" y="2947973"/>
              <a:ext cx="858558" cy="774614"/>
            </a:xfrm>
            <a:prstGeom prst="rect">
              <a:avLst/>
            </a:prstGeom>
          </p:spPr>
        </p:pic>
      </p:grpSp>
      <p:grpSp>
        <p:nvGrpSpPr>
          <p:cNvPr id="15" name="Group 14">
            <a:extLst>
              <a:ext uri="{FF2B5EF4-FFF2-40B4-BE49-F238E27FC236}">
                <a16:creationId xmlns:a16="http://schemas.microsoft.com/office/drawing/2014/main" id="{D1CB8205-25B5-30C8-A9AA-279A8039D914}"/>
              </a:ext>
            </a:extLst>
          </p:cNvPr>
          <p:cNvGrpSpPr/>
          <p:nvPr/>
        </p:nvGrpSpPr>
        <p:grpSpPr>
          <a:xfrm>
            <a:off x="2554753" y="4381444"/>
            <a:ext cx="13178494" cy="3070019"/>
            <a:chOff x="2554753" y="4381444"/>
            <a:chExt cx="13178494" cy="3070019"/>
          </a:xfrm>
        </p:grpSpPr>
        <p:pic>
          <p:nvPicPr>
            <p:cNvPr id="10" name="Picture 9">
              <a:extLst>
                <a:ext uri="{FF2B5EF4-FFF2-40B4-BE49-F238E27FC236}">
                  <a16:creationId xmlns:a16="http://schemas.microsoft.com/office/drawing/2014/main" id="{0D9DD346-E8ED-A946-7265-9DB9B9C91F9C}"/>
                </a:ext>
              </a:extLst>
            </p:cNvPr>
            <p:cNvPicPr>
              <a:picLocks noChangeAspect="1"/>
            </p:cNvPicPr>
            <p:nvPr/>
          </p:nvPicPr>
          <p:blipFill>
            <a:blip r:embed="rId5"/>
            <a:stretch>
              <a:fillRect/>
            </a:stretch>
          </p:blipFill>
          <p:spPr>
            <a:xfrm>
              <a:off x="3696510" y="4381444"/>
              <a:ext cx="10525327" cy="3070019"/>
            </a:xfrm>
            <a:prstGeom prst="rect">
              <a:avLst/>
            </a:prstGeom>
          </p:spPr>
        </p:pic>
        <p:sp>
          <p:nvSpPr>
            <p:cNvPr id="24" name="TextBox 23">
              <a:extLst>
                <a:ext uri="{FF2B5EF4-FFF2-40B4-BE49-F238E27FC236}">
                  <a16:creationId xmlns:a16="http://schemas.microsoft.com/office/drawing/2014/main" id="{11F4866C-2C1F-3E22-B433-9812D964F1C3}"/>
                </a:ext>
              </a:extLst>
            </p:cNvPr>
            <p:cNvSpPr txBox="1"/>
            <p:nvPr/>
          </p:nvSpPr>
          <p:spPr>
            <a:xfrm>
              <a:off x="2554753" y="5174637"/>
              <a:ext cx="13178494" cy="584775"/>
            </a:xfrm>
            <a:prstGeom prst="rect">
              <a:avLst/>
            </a:prstGeom>
            <a:noFill/>
          </p:spPr>
          <p:txBody>
            <a:bodyPr wrap="square">
              <a:spAutoFit/>
            </a:bodyPr>
            <a:lstStyle/>
            <a:p>
              <a:pPr algn="ctr">
                <a:spcAft>
                  <a:spcPts val="1200"/>
                </a:spcAft>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Adaptive cholera surveillance</a:t>
              </a:r>
            </a:p>
          </p:txBody>
        </p:sp>
        <p:sp>
          <p:nvSpPr>
            <p:cNvPr id="25" name="TextBox 24">
              <a:extLst>
                <a:ext uri="{FF2B5EF4-FFF2-40B4-BE49-F238E27FC236}">
                  <a16:creationId xmlns:a16="http://schemas.microsoft.com/office/drawing/2014/main" id="{5730241D-8431-BE94-DB49-42CF1D47DAED}"/>
                </a:ext>
              </a:extLst>
            </p:cNvPr>
            <p:cNvSpPr txBox="1"/>
            <p:nvPr/>
          </p:nvSpPr>
          <p:spPr>
            <a:xfrm>
              <a:off x="4454540" y="5882638"/>
              <a:ext cx="9063790" cy="1169551"/>
            </a:xfrm>
            <a:prstGeom prst="rect">
              <a:avLst/>
            </a:prstGeom>
            <a:noFill/>
          </p:spPr>
          <p:txBody>
            <a:bodyPr wrap="square" rtlCol="0">
              <a:spAutoFit/>
            </a:bodyPr>
            <a:lstStyle/>
            <a:p>
              <a:pPr algn="ct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Surveillance strategies adapted locally depending on the cholera situation in “surveillance units</a:t>
              </a:r>
              <a:r>
                <a:rPr lang="en-US" sz="2600" dirty="0">
                  <a:solidFill>
                    <a:srgbClr val="2A1720"/>
                  </a:solidFill>
                  <a:latin typeface="Atkinson Hyperlegible" panose="020B0604020202020204" charset="0"/>
                </a:rPr>
                <a:t>”</a:t>
              </a:r>
            </a:p>
            <a:p>
              <a:endParaRPr lang="en-US" dirty="0"/>
            </a:p>
          </p:txBody>
        </p:sp>
      </p:grpSp>
      <p:sp>
        <p:nvSpPr>
          <p:cNvPr id="9" name="Slide Number Placeholder 8">
            <a:extLst>
              <a:ext uri="{FF2B5EF4-FFF2-40B4-BE49-F238E27FC236}">
                <a16:creationId xmlns:a16="http://schemas.microsoft.com/office/drawing/2014/main" id="{C7828721-B149-2CCD-9D95-3BB2B4FD2AD6}"/>
              </a:ext>
            </a:extLst>
          </p:cNvPr>
          <p:cNvSpPr>
            <a:spLocks noGrp="1"/>
          </p:cNvSpPr>
          <p:nvPr>
            <p:ph type="sldNum" sz="quarter" idx="12"/>
          </p:nvPr>
        </p:nvSpPr>
        <p:spPr>
          <a:xfrm>
            <a:off x="15568863" y="9774450"/>
            <a:ext cx="2133600" cy="365125"/>
          </a:xfrm>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308988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E85843-C7BC-4285-92AB-C706BCB4B0E0}"/>
              </a:ext>
            </a:extLst>
          </p:cNvPr>
          <p:cNvPicPr>
            <a:picLocks noChangeAspect="1"/>
          </p:cNvPicPr>
          <p:nvPr/>
        </p:nvPicPr>
        <p:blipFill>
          <a:blip r:embed="rId3"/>
          <a:stretch>
            <a:fillRect/>
          </a:stretch>
        </p:blipFill>
        <p:spPr>
          <a:xfrm>
            <a:off x="334390" y="1755589"/>
            <a:ext cx="4050336" cy="1602908"/>
          </a:xfrm>
          <a:prstGeom prst="rect">
            <a:avLst/>
          </a:prstGeom>
        </p:spPr>
      </p:pic>
      <p:grpSp>
        <p:nvGrpSpPr>
          <p:cNvPr id="5" name="Group 4">
            <a:extLst>
              <a:ext uri="{FF2B5EF4-FFF2-40B4-BE49-F238E27FC236}">
                <a16:creationId xmlns:a16="http://schemas.microsoft.com/office/drawing/2014/main" id="{90376CEB-4D9D-7ADC-974F-356FB64DA387}"/>
              </a:ext>
            </a:extLst>
          </p:cNvPr>
          <p:cNvGrpSpPr/>
          <p:nvPr/>
        </p:nvGrpSpPr>
        <p:grpSpPr>
          <a:xfrm>
            <a:off x="-739301" y="-2009228"/>
            <a:ext cx="9883302" cy="3531177"/>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76222" y="507528"/>
            <a:ext cx="11760327"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Adaptive surveillance</a:t>
            </a:r>
          </a:p>
        </p:txBody>
      </p:sp>
      <p:pic>
        <p:nvPicPr>
          <p:cNvPr id="3" name="Picture 2">
            <a:extLst>
              <a:ext uri="{FF2B5EF4-FFF2-40B4-BE49-F238E27FC236}">
                <a16:creationId xmlns:a16="http://schemas.microsoft.com/office/drawing/2014/main" id="{826226CD-5B36-660C-8C75-6F720679FBA0}"/>
              </a:ext>
            </a:extLst>
          </p:cNvPr>
          <p:cNvPicPr>
            <a:picLocks noChangeAspect="1"/>
          </p:cNvPicPr>
          <p:nvPr/>
        </p:nvPicPr>
        <p:blipFill>
          <a:blip r:embed="rId4"/>
          <a:stretch>
            <a:fillRect/>
          </a:stretch>
        </p:blipFill>
        <p:spPr>
          <a:xfrm>
            <a:off x="495766" y="3358497"/>
            <a:ext cx="6191332" cy="6114258"/>
          </a:xfrm>
          <a:prstGeom prst="rect">
            <a:avLst/>
          </a:prstGeom>
        </p:spPr>
      </p:pic>
      <p:sp>
        <p:nvSpPr>
          <p:cNvPr id="9" name="TextBox 8">
            <a:extLst>
              <a:ext uri="{FF2B5EF4-FFF2-40B4-BE49-F238E27FC236}">
                <a16:creationId xmlns:a16="http://schemas.microsoft.com/office/drawing/2014/main" id="{CEFAF7BF-CCFB-C22A-5AE9-71EF483F4D6E}"/>
              </a:ext>
            </a:extLst>
          </p:cNvPr>
          <p:cNvSpPr txBox="1"/>
          <p:nvPr/>
        </p:nvSpPr>
        <p:spPr>
          <a:xfrm>
            <a:off x="0" y="2240338"/>
            <a:ext cx="4719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grpSp>
        <p:nvGrpSpPr>
          <p:cNvPr id="15" name="Group 14">
            <a:extLst>
              <a:ext uri="{FF2B5EF4-FFF2-40B4-BE49-F238E27FC236}">
                <a16:creationId xmlns:a16="http://schemas.microsoft.com/office/drawing/2014/main" id="{EBE463E9-55AF-6960-D82C-86F923733B67}"/>
              </a:ext>
            </a:extLst>
          </p:cNvPr>
          <p:cNvGrpSpPr/>
          <p:nvPr/>
        </p:nvGrpSpPr>
        <p:grpSpPr>
          <a:xfrm>
            <a:off x="7287623" y="7006339"/>
            <a:ext cx="9428251" cy="1046440"/>
            <a:chOff x="7287623" y="7006339"/>
            <a:chExt cx="9428251" cy="1046440"/>
          </a:xfrm>
        </p:grpSpPr>
        <p:sp>
          <p:nvSpPr>
            <p:cNvPr id="18" name="Rectangle: Rounded Corners 17">
              <a:extLst>
                <a:ext uri="{FF2B5EF4-FFF2-40B4-BE49-F238E27FC236}">
                  <a16:creationId xmlns:a16="http://schemas.microsoft.com/office/drawing/2014/main" id="{491327E8-4EE3-171A-6CCA-3DCA451C453D}"/>
                </a:ext>
              </a:extLst>
            </p:cNvPr>
            <p:cNvSpPr/>
            <p:nvPr/>
          </p:nvSpPr>
          <p:spPr>
            <a:xfrm>
              <a:off x="7287623" y="7040326"/>
              <a:ext cx="579120" cy="492443"/>
            </a:xfrm>
            <a:prstGeom prst="roundRect">
              <a:avLst/>
            </a:prstGeom>
            <a:solidFill>
              <a:srgbClr val="FFFFCC"/>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204923-6EDC-514A-89EC-65E14AA2AF51}"/>
                </a:ext>
              </a:extLst>
            </p:cNvPr>
            <p:cNvSpPr txBox="1"/>
            <p:nvPr/>
          </p:nvSpPr>
          <p:spPr>
            <a:xfrm>
              <a:off x="8035559" y="7006339"/>
              <a:ext cx="8680315" cy="523220"/>
            </a:xfrm>
            <a:prstGeom prst="rect">
              <a:avLst/>
            </a:prstGeom>
            <a:noFill/>
          </p:spPr>
          <p:txBody>
            <a:bodyPr wrap="square" rtlCol="0">
              <a:spAutoFit/>
            </a:bodyPr>
            <a:lstStyle/>
            <a:p>
              <a:pPr>
                <a:spcAft>
                  <a:spcPts val="600"/>
                </a:spcAft>
              </a:pPr>
              <a:r>
                <a:rPr lang="en-US" sz="2800" dirty="0">
                  <a:latin typeface="Atkinson Hyperlegible Bold" panose="020B0604020202020204" charset="0"/>
                </a:rPr>
                <a:t>Units where there is no ongoing cholera outbreak</a:t>
              </a:r>
            </a:p>
          </p:txBody>
        </p:sp>
        <p:sp>
          <p:nvSpPr>
            <p:cNvPr id="4" name="TextBox 3">
              <a:extLst>
                <a:ext uri="{FF2B5EF4-FFF2-40B4-BE49-F238E27FC236}">
                  <a16:creationId xmlns:a16="http://schemas.microsoft.com/office/drawing/2014/main" id="{40E8662F-CF48-8F98-2973-BD512E53708A}"/>
                </a:ext>
              </a:extLst>
            </p:cNvPr>
            <p:cNvSpPr txBox="1"/>
            <p:nvPr/>
          </p:nvSpPr>
          <p:spPr>
            <a:xfrm>
              <a:off x="8117888" y="7529559"/>
              <a:ext cx="842152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aims to </a:t>
              </a:r>
              <a:r>
                <a:rPr lang="en-US" sz="2800" dirty="0">
                  <a:solidFill>
                    <a:srgbClr val="009999"/>
                  </a:solidFill>
                  <a:latin typeface="Atkinson Hyperlegible Bold" panose="020B0604020202020204" charset="0"/>
                </a:rPr>
                <a:t>detect any outbreak early</a:t>
              </a:r>
            </a:p>
          </p:txBody>
        </p:sp>
      </p:grpSp>
      <p:grpSp>
        <p:nvGrpSpPr>
          <p:cNvPr id="13" name="Group 12">
            <a:extLst>
              <a:ext uri="{FF2B5EF4-FFF2-40B4-BE49-F238E27FC236}">
                <a16:creationId xmlns:a16="http://schemas.microsoft.com/office/drawing/2014/main" id="{3D2572C4-E869-43CE-A729-8843E06CA3B8}"/>
              </a:ext>
            </a:extLst>
          </p:cNvPr>
          <p:cNvGrpSpPr/>
          <p:nvPr/>
        </p:nvGrpSpPr>
        <p:grpSpPr>
          <a:xfrm>
            <a:off x="7287623" y="3831893"/>
            <a:ext cx="9803631" cy="1492120"/>
            <a:chOff x="7287623" y="3831893"/>
            <a:chExt cx="9803631" cy="1492120"/>
          </a:xfrm>
        </p:grpSpPr>
        <p:sp>
          <p:nvSpPr>
            <p:cNvPr id="16" name="Rectangle: Rounded Corners 15">
              <a:extLst>
                <a:ext uri="{FF2B5EF4-FFF2-40B4-BE49-F238E27FC236}">
                  <a16:creationId xmlns:a16="http://schemas.microsoft.com/office/drawing/2014/main" id="{FC6D5CFA-F509-5FC0-02F6-BFE4E58103D6}"/>
                </a:ext>
              </a:extLst>
            </p:cNvPr>
            <p:cNvSpPr/>
            <p:nvPr/>
          </p:nvSpPr>
          <p:spPr>
            <a:xfrm>
              <a:off x="7287623" y="3894455"/>
              <a:ext cx="579120" cy="492443"/>
            </a:xfrm>
            <a:prstGeom prst="roundRect">
              <a:avLst/>
            </a:prstGeom>
            <a:solidFill>
              <a:srgbClr val="B93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13274EE-3186-C67A-B87A-FBF437FFF853}"/>
                </a:ext>
              </a:extLst>
            </p:cNvPr>
            <p:cNvSpPr txBox="1"/>
            <p:nvPr/>
          </p:nvSpPr>
          <p:spPr>
            <a:xfrm>
              <a:off x="8076253" y="3831893"/>
              <a:ext cx="8800042" cy="954107"/>
            </a:xfrm>
            <a:prstGeom prst="rect">
              <a:avLst/>
            </a:prstGeom>
            <a:noFill/>
          </p:spPr>
          <p:txBody>
            <a:bodyPr wrap="square" rtlCol="0">
              <a:spAutoFit/>
            </a:bodyPr>
            <a:lstStyle/>
            <a:p>
              <a:r>
                <a:rPr lang="en-US" sz="2800" dirty="0">
                  <a:latin typeface="Atkinson Hyperlegible Bold" panose="020B0604020202020204" charset="0"/>
                </a:rPr>
                <a:t>Units where there is an ongoing cholera outbreak </a:t>
              </a:r>
            </a:p>
            <a:p>
              <a:pPr>
                <a:spcAft>
                  <a:spcPts val="600"/>
                </a:spcAft>
              </a:pPr>
              <a:r>
                <a:rPr lang="en-US" sz="2800" dirty="0">
                  <a:latin typeface="Atkinson Hyperlegible Bold" panose="020B0604020202020204" charset="0"/>
                </a:rPr>
                <a:t>(community transmission)</a:t>
              </a:r>
            </a:p>
          </p:txBody>
        </p:sp>
        <p:sp>
          <p:nvSpPr>
            <p:cNvPr id="11" name="TextBox 10">
              <a:extLst>
                <a:ext uri="{FF2B5EF4-FFF2-40B4-BE49-F238E27FC236}">
                  <a16:creationId xmlns:a16="http://schemas.microsoft.com/office/drawing/2014/main" id="{D24835C9-7075-83C3-D9CA-5295B4B702DE}"/>
                </a:ext>
              </a:extLst>
            </p:cNvPr>
            <p:cNvSpPr txBox="1"/>
            <p:nvPr/>
          </p:nvSpPr>
          <p:spPr>
            <a:xfrm>
              <a:off x="8076252" y="4800793"/>
              <a:ext cx="901500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urveillance aims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monitor the outbreak</a:t>
              </a:r>
            </a:p>
          </p:txBody>
        </p:sp>
      </p:grpSp>
      <p:grpSp>
        <p:nvGrpSpPr>
          <p:cNvPr id="14" name="Group 13">
            <a:extLst>
              <a:ext uri="{FF2B5EF4-FFF2-40B4-BE49-F238E27FC236}">
                <a16:creationId xmlns:a16="http://schemas.microsoft.com/office/drawing/2014/main" id="{87195B31-C3CB-14E2-2432-59C2A1A0F7AE}"/>
              </a:ext>
            </a:extLst>
          </p:cNvPr>
          <p:cNvGrpSpPr/>
          <p:nvPr/>
        </p:nvGrpSpPr>
        <p:grpSpPr>
          <a:xfrm>
            <a:off x="7287623" y="5530110"/>
            <a:ext cx="12748560" cy="1072914"/>
            <a:chOff x="7287623" y="5530110"/>
            <a:chExt cx="12748560" cy="1072914"/>
          </a:xfrm>
        </p:grpSpPr>
        <p:sp>
          <p:nvSpPr>
            <p:cNvPr id="20" name="Rectangle: Rounded Corners 19">
              <a:extLst>
                <a:ext uri="{FF2B5EF4-FFF2-40B4-BE49-F238E27FC236}">
                  <a16:creationId xmlns:a16="http://schemas.microsoft.com/office/drawing/2014/main" id="{BD3542F7-6F0A-964A-7F25-AC0229CA8D8B}"/>
                </a:ext>
              </a:extLst>
            </p:cNvPr>
            <p:cNvSpPr/>
            <p:nvPr/>
          </p:nvSpPr>
          <p:spPr>
            <a:xfrm>
              <a:off x="7287623" y="5698756"/>
              <a:ext cx="579120" cy="492443"/>
            </a:xfrm>
            <a:prstGeom prst="roundRect">
              <a:avLst/>
            </a:prstGeom>
            <a:solidFill>
              <a:srgbClr val="FF7F00"/>
            </a:solidFill>
            <a:ln>
              <a:solidFill>
                <a:srgbClr val="FF7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E3F8AC-DE19-FE4B-B5AF-5A99969481D5}"/>
                </a:ext>
              </a:extLst>
            </p:cNvPr>
            <p:cNvSpPr txBox="1"/>
            <p:nvPr/>
          </p:nvSpPr>
          <p:spPr>
            <a:xfrm>
              <a:off x="8076253" y="5530110"/>
              <a:ext cx="11959930" cy="523220"/>
            </a:xfrm>
            <a:prstGeom prst="rect">
              <a:avLst/>
            </a:prstGeom>
            <a:noFill/>
          </p:spPr>
          <p:txBody>
            <a:bodyPr wrap="square" rtlCol="0">
              <a:spAutoFit/>
            </a:bodyPr>
            <a:lstStyle/>
            <a:p>
              <a:r>
                <a:rPr lang="en-US" sz="2800" dirty="0">
                  <a:latin typeface="Atkinson Hyperlegible Bold" panose="020B0604020202020204" charset="0"/>
                </a:rPr>
                <a:t>Unit where there is a cluster of cholera cases</a:t>
              </a:r>
            </a:p>
          </p:txBody>
        </p:sp>
        <p:sp>
          <p:nvSpPr>
            <p:cNvPr id="12" name="TextBox 11">
              <a:extLst>
                <a:ext uri="{FF2B5EF4-FFF2-40B4-BE49-F238E27FC236}">
                  <a16:creationId xmlns:a16="http://schemas.microsoft.com/office/drawing/2014/main" id="{83BAE099-FF72-6007-C35D-F0D03AFE50B9}"/>
                </a:ext>
              </a:extLst>
            </p:cNvPr>
            <p:cNvSpPr txBox="1"/>
            <p:nvPr/>
          </p:nvSpPr>
          <p:spPr>
            <a:xfrm>
              <a:off x="8035559" y="6079804"/>
              <a:ext cx="9037320"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latin typeface="Atkinson Hyperlegible" panose="020B0604020202020204" charset="0"/>
                </a:rPr>
                <a:t>S</a:t>
              </a:r>
              <a:r>
                <a:rPr lang="en-US" sz="2800" dirty="0">
                  <a:solidFill>
                    <a:schemeClr val="tx1">
                      <a:lumMod val="95000"/>
                      <a:lumOff val="5000"/>
                    </a:schemeClr>
                  </a:solidFill>
                  <a:latin typeface="Atkinson Hyperlegible" panose="020B0604020202020204" charset="0"/>
                </a:rPr>
                <a:t>urveillance aims to </a:t>
              </a:r>
              <a:r>
                <a:rPr lang="en-US" sz="2800" dirty="0">
                  <a:solidFill>
                    <a:srgbClr val="009999"/>
                  </a:solidFill>
                  <a:latin typeface="Atkinson Hyperlegible Bold" panose="020B0604020202020204" charset="0"/>
                </a:rPr>
                <a:t>track the cluster</a:t>
              </a:r>
            </a:p>
          </p:txBody>
        </p:sp>
      </p:grpSp>
      <p:sp>
        <p:nvSpPr>
          <p:cNvPr id="22" name="Slide Number Placeholder 21">
            <a:extLst>
              <a:ext uri="{FF2B5EF4-FFF2-40B4-BE49-F238E27FC236}">
                <a16:creationId xmlns:a16="http://schemas.microsoft.com/office/drawing/2014/main" id="{DDE6D7E4-BB97-BD52-EA6A-9F1044F91BDC}"/>
              </a:ext>
            </a:extLst>
          </p:cNvPr>
          <p:cNvSpPr>
            <a:spLocks noGrp="1"/>
          </p:cNvSpPr>
          <p:nvPr>
            <p:ph type="sldNum" sz="quarter" idx="12"/>
          </p:nvPr>
        </p:nvSpPr>
        <p:spPr>
          <a:xfrm>
            <a:off x="15472611" y="9699305"/>
            <a:ext cx="2133600" cy="365125"/>
          </a:xfrm>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944907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369236" y="-2001916"/>
            <a:ext cx="10602736"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53166" y="460403"/>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Local level health authorities</a:t>
            </a:r>
          </a:p>
        </p:txBody>
      </p:sp>
      <p:grpSp>
        <p:nvGrpSpPr>
          <p:cNvPr id="3" name="Group 2">
            <a:extLst>
              <a:ext uri="{FF2B5EF4-FFF2-40B4-BE49-F238E27FC236}">
                <a16:creationId xmlns:a16="http://schemas.microsoft.com/office/drawing/2014/main" id="{35712CD9-B5EB-B22B-A371-C18638E35844}"/>
              </a:ext>
            </a:extLst>
          </p:cNvPr>
          <p:cNvGrpSpPr/>
          <p:nvPr/>
        </p:nvGrpSpPr>
        <p:grpSpPr>
          <a:xfrm>
            <a:off x="2610937" y="5242984"/>
            <a:ext cx="15677063" cy="3615009"/>
            <a:chOff x="2610937" y="5242984"/>
            <a:chExt cx="15677063" cy="3615009"/>
          </a:xfrm>
        </p:grpSpPr>
        <p:pic>
          <p:nvPicPr>
            <p:cNvPr id="13" name="Picture 12">
              <a:extLst>
                <a:ext uri="{FF2B5EF4-FFF2-40B4-BE49-F238E27FC236}">
                  <a16:creationId xmlns:a16="http://schemas.microsoft.com/office/drawing/2014/main" id="{AB9D1E43-2649-79FF-68DE-BCE180B1CDDA}"/>
                </a:ext>
              </a:extLst>
            </p:cNvPr>
            <p:cNvPicPr>
              <a:picLocks noChangeAspect="1"/>
            </p:cNvPicPr>
            <p:nvPr/>
          </p:nvPicPr>
          <p:blipFill>
            <a:blip r:embed="rId3"/>
            <a:stretch>
              <a:fillRect/>
            </a:stretch>
          </p:blipFill>
          <p:spPr>
            <a:xfrm>
              <a:off x="2610937" y="5242984"/>
              <a:ext cx="13066125" cy="3615009"/>
            </a:xfrm>
            <a:prstGeom prst="rect">
              <a:avLst/>
            </a:prstGeom>
          </p:spPr>
        </p:pic>
        <p:sp>
          <p:nvSpPr>
            <p:cNvPr id="4" name="TextBox 3">
              <a:extLst>
                <a:ext uri="{FF2B5EF4-FFF2-40B4-BE49-F238E27FC236}">
                  <a16:creationId xmlns:a16="http://schemas.microsoft.com/office/drawing/2014/main" id="{327DFA78-9615-86DD-8BA1-AF49E4D0DFBA}"/>
                </a:ext>
              </a:extLst>
            </p:cNvPr>
            <p:cNvSpPr txBox="1"/>
            <p:nvPr/>
          </p:nvSpPr>
          <p:spPr>
            <a:xfrm>
              <a:off x="5221875" y="6080992"/>
              <a:ext cx="13066125" cy="1938992"/>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1800"/>
                </a:spcAft>
                <a:buClr>
                  <a:schemeClr val="bg1"/>
                </a:buClr>
                <a:buSzTx/>
                <a:buFont typeface="Arial" panose="020B0604020202020204" pitchFamily="34" charset="0"/>
                <a:buChar char="•"/>
                <a:tabLst/>
                <a:defRPr/>
              </a:pP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dapted</a:t>
              </a: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to the </a:t>
              </a: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ongoing</a:t>
              </a: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cholera situation</a:t>
              </a:r>
            </a:p>
            <a:p>
              <a:pPr marL="457200" marR="0" lvl="0" indent="-457200" defTabSz="914400" rtl="0" eaLnBrk="1" fontAlgn="auto" latinLnBrk="0" hangingPunct="1">
                <a:lnSpc>
                  <a:spcPct val="100000"/>
                </a:lnSpc>
                <a:spcBef>
                  <a:spcPts val="0"/>
                </a:spcBef>
                <a:spcAft>
                  <a:spcPts val="1800"/>
                </a:spcAft>
                <a:buClr>
                  <a:schemeClr val="bg1"/>
                </a:buClr>
                <a:buSzTx/>
                <a:buFont typeface="Arial" panose="020B0604020202020204" pitchFamily="34" charset="0"/>
                <a:buChar char="•"/>
                <a:tabLst/>
                <a:defRPr/>
              </a:pP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a:t>
              </a:r>
              <a:r>
                <a:rPr kumimoji="0" lang="en-US"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ffectively</a:t>
              </a: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implemented</a:t>
              </a:r>
            </a:p>
            <a:p>
              <a:pPr marL="457200" marR="0" lvl="0" indent="-457200" defTabSz="914400" rtl="0" eaLnBrk="1" fontAlgn="auto" latinLnBrk="0" hangingPunct="1">
                <a:lnSpc>
                  <a:spcPct val="100000"/>
                </a:lnSpc>
                <a:spcBef>
                  <a:spcPts val="0"/>
                </a:spcBef>
                <a:spcAft>
                  <a:spcPts val="1200"/>
                </a:spcAft>
                <a:buClr>
                  <a:schemeClr val="bg1"/>
                </a:buClr>
                <a:buSzTx/>
                <a:buFont typeface="Arial" panose="020B0604020202020204" pitchFamily="34" charset="0"/>
                <a:buChar char="•"/>
                <a:tabLst/>
                <a:defRPr/>
              </a:pP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Used to guide prevention &amp; control</a:t>
              </a:r>
            </a:p>
          </p:txBody>
        </p:sp>
      </p:grpSp>
      <p:sp>
        <p:nvSpPr>
          <p:cNvPr id="16" name="Freeform 4">
            <a:extLst>
              <a:ext uri="{FF2B5EF4-FFF2-40B4-BE49-F238E27FC236}">
                <a16:creationId xmlns:a16="http://schemas.microsoft.com/office/drawing/2014/main" id="{AA83FEF2-B70F-6421-2956-C7FC7EE90DD6}"/>
              </a:ext>
            </a:extLst>
          </p:cNvPr>
          <p:cNvSpPr/>
          <p:nvPr/>
        </p:nvSpPr>
        <p:spPr>
          <a:xfrm>
            <a:off x="2719137" y="2198732"/>
            <a:ext cx="12849728" cy="12302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7" name="TextBox 16">
            <a:extLst>
              <a:ext uri="{FF2B5EF4-FFF2-40B4-BE49-F238E27FC236}">
                <a16:creationId xmlns:a16="http://schemas.microsoft.com/office/drawing/2014/main" id="{732E8351-1F44-7487-AF67-6F632873078C}"/>
              </a:ext>
            </a:extLst>
          </p:cNvPr>
          <p:cNvSpPr txBox="1"/>
          <p:nvPr/>
        </p:nvSpPr>
        <p:spPr>
          <a:xfrm>
            <a:off x="2863515" y="2350373"/>
            <a:ext cx="12560970" cy="103105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600"/>
              </a:spcAft>
              <a:buClrTx/>
              <a:buSzTx/>
              <a:tabLst/>
              <a:defRPr/>
            </a:pP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Because cholera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surveillance is adapted at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 level</a:t>
            </a: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R="0" lvl="0" algn="ctr" defTabSz="914400" rtl="0" eaLnBrk="1" fontAlgn="auto" latinLnBrk="0" hangingPunct="1">
              <a:lnSpc>
                <a:spcPct val="100000"/>
              </a:lnSpc>
              <a:spcBef>
                <a:spcPts val="0"/>
              </a:spcBef>
              <a:spcAft>
                <a:spcPts val="1200"/>
              </a:spcAft>
              <a:buClrTx/>
              <a:buSzTx/>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 health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authorities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play a pivotal role in its implementation</a:t>
            </a:r>
          </a:p>
        </p:txBody>
      </p:sp>
      <p:sp>
        <p:nvSpPr>
          <p:cNvPr id="9" name="TextBox 8">
            <a:extLst>
              <a:ext uri="{FF2B5EF4-FFF2-40B4-BE49-F238E27FC236}">
                <a16:creationId xmlns:a16="http://schemas.microsoft.com/office/drawing/2014/main" id="{4B07AD46-5248-A3B9-E5F7-448E2D6AFC73}"/>
              </a:ext>
            </a:extLst>
          </p:cNvPr>
          <p:cNvSpPr txBox="1"/>
          <p:nvPr/>
        </p:nvSpPr>
        <p:spPr>
          <a:xfrm>
            <a:off x="2719135" y="4437273"/>
            <a:ext cx="12849728" cy="523220"/>
          </a:xfrm>
          <a:prstGeom prst="rect">
            <a:avLst/>
          </a:prstGeom>
          <a:noFill/>
        </p:spPr>
        <p:txBody>
          <a:bodyPr wrap="square">
            <a:spAutoFit/>
          </a:bodyPr>
          <a:lstStyle/>
          <a:p>
            <a:pPr marL="457200" lvl="0" indent="-457200">
              <a:spcAft>
                <a:spcPts val="1800"/>
              </a:spcAft>
              <a:buBlip>
                <a:blip r:embed="rId5"/>
              </a:buBlip>
              <a:defRPr/>
            </a:pPr>
            <a:r>
              <a:rPr lang="en-US" sz="2800" dirty="0">
                <a:solidFill>
                  <a:srgbClr val="009999"/>
                </a:solidFill>
                <a:latin typeface="Atkinson Hyperlegible Bold" panose="020B0604020202020204" charset="0"/>
              </a:rPr>
              <a:t>Local health authorities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rPr>
              <a:t> </a:t>
            </a:r>
            <a:r>
              <a:rPr lang="en-US" sz="2800" dirty="0">
                <a:solidFill>
                  <a:srgbClr val="2A1720"/>
                </a:solidFill>
                <a:latin typeface="Atkinson Hyperlegible" panose="020B0604020202020204" charset="0"/>
              </a:rPr>
              <a:t>ensure that, </a:t>
            </a:r>
            <a:r>
              <a:rPr lang="en-US" sz="2800" dirty="0">
                <a:solidFill>
                  <a:srgbClr val="2A1720"/>
                </a:solidFill>
                <a:latin typeface="Atkinson Hyperlegible Bold" panose="020B0604020202020204" charset="0"/>
              </a:rPr>
              <a:t>at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all times</a:t>
            </a:r>
            <a:r>
              <a:rPr lang="en-US" sz="2800" dirty="0">
                <a:solidFill>
                  <a:srgbClr val="2A1720"/>
                </a:solidFill>
                <a:latin typeface="Atkinson Hyperlegible" panose="020B0604020202020204" charset="0"/>
              </a:rPr>
              <a:t>, cholera surveillance is:</a:t>
            </a:r>
          </a:p>
        </p:txBody>
      </p:sp>
      <p:sp>
        <p:nvSpPr>
          <p:cNvPr id="10" name="Slide Number Placeholder 9">
            <a:extLst>
              <a:ext uri="{FF2B5EF4-FFF2-40B4-BE49-F238E27FC236}">
                <a16:creationId xmlns:a16="http://schemas.microsoft.com/office/drawing/2014/main" id="{A4DBA350-7910-5EA8-CC1D-EEBD4BFE810E}"/>
              </a:ext>
            </a:extLst>
          </p:cNvPr>
          <p:cNvSpPr>
            <a:spLocks noGrp="1"/>
          </p:cNvSpPr>
          <p:nvPr>
            <p:ph type="sldNum" sz="quarter" idx="12"/>
          </p:nvPr>
        </p:nvSpPr>
        <p:spPr>
          <a:xfrm>
            <a:off x="15424485" y="9696001"/>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218281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6CDCFB8C-EB18-EED1-3206-5FFA08951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469586" y="-1771723"/>
            <a:ext cx="9649425" cy="3252550"/>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10653" y="543149"/>
            <a:ext cx="11907631"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Operationalisation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0E3E4FFB-62E3-FB1E-0FAD-7E73F742E238}"/>
              </a:ext>
            </a:extLst>
          </p:cNvPr>
          <p:cNvSpPr/>
          <p:nvPr/>
        </p:nvSpPr>
        <p:spPr>
          <a:xfrm>
            <a:off x="1829290" y="2415193"/>
            <a:ext cx="14701098" cy="12302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11" name="Group 10">
            <a:extLst>
              <a:ext uri="{FF2B5EF4-FFF2-40B4-BE49-F238E27FC236}">
                <a16:creationId xmlns:a16="http://schemas.microsoft.com/office/drawing/2014/main" id="{A97DED7A-35BE-9365-D03F-ED49717600FA}"/>
              </a:ext>
            </a:extLst>
          </p:cNvPr>
          <p:cNvGrpSpPr/>
          <p:nvPr/>
        </p:nvGrpSpPr>
        <p:grpSpPr>
          <a:xfrm>
            <a:off x="1647336" y="4643311"/>
            <a:ext cx="6967275" cy="4228014"/>
            <a:chOff x="612190" y="4169086"/>
            <a:chExt cx="6967275" cy="4228014"/>
          </a:xfrm>
        </p:grpSpPr>
        <p:pic>
          <p:nvPicPr>
            <p:cNvPr id="4" name="Picture 3">
              <a:extLst>
                <a:ext uri="{FF2B5EF4-FFF2-40B4-BE49-F238E27FC236}">
                  <a16:creationId xmlns:a16="http://schemas.microsoft.com/office/drawing/2014/main" id="{2A8F9ED5-5DCA-14FB-5B5B-B187F839A70D}"/>
                </a:ext>
              </a:extLst>
            </p:cNvPr>
            <p:cNvPicPr>
              <a:picLocks noChangeAspect="1"/>
            </p:cNvPicPr>
            <p:nvPr/>
          </p:nvPicPr>
          <p:blipFill>
            <a:blip r:embed="rId4"/>
            <a:stretch>
              <a:fillRect/>
            </a:stretch>
          </p:blipFill>
          <p:spPr>
            <a:xfrm>
              <a:off x="612190" y="6016848"/>
              <a:ext cx="6967275" cy="2380252"/>
            </a:xfrm>
            <a:prstGeom prst="rect">
              <a:avLst/>
            </a:prstGeom>
          </p:spPr>
        </p:pic>
        <p:sp>
          <p:nvSpPr>
            <p:cNvPr id="3" name="Rectangle 2">
              <a:extLst>
                <a:ext uri="{FF2B5EF4-FFF2-40B4-BE49-F238E27FC236}">
                  <a16:creationId xmlns:a16="http://schemas.microsoft.com/office/drawing/2014/main" id="{23EB4456-342B-0581-1157-FDF025EB995C}"/>
                </a:ext>
              </a:extLst>
            </p:cNvPr>
            <p:cNvSpPr/>
            <p:nvPr/>
          </p:nvSpPr>
          <p:spPr>
            <a:xfrm>
              <a:off x="820278" y="4169086"/>
              <a:ext cx="6399529" cy="97441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01783D8-98A9-F39C-67DA-2FED85C5D683}"/>
                </a:ext>
              </a:extLst>
            </p:cNvPr>
            <p:cNvSpPr txBox="1"/>
            <p:nvPr/>
          </p:nvSpPr>
          <p:spPr>
            <a:xfrm>
              <a:off x="846334" y="6702081"/>
              <a:ext cx="6284409" cy="954107"/>
            </a:xfrm>
            <a:prstGeom prst="rect">
              <a:avLst/>
            </a:prstGeom>
            <a:noFill/>
          </p:spPr>
          <p:txBody>
            <a:bodyPr wrap="square">
              <a:spAutoFit/>
            </a:bodyPr>
            <a:lstStyle/>
            <a:p>
              <a:pPr lvl="0" algn="ctr">
                <a:defRPr/>
              </a:pPr>
              <a:r>
                <a:rPr lang="en-US" sz="2800" dirty="0">
                  <a:solidFill>
                    <a:srgbClr val="2A1720"/>
                  </a:solidFill>
                  <a:latin typeface="Atkinson Hyperlegible Bold" panose="020B0604020202020204" charset="0"/>
                </a:rPr>
                <a:t>Some </a:t>
              </a:r>
              <a:r>
                <a:rPr lang="en-US" sz="2800" dirty="0">
                  <a:solidFill>
                    <a:srgbClr val="009999"/>
                  </a:solidFill>
                  <a:latin typeface="Atkinson Hyperlegible Bold" panose="020B0604020202020204" charset="0"/>
                </a:rPr>
                <a:t>core functions </a:t>
              </a:r>
              <a:r>
                <a:rPr lang="en-US" sz="2800" dirty="0">
                  <a:solidFill>
                    <a:srgbClr val="2A1720"/>
                  </a:solidFill>
                  <a:latin typeface="Atkinson Hyperlegible Bold" panose="020B0604020202020204" charset="0"/>
                </a:rPr>
                <a:t>are implemented at all times</a:t>
              </a:r>
              <a:endParaRPr lang="en-US" sz="2800" dirty="0">
                <a:solidFill>
                  <a:srgbClr val="2A1720"/>
                </a:solidFill>
                <a:latin typeface="Atkinson Hyperlegible" panose="020B0604020202020204" charset="0"/>
              </a:endParaRPr>
            </a:p>
          </p:txBody>
        </p:sp>
        <p:sp>
          <p:nvSpPr>
            <p:cNvPr id="36" name="TextBox 35">
              <a:extLst>
                <a:ext uri="{FF2B5EF4-FFF2-40B4-BE49-F238E27FC236}">
                  <a16:creationId xmlns:a16="http://schemas.microsoft.com/office/drawing/2014/main" id="{3C91B5BD-8A65-227D-EC48-57983957797E}"/>
                </a:ext>
              </a:extLst>
            </p:cNvPr>
            <p:cNvSpPr txBox="1"/>
            <p:nvPr/>
          </p:nvSpPr>
          <p:spPr>
            <a:xfrm>
              <a:off x="1215539" y="4363905"/>
              <a:ext cx="56335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Stability</a:t>
              </a:r>
            </a:p>
          </p:txBody>
        </p:sp>
      </p:grpSp>
      <p:sp>
        <p:nvSpPr>
          <p:cNvPr id="2" name="TextBox 1">
            <a:extLst>
              <a:ext uri="{FF2B5EF4-FFF2-40B4-BE49-F238E27FC236}">
                <a16:creationId xmlns:a16="http://schemas.microsoft.com/office/drawing/2014/main" id="{970CBC9A-4ABC-4BC6-EDE7-5BF44DA18C2B}"/>
              </a:ext>
            </a:extLst>
          </p:cNvPr>
          <p:cNvSpPr txBox="1"/>
          <p:nvPr/>
        </p:nvSpPr>
        <p:spPr>
          <a:xfrm>
            <a:off x="1829289" y="2754282"/>
            <a:ext cx="14600875" cy="523220"/>
          </a:xfrm>
          <a:prstGeom prst="rect">
            <a:avLst/>
          </a:prstGeom>
          <a:noFill/>
        </p:spPr>
        <p:txBody>
          <a:bodyPr wrap="square" rtlCol="0">
            <a:spAutoFit/>
          </a:bodyPr>
          <a:lstStyle/>
          <a:p>
            <a:pPr algn="ctr">
              <a:spcAft>
                <a:spcPts val="600"/>
              </a:spcAft>
            </a:pP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Adaptive surveillance is implemented in 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stable surveillance system</a:t>
            </a:r>
          </a:p>
        </p:txBody>
      </p:sp>
      <p:grpSp>
        <p:nvGrpSpPr>
          <p:cNvPr id="14" name="Group 13">
            <a:extLst>
              <a:ext uri="{FF2B5EF4-FFF2-40B4-BE49-F238E27FC236}">
                <a16:creationId xmlns:a16="http://schemas.microsoft.com/office/drawing/2014/main" id="{BBB1CF9C-F6B5-2206-8702-5ABBE68453A5}"/>
              </a:ext>
            </a:extLst>
          </p:cNvPr>
          <p:cNvGrpSpPr/>
          <p:nvPr/>
        </p:nvGrpSpPr>
        <p:grpSpPr>
          <a:xfrm>
            <a:off x="9410867" y="4643311"/>
            <a:ext cx="7119521" cy="4228013"/>
            <a:chOff x="9764618" y="4272098"/>
            <a:chExt cx="7119521" cy="4228013"/>
          </a:xfrm>
        </p:grpSpPr>
        <p:sp>
          <p:nvSpPr>
            <p:cNvPr id="15" name="Rectangle 14">
              <a:extLst>
                <a:ext uri="{FF2B5EF4-FFF2-40B4-BE49-F238E27FC236}">
                  <a16:creationId xmlns:a16="http://schemas.microsoft.com/office/drawing/2014/main" id="{6D4E931C-7C18-40A6-5260-171772CE8BBB}"/>
                </a:ext>
              </a:extLst>
            </p:cNvPr>
            <p:cNvSpPr/>
            <p:nvPr/>
          </p:nvSpPr>
          <p:spPr>
            <a:xfrm>
              <a:off x="9953948" y="4272098"/>
              <a:ext cx="6440378" cy="97441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2C86BB-DC84-B423-CFCD-0BB93292A45D}"/>
                </a:ext>
              </a:extLst>
            </p:cNvPr>
            <p:cNvPicPr>
              <a:picLocks noChangeAspect="1"/>
            </p:cNvPicPr>
            <p:nvPr/>
          </p:nvPicPr>
          <p:blipFill>
            <a:blip r:embed="rId4"/>
            <a:stretch>
              <a:fillRect/>
            </a:stretch>
          </p:blipFill>
          <p:spPr>
            <a:xfrm>
              <a:off x="9764618" y="6016848"/>
              <a:ext cx="7119521" cy="2483263"/>
            </a:xfrm>
            <a:prstGeom prst="rect">
              <a:avLst/>
            </a:prstGeom>
          </p:spPr>
        </p:pic>
        <p:sp>
          <p:nvSpPr>
            <p:cNvPr id="24" name="TextBox 23">
              <a:extLst>
                <a:ext uri="{FF2B5EF4-FFF2-40B4-BE49-F238E27FC236}">
                  <a16:creationId xmlns:a16="http://schemas.microsoft.com/office/drawing/2014/main" id="{79A4F6E5-57CB-3958-16C4-3C455B641D1D}"/>
                </a:ext>
              </a:extLst>
            </p:cNvPr>
            <p:cNvSpPr txBox="1"/>
            <p:nvPr/>
          </p:nvSpPr>
          <p:spPr>
            <a:xfrm>
              <a:off x="10187562" y="6589648"/>
              <a:ext cx="6206764" cy="1384995"/>
            </a:xfrm>
            <a:prstGeom prst="rect">
              <a:avLst/>
            </a:prstGeom>
            <a:noFill/>
          </p:spPr>
          <p:txBody>
            <a:bodyPr wrap="square">
              <a:spAutoFit/>
            </a:bodyPr>
            <a:lstStyle/>
            <a:p>
              <a:pPr marR="0" lvl="0" algn="ctr" defTabSz="914400" rtl="0" eaLnBrk="1" fontAlgn="auto" latinLnBrk="0" hangingPunct="1">
                <a:lnSpc>
                  <a:spcPct val="100000"/>
                </a:lnSpc>
                <a:spcBef>
                  <a:spcPts val="0"/>
                </a:spcBef>
                <a:buClrTx/>
                <a:buSzTx/>
                <a:tabLst/>
                <a:defRPr/>
              </a:pP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Some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rPr>
                <a:t>strategies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are adapted depending on the local </a:t>
              </a:r>
            </a:p>
            <a:p>
              <a:pPr marR="0" lvl="0" algn="ctr" defTabSz="914400" rtl="0" eaLnBrk="1" fontAlgn="auto" latinLnBrk="0" hangingPunct="1">
                <a:lnSpc>
                  <a:spcPct val="100000"/>
                </a:lnSpc>
                <a:spcBef>
                  <a:spcPts val="0"/>
                </a:spcBef>
                <a:spcAft>
                  <a:spcPts val="600"/>
                </a:spcAft>
                <a:buClrTx/>
                <a:buSzTx/>
                <a:tabLst/>
                <a:defRPr/>
              </a:pP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cholera situation</a:t>
              </a:r>
              <a:endParaRPr lang="en-US" sz="2800" dirty="0">
                <a:solidFill>
                  <a:srgbClr val="2A1720"/>
                </a:solidFill>
                <a:latin typeface="Atkinson Hyperlegible" panose="020B0604020202020204" charset="0"/>
              </a:endParaRPr>
            </a:p>
          </p:txBody>
        </p:sp>
        <p:sp>
          <p:nvSpPr>
            <p:cNvPr id="13" name="TextBox 12">
              <a:extLst>
                <a:ext uri="{FF2B5EF4-FFF2-40B4-BE49-F238E27FC236}">
                  <a16:creationId xmlns:a16="http://schemas.microsoft.com/office/drawing/2014/main" id="{B54AFAA7-3D2D-8304-1A50-7578DAF04E6B}"/>
                </a:ext>
              </a:extLst>
            </p:cNvPr>
            <p:cNvSpPr txBox="1"/>
            <p:nvPr/>
          </p:nvSpPr>
          <p:spPr>
            <a:xfrm>
              <a:off x="9953947" y="4466917"/>
              <a:ext cx="6399529" cy="584775"/>
            </a:xfrm>
            <a:prstGeom prst="rect">
              <a:avLst/>
            </a:prstGeom>
            <a:noFill/>
          </p:spPr>
          <p:txBody>
            <a:bodyPr wrap="square" rtlCol="0">
              <a:spAutoFit/>
            </a:bodyPr>
            <a:lstStyle/>
            <a:p>
              <a:pPr algn="ctr">
                <a:defRPr/>
              </a:pPr>
              <a:r>
                <a:rPr lang="en-US"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Adaptability</a:t>
              </a:r>
            </a:p>
          </p:txBody>
        </p:sp>
      </p:grpSp>
      <p:sp>
        <p:nvSpPr>
          <p:cNvPr id="17" name="Slide Number Placeholder 16">
            <a:extLst>
              <a:ext uri="{FF2B5EF4-FFF2-40B4-BE49-F238E27FC236}">
                <a16:creationId xmlns:a16="http://schemas.microsoft.com/office/drawing/2014/main" id="{842F5805-027E-4D21-826B-5CFAFB18AA33}"/>
              </a:ext>
            </a:extLst>
          </p:cNvPr>
          <p:cNvSpPr>
            <a:spLocks noGrp="1"/>
          </p:cNvSpPr>
          <p:nvPr>
            <p:ph type="sldNum" sz="quarter" idx="12"/>
          </p:nvPr>
        </p:nvSpPr>
        <p:spPr>
          <a:xfrm>
            <a:off x="15463588" y="9641660"/>
            <a:ext cx="2133600" cy="365125"/>
          </a:xfrm>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276010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F673AB06-EC09-4039-24B6-7A2F76C46E1B}"/>
              </a:ext>
            </a:extLst>
          </p:cNvPr>
          <p:cNvSpPr/>
          <p:nvPr/>
        </p:nvSpPr>
        <p:spPr>
          <a:xfrm>
            <a:off x="-877750" y="-1397733"/>
            <a:ext cx="10021751"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1588168" y="-1974475"/>
            <a:ext cx="10021751" cy="33626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7">
            <a:extLst>
              <a:ext uri="{FF2B5EF4-FFF2-40B4-BE49-F238E27FC236}">
                <a16:creationId xmlns:a16="http://schemas.microsoft.com/office/drawing/2014/main" id="{3E307726-8242-570A-E3E2-5140B11E15FF}"/>
              </a:ext>
            </a:extLst>
          </p:cNvPr>
          <p:cNvSpPr txBox="1"/>
          <p:nvPr/>
        </p:nvSpPr>
        <p:spPr>
          <a:xfrm>
            <a:off x="846247" y="511705"/>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Learn more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5" name="Group 4">
            <a:extLst>
              <a:ext uri="{FF2B5EF4-FFF2-40B4-BE49-F238E27FC236}">
                <a16:creationId xmlns:a16="http://schemas.microsoft.com/office/drawing/2014/main" id="{32816E76-2303-17BB-38C1-CA6512BC5E2F}"/>
              </a:ext>
            </a:extLst>
          </p:cNvPr>
          <p:cNvGrpSpPr/>
          <p:nvPr/>
        </p:nvGrpSpPr>
        <p:grpSpPr>
          <a:xfrm>
            <a:off x="1080838" y="3095983"/>
            <a:ext cx="16946453" cy="2275238"/>
            <a:chOff x="808147" y="4104529"/>
            <a:chExt cx="16946453" cy="2275238"/>
          </a:xfrm>
        </p:grpSpPr>
        <p:sp>
          <p:nvSpPr>
            <p:cNvPr id="3" name="TextBox 2">
              <a:extLst>
                <a:ext uri="{FF2B5EF4-FFF2-40B4-BE49-F238E27FC236}">
                  <a16:creationId xmlns:a16="http://schemas.microsoft.com/office/drawing/2014/main" id="{0937C1F0-81E4-E375-B6C6-183BDA105BE1}"/>
                </a:ext>
              </a:extLst>
            </p:cNvPr>
            <p:cNvSpPr txBox="1"/>
            <p:nvPr/>
          </p:nvSpPr>
          <p:spPr>
            <a:xfrm>
              <a:off x="4648200" y="4104529"/>
              <a:ext cx="13106400" cy="2275238"/>
            </a:xfrm>
            <a:prstGeom prst="rect">
              <a:avLst/>
            </a:prstGeom>
            <a:noFill/>
          </p:spPr>
          <p:txBody>
            <a:bodyPr wrap="square">
              <a:spAutoFit/>
            </a:bodyPr>
            <a:lstStyle/>
            <a:p>
              <a:pPr marL="457200" indent="-457200" defTabSz="1371600">
                <a:lnSpc>
                  <a:spcPct val="130000"/>
                </a:lnSpc>
                <a:spcAft>
                  <a:spcPts val="1800"/>
                </a:spcAft>
                <a:buClr>
                  <a:srgbClr val="008080"/>
                </a:buClr>
                <a:buBlip>
                  <a:blip r:embed="rId3"/>
                </a:buBlip>
              </a:pPr>
              <a:r>
                <a:rPr lang="en-US" sz="3000" dirty="0">
                  <a:solidFill>
                    <a:srgbClr val="2A1720"/>
                  </a:solidFill>
                  <a:latin typeface="Atkinson Hyperlegible Bold" panose="020B0604020202020204" charset="0"/>
                  <a:sym typeface="Atkinson Hyperlegible Bold"/>
                </a:rPr>
                <a:t>Core functions applicable</a:t>
              </a:r>
              <a:r>
                <a:rPr lang="en-US" sz="3000" dirty="0">
                  <a:solidFill>
                    <a:srgbClr val="2A1720"/>
                  </a:solidFill>
                  <a:latin typeface="Atkinson Hyperlegible Bold" panose="020B0604020202020204" charset="0"/>
                </a:rPr>
                <a:t> at all times </a:t>
              </a:r>
            </a:p>
            <a:p>
              <a:pPr marL="457200" indent="-457200" defTabSz="1371600">
                <a:lnSpc>
                  <a:spcPct val="130000"/>
                </a:lnSpc>
                <a:spcAft>
                  <a:spcPts val="1800"/>
                </a:spcAft>
                <a:buClr>
                  <a:srgbClr val="008080"/>
                </a:buClr>
                <a:buFont typeface="Arial" panose="020B0604020202020204" pitchFamily="34" charset="0"/>
                <a:buChar char="•"/>
              </a:pPr>
              <a:r>
                <a:rPr lang="en-US" sz="2800" b="1" dirty="0">
                  <a:solidFill>
                    <a:srgbClr val="119C94"/>
                  </a:solidFill>
                  <a:latin typeface="Atkinson Hyperlegible Bold"/>
                </a:rPr>
                <a:t>Module 2. Core functions </a:t>
              </a:r>
              <a:r>
                <a:rPr lang="en-US" sz="2800" dirty="0">
                  <a:solidFill>
                    <a:prstClr val="black">
                      <a:lumMod val="95000"/>
                      <a:lumOff val="5000"/>
                    </a:prstClr>
                  </a:solidFill>
                  <a:latin typeface="Atkinson Hyperlegible" panose="020B0604020202020204" charset="0"/>
                </a:rPr>
                <a:t>of health authorities in cholera surveillance</a:t>
              </a:r>
            </a:p>
            <a:p>
              <a:pPr defTabSz="1371600">
                <a:lnSpc>
                  <a:spcPct val="130000"/>
                </a:lnSpc>
                <a:spcAft>
                  <a:spcPts val="1800"/>
                </a:spcAft>
                <a:buClr>
                  <a:srgbClr val="008080"/>
                </a:buClr>
              </a:pPr>
              <a:r>
                <a:rPr lang="pt-PT" sz="2800" dirty="0">
                  <a:solidFill>
                    <a:srgbClr val="008080"/>
                  </a:solidFill>
                  <a:latin typeface="Atkinson Hyperlegible Bold" panose="020B0604020202020204" charset="0"/>
                </a:rPr>
                <a:t> </a:t>
              </a:r>
            </a:p>
          </p:txBody>
        </p:sp>
        <p:sp>
          <p:nvSpPr>
            <p:cNvPr id="2" name="Rectangle 1">
              <a:extLst>
                <a:ext uri="{FF2B5EF4-FFF2-40B4-BE49-F238E27FC236}">
                  <a16:creationId xmlns:a16="http://schemas.microsoft.com/office/drawing/2014/main" id="{7D67A8D3-1BB8-7084-78AA-5CB30B7F0AEB}"/>
                </a:ext>
              </a:extLst>
            </p:cNvPr>
            <p:cNvSpPr/>
            <p:nvPr/>
          </p:nvSpPr>
          <p:spPr>
            <a:xfrm>
              <a:off x="808147" y="4223172"/>
              <a:ext cx="3657600" cy="1847109"/>
            </a:xfrm>
            <a:prstGeom prst="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36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Stability</a:t>
              </a:r>
              <a:endParaRPr lang="en-GB" sz="36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23" name="Group 22">
            <a:extLst>
              <a:ext uri="{FF2B5EF4-FFF2-40B4-BE49-F238E27FC236}">
                <a16:creationId xmlns:a16="http://schemas.microsoft.com/office/drawing/2014/main" id="{134D1E8E-E32C-DB35-07DE-A3E715CDF57B}"/>
              </a:ext>
            </a:extLst>
          </p:cNvPr>
          <p:cNvGrpSpPr/>
          <p:nvPr/>
        </p:nvGrpSpPr>
        <p:grpSpPr>
          <a:xfrm>
            <a:off x="1003649" y="5654253"/>
            <a:ext cx="17023642" cy="2713691"/>
            <a:chOff x="923438" y="6680948"/>
            <a:chExt cx="17023642" cy="2713691"/>
          </a:xfrm>
        </p:grpSpPr>
        <p:sp>
          <p:nvSpPr>
            <p:cNvPr id="14" name="TextBox 13">
              <a:extLst>
                <a:ext uri="{FF2B5EF4-FFF2-40B4-BE49-F238E27FC236}">
                  <a16:creationId xmlns:a16="http://schemas.microsoft.com/office/drawing/2014/main" id="{FB94BB68-1B6F-3C66-A14E-739F5ECEA087}"/>
                </a:ext>
              </a:extLst>
            </p:cNvPr>
            <p:cNvSpPr txBox="1"/>
            <p:nvPr/>
          </p:nvSpPr>
          <p:spPr>
            <a:xfrm>
              <a:off x="4846876" y="6680948"/>
              <a:ext cx="13100204" cy="650434"/>
            </a:xfrm>
            <a:prstGeom prst="rect">
              <a:avLst/>
            </a:prstGeom>
            <a:noFill/>
          </p:spPr>
          <p:txBody>
            <a:bodyPr wrap="square">
              <a:spAutoFit/>
            </a:bodyPr>
            <a:lstStyle/>
            <a:p>
              <a:pPr marL="457200" indent="-457200" defTabSz="1371600">
                <a:lnSpc>
                  <a:spcPct val="130000"/>
                </a:lnSpc>
                <a:spcAft>
                  <a:spcPts val="1800"/>
                </a:spcAft>
                <a:buClr>
                  <a:srgbClr val="008080"/>
                </a:buClr>
                <a:buBlip>
                  <a:blip r:embed="rId3"/>
                </a:buBlip>
              </a:pPr>
              <a:r>
                <a:rPr lang="en-US" sz="3000" dirty="0">
                  <a:solidFill>
                    <a:srgbClr val="2A1720"/>
                  </a:solidFill>
                  <a:latin typeface="Atkinson Hyperlegible Bold" panose="020B0604020202020204" charset="0"/>
                  <a:sym typeface="Atkinson Hyperlegible Bold"/>
                </a:rPr>
                <a:t>Surveillance strategies adapted to the local cholera situation</a:t>
              </a:r>
            </a:p>
          </p:txBody>
        </p:sp>
        <p:sp>
          <p:nvSpPr>
            <p:cNvPr id="13" name="Rectangle 12">
              <a:extLst>
                <a:ext uri="{FF2B5EF4-FFF2-40B4-BE49-F238E27FC236}">
                  <a16:creationId xmlns:a16="http://schemas.microsoft.com/office/drawing/2014/main" id="{D399FC16-92E1-4F34-D27F-4D1EC01D0953}"/>
                </a:ext>
              </a:extLst>
            </p:cNvPr>
            <p:cNvSpPr/>
            <p:nvPr/>
          </p:nvSpPr>
          <p:spPr>
            <a:xfrm>
              <a:off x="923438" y="6937275"/>
              <a:ext cx="3737024" cy="2457364"/>
            </a:xfrm>
            <a:prstGeom prst="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36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Adaptability</a:t>
              </a:r>
              <a:endParaRPr lang="en-GB" sz="36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24" name="Group 23">
            <a:extLst>
              <a:ext uri="{FF2B5EF4-FFF2-40B4-BE49-F238E27FC236}">
                <a16:creationId xmlns:a16="http://schemas.microsoft.com/office/drawing/2014/main" id="{D26E66FC-4ED0-A3B7-FBE8-10EC83F6C44C}"/>
              </a:ext>
            </a:extLst>
          </p:cNvPr>
          <p:cNvGrpSpPr/>
          <p:nvPr/>
        </p:nvGrpSpPr>
        <p:grpSpPr>
          <a:xfrm>
            <a:off x="13326502" y="6543898"/>
            <a:ext cx="3737024" cy="2111823"/>
            <a:chOff x="13246291" y="7570593"/>
            <a:chExt cx="3737024" cy="2111823"/>
          </a:xfrm>
        </p:grpSpPr>
        <p:pic>
          <p:nvPicPr>
            <p:cNvPr id="15" name="Picture 14">
              <a:extLst>
                <a:ext uri="{FF2B5EF4-FFF2-40B4-BE49-F238E27FC236}">
                  <a16:creationId xmlns:a16="http://schemas.microsoft.com/office/drawing/2014/main" id="{EC272E1E-4564-A069-64A5-3B347EB16A88}"/>
                </a:ext>
              </a:extLst>
            </p:cNvPr>
            <p:cNvPicPr>
              <a:picLocks noChangeAspect="1"/>
            </p:cNvPicPr>
            <p:nvPr/>
          </p:nvPicPr>
          <p:blipFill>
            <a:blip r:embed="rId4"/>
            <a:stretch>
              <a:fillRect/>
            </a:stretch>
          </p:blipFill>
          <p:spPr>
            <a:xfrm>
              <a:off x="13246291" y="7570593"/>
              <a:ext cx="3737024" cy="2111823"/>
            </a:xfrm>
            <a:prstGeom prst="rect">
              <a:avLst/>
            </a:prstGeom>
          </p:spPr>
        </p:pic>
        <p:sp>
          <p:nvSpPr>
            <p:cNvPr id="16" name="TextBox 15">
              <a:extLst>
                <a:ext uri="{FF2B5EF4-FFF2-40B4-BE49-F238E27FC236}">
                  <a16:creationId xmlns:a16="http://schemas.microsoft.com/office/drawing/2014/main" id="{2CF4BD96-8A2A-7606-CDF3-B3C6BD064E05}"/>
                </a:ext>
              </a:extLst>
            </p:cNvPr>
            <p:cNvSpPr txBox="1"/>
            <p:nvPr/>
          </p:nvSpPr>
          <p:spPr>
            <a:xfrm>
              <a:off x="13412462" y="8334116"/>
              <a:ext cx="3404681" cy="584775"/>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Case studies</a:t>
              </a:r>
            </a:p>
          </p:txBody>
        </p:sp>
      </p:grpSp>
      <p:sp>
        <p:nvSpPr>
          <p:cNvPr id="22" name="TextBox 21">
            <a:extLst>
              <a:ext uri="{FF2B5EF4-FFF2-40B4-BE49-F238E27FC236}">
                <a16:creationId xmlns:a16="http://schemas.microsoft.com/office/drawing/2014/main" id="{B8A92D9A-744B-BE0D-2AA0-A9C8BA85F60E}"/>
              </a:ext>
            </a:extLst>
          </p:cNvPr>
          <p:cNvSpPr txBox="1"/>
          <p:nvPr/>
        </p:nvSpPr>
        <p:spPr>
          <a:xfrm>
            <a:off x="4920891" y="6543898"/>
            <a:ext cx="9865894" cy="1887440"/>
          </a:xfrm>
          <a:prstGeom prst="rect">
            <a:avLst/>
          </a:prstGeom>
          <a:noFill/>
        </p:spPr>
        <p:txBody>
          <a:bodyPr wrap="square">
            <a:spAutoFit/>
          </a:bodyPr>
          <a:lstStyle/>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3.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for </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early detection</a:t>
            </a:r>
          </a:p>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4.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to </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monitor outbreaks</a:t>
            </a:r>
          </a:p>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5.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to </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track clusters</a:t>
            </a:r>
          </a:p>
        </p:txBody>
      </p:sp>
      <p:sp>
        <p:nvSpPr>
          <p:cNvPr id="4" name="Slide Number Placeholder 3">
            <a:extLst>
              <a:ext uri="{FF2B5EF4-FFF2-40B4-BE49-F238E27FC236}">
                <a16:creationId xmlns:a16="http://schemas.microsoft.com/office/drawing/2014/main" id="{F19DDA35-5966-6ACD-1C8D-B323F19D378A}"/>
              </a:ext>
            </a:extLst>
          </p:cNvPr>
          <p:cNvSpPr>
            <a:spLocks noGrp="1"/>
          </p:cNvSpPr>
          <p:nvPr>
            <p:ph type="sldNum" sz="quarter" idx="12"/>
          </p:nvPr>
        </p:nvSpPr>
        <p:spPr>
          <a:xfrm>
            <a:off x="15488653" y="9661023"/>
            <a:ext cx="2133600" cy="365125"/>
          </a:xfrm>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890305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72BE55E-A975-246D-3568-A5C45E102A22}"/>
              </a:ext>
            </a:extLst>
          </p:cNvPr>
          <p:cNvGrpSpPr/>
          <p:nvPr/>
        </p:nvGrpSpPr>
        <p:grpSpPr>
          <a:xfrm>
            <a:off x="-331112" y="1353411"/>
            <a:ext cx="17044185" cy="7485789"/>
            <a:chOff x="-331112" y="1353411"/>
            <a:chExt cx="17044185" cy="7485789"/>
          </a:xfrm>
        </p:grpSpPr>
        <p:grpSp>
          <p:nvGrpSpPr>
            <p:cNvPr id="2" name="Group 9">
              <a:extLst>
                <a:ext uri="{FF2B5EF4-FFF2-40B4-BE49-F238E27FC236}">
                  <a16:creationId xmlns:a16="http://schemas.microsoft.com/office/drawing/2014/main" id="{D7A5C05B-EC31-8961-7FEC-4EC7192A4A2B}"/>
                </a:ext>
              </a:extLst>
            </p:cNvPr>
            <p:cNvGrpSpPr/>
            <p:nvPr/>
          </p:nvGrpSpPr>
          <p:grpSpPr>
            <a:xfrm>
              <a:off x="-330327" y="1353411"/>
              <a:ext cx="17043400" cy="7485789"/>
              <a:chOff x="0" y="-47625"/>
              <a:chExt cx="998132" cy="562583"/>
            </a:xfrm>
          </p:grpSpPr>
          <p:sp>
            <p:nvSpPr>
              <p:cNvPr id="8" name="Freeform 10">
                <a:extLst>
                  <a:ext uri="{FF2B5EF4-FFF2-40B4-BE49-F238E27FC236}">
                    <a16:creationId xmlns:a16="http://schemas.microsoft.com/office/drawing/2014/main" id="{E161DD88-5AB8-6D7F-27C5-970CEE6BB779}"/>
                  </a:ext>
                </a:extLst>
              </p:cNvPr>
              <p:cNvSpPr/>
              <p:nvPr/>
            </p:nvSpPr>
            <p:spPr>
              <a:xfrm>
                <a:off x="9659" y="19232"/>
                <a:ext cx="988473" cy="495726"/>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defTabSz="1371600"/>
                <a:endParaRPr lang="en-GB" sz="2700">
                  <a:solidFill>
                    <a:prstClr val="black"/>
                  </a:solidFill>
                  <a:latin typeface="Aptos" panose="02110004020202020204"/>
                </a:endParaRPr>
              </a:p>
            </p:txBody>
          </p:sp>
          <p:sp>
            <p:nvSpPr>
              <p:cNvPr id="10" name="TextBox 11">
                <a:extLst>
                  <a:ext uri="{FF2B5EF4-FFF2-40B4-BE49-F238E27FC236}">
                    <a16:creationId xmlns:a16="http://schemas.microsoft.com/office/drawing/2014/main" id="{3BE764CD-0516-CF69-CC94-A77607C15D7C}"/>
                  </a:ext>
                </a:extLst>
              </p:cNvPr>
              <p:cNvSpPr txBox="1"/>
              <p:nvPr/>
            </p:nvSpPr>
            <p:spPr>
              <a:xfrm>
                <a:off x="0" y="-47625"/>
                <a:ext cx="872048" cy="559108"/>
              </a:xfrm>
              <a:prstGeom prst="rect">
                <a:avLst/>
              </a:prstGeom>
            </p:spPr>
            <p:txBody>
              <a:bodyPr lIns="76200" tIns="76200" rIns="76200" bIns="76200" rtlCol="0" anchor="ctr"/>
              <a:lstStyle/>
              <a:p>
                <a:pPr algn="ctr" defTabSz="1371600">
                  <a:lnSpc>
                    <a:spcPts val="3989"/>
                  </a:lnSpc>
                </a:pPr>
                <a:endParaRPr sz="2700">
                  <a:solidFill>
                    <a:prstClr val="black"/>
                  </a:solidFill>
                  <a:latin typeface="Aptos" panose="02110004020202020204"/>
                </a:endParaRPr>
              </a:p>
            </p:txBody>
          </p:sp>
        </p:grpSp>
        <p:sp>
          <p:nvSpPr>
            <p:cNvPr id="15" name="Rectangle 14">
              <a:extLst>
                <a:ext uri="{FF2B5EF4-FFF2-40B4-BE49-F238E27FC236}">
                  <a16:creationId xmlns:a16="http://schemas.microsoft.com/office/drawing/2014/main" id="{6CEDCEC1-31E2-26F3-145D-A5346E3334F5}"/>
                </a:ext>
              </a:extLst>
            </p:cNvPr>
            <p:cNvSpPr/>
            <p:nvPr/>
          </p:nvSpPr>
          <p:spPr>
            <a:xfrm>
              <a:off x="-331112" y="2243018"/>
              <a:ext cx="1220692" cy="6596182"/>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grpSp>
        <p:nvGrpSpPr>
          <p:cNvPr id="4" name="Group 4"/>
          <p:cNvGrpSpPr/>
          <p:nvPr/>
        </p:nvGrpSpPr>
        <p:grpSpPr>
          <a:xfrm>
            <a:off x="-338343" y="-2009228"/>
            <a:ext cx="9364500" cy="3362639"/>
            <a:chOff x="-662" y="-47625"/>
            <a:chExt cx="857295" cy="277673"/>
          </a:xfrm>
          <a:scene3d>
            <a:camera prst="orthographicFront">
              <a:rot lat="0" lon="0" rev="0"/>
            </a:camera>
            <a:lightRig rig="balanced" dir="t">
              <a:rot lat="0" lon="0" rev="8700000"/>
            </a:lightRig>
          </a:scene3d>
        </p:grpSpPr>
        <p:sp>
          <p:nvSpPr>
            <p:cNvPr id="5" name="Freeform 5"/>
            <p:cNvSpPr/>
            <p:nvPr/>
          </p:nvSpPr>
          <p:spPr>
            <a:xfrm>
              <a:off x="-662"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44042" y="43265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75AADF35-0C15-FB77-7B86-B7261849754E}"/>
              </a:ext>
            </a:extLst>
          </p:cNvPr>
          <p:cNvSpPr txBox="1"/>
          <p:nvPr/>
        </p:nvSpPr>
        <p:spPr>
          <a:xfrm>
            <a:off x="1382262" y="2888956"/>
            <a:ext cx="14777398" cy="2201372"/>
          </a:xfrm>
          <a:prstGeom prst="rect">
            <a:avLst/>
          </a:prstGeom>
        </p:spPr>
        <p:txBody>
          <a:bodyPr wrap="square" lIns="0" tIns="0" rIns="0" bIns="0" rtlCol="0" anchor="t">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Bold" panose="020B0604020202020204" charset="0"/>
                <a:sym typeface="Atkinson Hyperlegible Bold"/>
              </a:rPr>
              <a:t>Depending on the cholera situation, surveillance has different objectives</a:t>
            </a:r>
            <a:endParaRPr lang="en-US" sz="2800" dirty="0">
              <a:solidFill>
                <a:schemeClr val="tx1">
                  <a:lumMod val="95000"/>
                  <a:lumOff val="5000"/>
                </a:schemeClr>
              </a:solidFill>
              <a:latin typeface="Atkinson Hyperlegible Bold" panose="020B0604020202020204" charset="0"/>
            </a:endParaRPr>
          </a:p>
          <a:p>
            <a:pPr marL="800100" lvl="1" indent="-342900" defTabSz="1371600">
              <a:lnSpc>
                <a:spcPct val="130000"/>
              </a:lnSpc>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Detect cholera outbreaks early </a:t>
            </a:r>
            <a:r>
              <a:rPr lang="en-US" sz="2800" dirty="0">
                <a:solidFill>
                  <a:schemeClr val="tx1">
                    <a:lumMod val="95000"/>
                    <a:lumOff val="5000"/>
                  </a:schemeClr>
                </a:solidFill>
                <a:latin typeface="Atkinson Hyperlegible" panose="020B0604020202020204" charset="0"/>
                <a:sym typeface="Atkinson Hyperlegible Bold"/>
              </a:rPr>
              <a:t>so that they can be controlled rapidly</a:t>
            </a:r>
          </a:p>
          <a:p>
            <a:pPr marL="800100" lvl="1" indent="-342900" defTabSz="1371600">
              <a:lnSpc>
                <a:spcPct val="130000"/>
              </a:lnSpc>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Monitor cholera outbreaks </a:t>
            </a:r>
            <a:r>
              <a:rPr lang="en-US" sz="2800" dirty="0">
                <a:solidFill>
                  <a:schemeClr val="tx1">
                    <a:lumMod val="95000"/>
                    <a:lumOff val="5000"/>
                  </a:schemeClr>
                </a:solidFill>
                <a:latin typeface="Atkinson Hyperlegible" panose="020B0604020202020204" charset="0"/>
                <a:sym typeface="Atkinson Hyperlegible Bold"/>
              </a:rPr>
              <a:t>to generate information to guide effective control strategies</a:t>
            </a:r>
          </a:p>
          <a:p>
            <a:pPr marL="800100" lvl="1" indent="-342900" defTabSz="1371600">
              <a:lnSpc>
                <a:spcPct val="130000"/>
              </a:lnSpc>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Track cholera clusters </a:t>
            </a:r>
            <a:r>
              <a:rPr lang="en-US" sz="2800" dirty="0">
                <a:solidFill>
                  <a:schemeClr val="tx1">
                    <a:lumMod val="95000"/>
                    <a:lumOff val="5000"/>
                  </a:schemeClr>
                </a:solidFill>
                <a:latin typeface="Atkinson Hyperlegible" panose="020B0604020202020204" charset="0"/>
                <a:sym typeface="Atkinson Hyperlegible Bold"/>
              </a:rPr>
              <a:t>to interrupt transmission before spread in the community</a:t>
            </a:r>
            <a:endParaRPr lang="en-US" sz="2800" b="1" dirty="0">
              <a:solidFill>
                <a:srgbClr val="119C94"/>
              </a:solidFill>
              <a:latin typeface="Atkinson Hyperlegible Bold"/>
              <a:sym typeface="Atkinson Hyperlegible Bold"/>
            </a:endParaRPr>
          </a:p>
        </p:txBody>
      </p:sp>
      <p:sp>
        <p:nvSpPr>
          <p:cNvPr id="11" name="TextBox 10">
            <a:extLst>
              <a:ext uri="{FF2B5EF4-FFF2-40B4-BE49-F238E27FC236}">
                <a16:creationId xmlns:a16="http://schemas.microsoft.com/office/drawing/2014/main" id="{6651F97D-B527-93E9-5CEF-89D1C3B1146A}"/>
              </a:ext>
            </a:extLst>
          </p:cNvPr>
          <p:cNvSpPr txBox="1"/>
          <p:nvPr/>
        </p:nvSpPr>
        <p:spPr>
          <a:xfrm>
            <a:off x="1258050" y="5736267"/>
            <a:ext cx="14901610" cy="954107"/>
          </a:xfrm>
          <a:prstGeom prst="rect">
            <a:avLst/>
          </a:prstGeom>
          <a:noFill/>
        </p:spPr>
        <p:txBody>
          <a:bodyPr wrap="square" lIns="91440" tIns="45720" rIns="91440" bIns="45720" rtlCol="0" anchor="t">
            <a:spAutoFit/>
          </a:bodyPr>
          <a:lstStyle/>
          <a:p>
            <a:pPr marL="457200" indent="-457200">
              <a:buBlip>
                <a:blip r:embed="rId3"/>
              </a:buBlip>
            </a:pPr>
            <a:r>
              <a:rPr lang="en-US" sz="2800" dirty="0">
                <a:solidFill>
                  <a:schemeClr val="tx1">
                    <a:lumMod val="95000"/>
                    <a:lumOff val="5000"/>
                  </a:schemeClr>
                </a:solidFill>
                <a:latin typeface="Atkinson Hyperlegible Bold"/>
              </a:rPr>
              <a:t>Surveillance strategies are adapted </a:t>
            </a:r>
            <a:r>
              <a:rPr lang="en-US" sz="2800" dirty="0">
                <a:solidFill>
                  <a:schemeClr val="tx1">
                    <a:lumMod val="95000"/>
                    <a:lumOff val="5000"/>
                  </a:schemeClr>
                </a:solidFill>
                <a:latin typeface="Atkinson Hyperlegible"/>
              </a:rPr>
              <a:t>according </a:t>
            </a:r>
            <a:r>
              <a:rPr lang="en-US" sz="2800" dirty="0">
                <a:solidFill>
                  <a:schemeClr val="tx1">
                    <a:lumMod val="95000"/>
                    <a:lumOff val="5000"/>
                  </a:schemeClr>
                </a:solidFill>
                <a:latin typeface="Atkinson Hyperlegible" panose="020B0604020202020204" charset="0"/>
              </a:rPr>
              <a:t>to the cholera situation at the </a:t>
            </a:r>
            <a:r>
              <a:rPr lang="en-US" sz="2800" dirty="0">
                <a:solidFill>
                  <a:schemeClr val="tx1">
                    <a:lumMod val="95000"/>
                    <a:lumOff val="5000"/>
                  </a:schemeClr>
                </a:solidFill>
                <a:latin typeface="Atkinson Hyperlegible"/>
              </a:rPr>
              <a:t>local level of </a:t>
            </a:r>
            <a:r>
              <a:rPr lang="en-US" sz="2800" b="1" dirty="0">
                <a:solidFill>
                  <a:srgbClr val="009999"/>
                </a:solidFill>
                <a:latin typeface="Atkinson Hyperlegible Bold" panose="020B0604020202020204" charset="0"/>
              </a:rPr>
              <a:t>“surveillance units”</a:t>
            </a:r>
          </a:p>
        </p:txBody>
      </p:sp>
      <p:sp>
        <p:nvSpPr>
          <p:cNvPr id="3" name="TextBox 2">
            <a:extLst>
              <a:ext uri="{FF2B5EF4-FFF2-40B4-BE49-F238E27FC236}">
                <a16:creationId xmlns:a16="http://schemas.microsoft.com/office/drawing/2014/main" id="{E5EA9CE0-DA64-6861-AA36-5E5F9EAE0A49}"/>
              </a:ext>
            </a:extLst>
          </p:cNvPr>
          <p:cNvSpPr txBox="1"/>
          <p:nvPr/>
        </p:nvSpPr>
        <p:spPr>
          <a:xfrm>
            <a:off x="1393333" y="7179258"/>
            <a:ext cx="14084968" cy="1231106"/>
          </a:xfrm>
          <a:prstGeom prst="rect">
            <a:avLst/>
          </a:prstGeom>
          <a:noFill/>
        </p:spPr>
        <p:txBody>
          <a:bodyPr wrap="square" rtlCol="0">
            <a:spAutoFit/>
          </a:bodyPr>
          <a:lstStyle/>
          <a:p>
            <a:pPr marL="457200" lvl="0" indent="-457200">
              <a:buBlip>
                <a:blip r:embed="rId3"/>
              </a:buBlip>
              <a:defRPr/>
            </a:pPr>
            <a:r>
              <a:rPr lang="en-US" sz="2800" b="1" dirty="0">
                <a:solidFill>
                  <a:srgbClr val="009999"/>
                </a:solidFill>
                <a:latin typeface="Atkinson Hyperlegible Bold" panose="020B0604020202020204" charset="0"/>
              </a:rPr>
              <a:t>H</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ealth</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authorities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ensure that cholera surveillance is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effectively implemented </a:t>
            </a:r>
            <a:r>
              <a:rPr lang="en-US" sz="2800" dirty="0">
                <a:solidFill>
                  <a:prstClr val="black">
                    <a:lumMod val="95000"/>
                    <a:lumOff val="5000"/>
                  </a:prstClr>
                </a:solidFill>
                <a:latin typeface="Atkinson Hyperlegible"/>
              </a:rPr>
              <a:t>in each surveillance unit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according to the ongoing </a:t>
            </a:r>
            <a:r>
              <a:rPr lang="en-US" sz="2800" dirty="0">
                <a:solidFill>
                  <a:prstClr val="black">
                    <a:lumMod val="95000"/>
                    <a:lumOff val="5000"/>
                  </a:prstClr>
                </a:solidFill>
                <a:latin typeface="Atkinson Hyperlegible"/>
              </a:rPr>
              <a:t>cholera situation</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endParaRPr lang="en-US" dirty="0"/>
          </a:p>
        </p:txBody>
      </p:sp>
      <p:sp>
        <p:nvSpPr>
          <p:cNvPr id="14" name="Slide Number Placeholder 13">
            <a:extLst>
              <a:ext uri="{FF2B5EF4-FFF2-40B4-BE49-F238E27FC236}">
                <a16:creationId xmlns:a16="http://schemas.microsoft.com/office/drawing/2014/main" id="{94393D8D-655A-0328-4789-F3B09E84CC18}"/>
              </a:ext>
            </a:extLst>
          </p:cNvPr>
          <p:cNvSpPr>
            <a:spLocks noGrp="1"/>
          </p:cNvSpPr>
          <p:nvPr>
            <p:ph type="sldNum" sz="quarter" idx="12"/>
          </p:nvPr>
        </p:nvSpPr>
        <p:spPr>
          <a:xfrm>
            <a:off x="15478301" y="9692705"/>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4132687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A639BDA9-FA6C-D35D-B342-ED9074A44565}"/>
              </a:ext>
            </a:extLst>
          </p:cNvPr>
          <p:cNvSpPr>
            <a:spLocks noGrp="1"/>
          </p:cNvSpPr>
          <p:nvPr>
            <p:ph type="sldNum" sz="quarter" idx="12"/>
          </p:nvPr>
        </p:nvSpPr>
        <p:spPr>
          <a:xfrm>
            <a:off x="13605710" y="958265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a:t>
            </a:r>
          </a:p>
        </p:txBody>
      </p:sp>
      <p:sp>
        <p:nvSpPr>
          <p:cNvPr id="10" name="TextBox 9">
            <a:extLst>
              <a:ext uri="{FF2B5EF4-FFF2-40B4-BE49-F238E27FC236}">
                <a16:creationId xmlns:a16="http://schemas.microsoft.com/office/drawing/2014/main" id="{322F0B21-A891-163F-2110-FD3FEE5B4863}"/>
              </a:ext>
            </a:extLst>
          </p:cNvPr>
          <p:cNvSpPr txBox="1"/>
          <p:nvPr/>
        </p:nvSpPr>
        <p:spPr>
          <a:xfrm>
            <a:off x="4681425" y="2516759"/>
            <a:ext cx="13385385"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there is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no cholera outbreak</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 is for the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a:t>
            </a:r>
            <a:r>
              <a:rPr kumimoji="0" lang="en-US" sz="26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Interrupt transmission before cholera spreads in the community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2" name="Slide Number Placeholder 1">
            <a:extLst>
              <a:ext uri="{FF2B5EF4-FFF2-40B4-BE49-F238E27FC236}">
                <a16:creationId xmlns:a16="http://schemas.microsoft.com/office/drawing/2014/main" id="{F3C5040F-2723-B1CF-7A26-413407668A45}"/>
              </a:ext>
            </a:extLst>
          </p:cNvPr>
          <p:cNvSpPr>
            <a:spLocks noGrp="1"/>
          </p:cNvSpPr>
          <p:nvPr>
            <p:ph type="sldNum" sz="quarter" idx="12"/>
          </p:nvPr>
        </p:nvSpPr>
        <p:spPr>
          <a:xfrm>
            <a:off x="15600948" y="9687807"/>
            <a:ext cx="2133600" cy="365125"/>
          </a:xfrm>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424408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Answers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8" name="TextBox 7">
            <a:extLst>
              <a:ext uri="{FF2B5EF4-FFF2-40B4-BE49-F238E27FC236}">
                <a16:creationId xmlns:a16="http://schemas.microsoft.com/office/drawing/2014/main" id="{DAE381FC-D0DF-9A80-8172-7813AA995E50}"/>
              </a:ext>
            </a:extLst>
          </p:cNvPr>
          <p:cNvSpPr txBox="1"/>
          <p:nvPr/>
        </p:nvSpPr>
        <p:spPr>
          <a:xfrm>
            <a:off x="4791934" y="3006471"/>
            <a:ext cx="13204236"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there is no cholera outbreak, surveillance is for the:</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kern="100" dirty="0">
                <a:solidFill>
                  <a:srgbClr val="209D94"/>
                </a:solidFill>
                <a:latin typeface="Arial Rounded MT Bold" panose="020F0704030504030204" pitchFamily="34" charset="0"/>
                <a:cs typeface="Arial" panose="020B0604020202020204" pitchFamily="34" charset="0"/>
              </a:rPr>
              <a:t>a) </a:t>
            </a:r>
            <a:r>
              <a:rPr lang="fr-FR" sz="2600" kern="100" dirty="0" err="1">
                <a:solidFill>
                  <a:srgbClr val="209D94"/>
                </a:solidFill>
                <a:latin typeface="Arial Rounded MT Bold" panose="020F0704030504030204" pitchFamily="34" charset="0"/>
                <a:cs typeface="Arial" panose="020B0604020202020204" pitchFamily="34" charset="0"/>
              </a:rPr>
              <a:t>Early</a:t>
            </a:r>
            <a:r>
              <a:rPr lang="fr-FR" sz="2600" kern="100" dirty="0">
                <a:solidFill>
                  <a:srgbClr val="209D94"/>
                </a:solidFill>
                <a:latin typeface="Arial Rounded MT Bold" panose="020F0704030504030204" pitchFamily="34" charset="0"/>
                <a:cs typeface="Arial" panose="020B0604020202020204" pitchFamily="34" charset="0"/>
              </a:rPr>
              <a:t> </a:t>
            </a:r>
            <a:r>
              <a:rPr lang="fr-FR" sz="2600" kern="100" dirty="0" err="1">
                <a:solidFill>
                  <a:srgbClr val="209D94"/>
                </a:solidFill>
                <a:latin typeface="Arial Rounded MT Bold" panose="020F0704030504030204" pitchFamily="34" charset="0"/>
                <a:cs typeface="Arial" panose="020B0604020202020204" pitchFamily="34" charset="0"/>
              </a:rPr>
              <a:t>detection</a:t>
            </a:r>
            <a:r>
              <a:rPr lang="fr-FR" sz="2600" kern="100" dirty="0">
                <a:solidFill>
                  <a:srgbClr val="209D94"/>
                </a:solidFill>
                <a:latin typeface="Arial Rounded MT Bold" panose="020F0704030504030204" pitchFamily="34" charset="0"/>
                <a:cs typeface="Arial" panose="020B0604020202020204" pitchFamily="34" charset="0"/>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d)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e) Interrupt transmission before cholera spreads in the community </a:t>
            </a:r>
          </a:p>
          <a:p>
            <a:pPr lvl="2">
              <a:spcAft>
                <a:spcPts val="1200"/>
              </a:spcAft>
              <a:defRPr/>
            </a:pPr>
            <a:r>
              <a:rPr lang="fr-FR" sz="2600" kern="100" dirty="0">
                <a:solidFill>
                  <a:srgbClr val="209D94"/>
                </a:solidFill>
                <a:latin typeface="Arial Rounded MT Bold" panose="020F0704030504030204" pitchFamily="34" charset="0"/>
                <a:cs typeface="Arial" panose="020B0604020202020204" pitchFamily="34" charset="0"/>
              </a:rPr>
              <a:t>f) R</a:t>
            </a:r>
            <a:r>
              <a:rPr lang="en-US" sz="2600" kern="100" dirty="0" err="1">
                <a:solidFill>
                  <a:srgbClr val="209D94"/>
                </a:solidFill>
                <a:latin typeface="Arial Rounded MT Bold" panose="020F0704030504030204" pitchFamily="34" charset="0"/>
                <a:cs typeface="Arial" panose="020B0604020202020204" pitchFamily="34" charset="0"/>
              </a:rPr>
              <a:t>espond</a:t>
            </a:r>
            <a:r>
              <a:rPr lang="en-US" sz="2600" kern="100" dirty="0">
                <a:solidFill>
                  <a:srgbClr val="209D94"/>
                </a:solidFill>
                <a:latin typeface="Arial Rounded MT Bold" panose="020F0704030504030204" pitchFamily="34" charset="0"/>
                <a:cs typeface="Arial" panose="020B0604020202020204" pitchFamily="34" charset="0"/>
              </a:rPr>
              <a:t> rapidly to any new outbreak to mitigate its spread and impact</a:t>
            </a:r>
            <a:endParaRPr lang="fr-FR" sz="2600" kern="100" dirty="0">
              <a:solidFill>
                <a:srgbClr val="209D94"/>
              </a:solidFill>
              <a:latin typeface="Arial Rounded MT Bold" panose="020F07040305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72C95815-BD51-7CA0-5B5D-3F4F6BC93815}"/>
              </a:ext>
            </a:extLst>
          </p:cNvPr>
          <p:cNvSpPr>
            <a:spLocks noGrp="1"/>
          </p:cNvSpPr>
          <p:nvPr>
            <p:ph type="sldNum" sz="quarter" idx="12"/>
          </p:nvPr>
        </p:nvSpPr>
        <p:spPr>
          <a:xfrm>
            <a:off x="15552821" y="9709150"/>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5013107" y="2576198"/>
            <a:ext cx="12870025"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there is a cholera outbreak</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 is for the: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Interrupt transmission before cholera spreads in the community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1" name="Slide Number Placeholder 10">
            <a:extLst>
              <a:ext uri="{FF2B5EF4-FFF2-40B4-BE49-F238E27FC236}">
                <a16:creationId xmlns:a16="http://schemas.microsoft.com/office/drawing/2014/main" id="{16B0E192-A09B-88D3-D265-B94C7C0FB7B1}"/>
              </a:ext>
            </a:extLst>
          </p:cNvPr>
          <p:cNvSpPr>
            <a:spLocks noGrp="1"/>
          </p:cNvSpPr>
          <p:nvPr>
            <p:ph type="sldNum" sz="quarter" idx="12"/>
          </p:nvPr>
        </p:nvSpPr>
        <p:spPr>
          <a:xfrm>
            <a:off x="15568864" y="9621326"/>
            <a:ext cx="2133600" cy="365125"/>
          </a:xfrm>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Answers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EDC62042-08B4-5E32-FFAD-6A878A616B32}"/>
              </a:ext>
            </a:extLst>
          </p:cNvPr>
          <p:cNvSpPr txBox="1"/>
          <p:nvPr/>
        </p:nvSpPr>
        <p:spPr>
          <a:xfrm>
            <a:off x="5038802" y="2909328"/>
            <a:ext cx="12870025"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there is a cholera outbreak, surveillance is for the</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of outbreaks</a:t>
            </a:r>
          </a:p>
          <a:p>
            <a:pPr lvl="2">
              <a:spcAft>
                <a:spcPts val="1200"/>
              </a:spcAft>
              <a:defRPr/>
            </a:pPr>
            <a:r>
              <a:rPr lang="fr-FR" sz="2600" kern="100" dirty="0">
                <a:solidFill>
                  <a:srgbClr val="209D94"/>
                </a:solidFill>
                <a:latin typeface="Arial Rounded MT Bold" panose="020F0704030504030204" pitchFamily="34" charset="0"/>
                <a:cs typeface="Arial" panose="020B0604020202020204" pitchFamily="34" charset="0"/>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a:p>
            <a:pPr lvl="2">
              <a:spcAft>
                <a:spcPts val="1200"/>
              </a:spcAft>
              <a:defRPr/>
            </a:pP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a:t>
            </a:r>
            <a:r>
              <a:rPr lang="en-US" sz="2600" kern="100" dirty="0">
                <a:solidFill>
                  <a:srgbClr val="209D94"/>
                </a:solidFill>
                <a:latin typeface="Arial Rounded MT Bold" panose="020F0704030504030204" pitchFamily="34" charset="0"/>
                <a:cs typeface="Arial" panose="020B0604020202020204" pitchFamily="34" charset="0"/>
              </a:rPr>
              <a:t>)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e) Interrupt transmission before cholera spreads in the community</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82D774D9-34E7-E0BA-0DCF-1D176C96DBBD}"/>
              </a:ext>
            </a:extLst>
          </p:cNvPr>
          <p:cNvSpPr>
            <a:spLocks noGrp="1"/>
          </p:cNvSpPr>
          <p:nvPr>
            <p:ph type="sldNum" sz="quarter" idx="12"/>
          </p:nvPr>
        </p:nvSpPr>
        <p:spPr>
          <a:xfrm>
            <a:off x="15552821" y="9661023"/>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sp>
        <p:nvSpPr>
          <p:cNvPr id="10" name="TextBox 9">
            <a:extLst>
              <a:ext uri="{FF2B5EF4-FFF2-40B4-BE49-F238E27FC236}">
                <a16:creationId xmlns:a16="http://schemas.microsoft.com/office/drawing/2014/main" id="{322F0B21-A891-163F-2110-FD3FEE5B4863}"/>
              </a:ext>
            </a:extLst>
          </p:cNvPr>
          <p:cNvSpPr txBox="1"/>
          <p:nvPr/>
        </p:nvSpPr>
        <p:spPr>
          <a:xfrm>
            <a:off x="5245946" y="2359450"/>
            <a:ext cx="12870025"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cholera has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just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been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introduced</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and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hasn’t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yet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spread in the community</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 is for the</a:t>
            </a:r>
            <a:r>
              <a:rPr kumimoji="0" lang="fr-FR"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Interrupt transmission before cholera spreads in the community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11" name="Slide Number Placeholder 10">
            <a:extLst>
              <a:ext uri="{FF2B5EF4-FFF2-40B4-BE49-F238E27FC236}">
                <a16:creationId xmlns:a16="http://schemas.microsoft.com/office/drawing/2014/main" id="{BB5D6FF7-E190-84C5-5218-5485B75D5D8C}"/>
              </a:ext>
            </a:extLst>
          </p:cNvPr>
          <p:cNvSpPr>
            <a:spLocks noGrp="1"/>
          </p:cNvSpPr>
          <p:nvPr>
            <p:ph type="sldNum" sz="quarter" idx="12"/>
          </p:nvPr>
        </p:nvSpPr>
        <p:spPr>
          <a:xfrm>
            <a:off x="15649074" y="9681403"/>
            <a:ext cx="2133600" cy="365125"/>
          </a:xfrm>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41859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Answers</a:t>
            </a:r>
          </a:p>
        </p:txBody>
      </p:sp>
      <p:sp>
        <p:nvSpPr>
          <p:cNvPr id="10" name="TextBox 9">
            <a:extLst>
              <a:ext uri="{FF2B5EF4-FFF2-40B4-BE49-F238E27FC236}">
                <a16:creationId xmlns:a16="http://schemas.microsoft.com/office/drawing/2014/main" id="{322F0B21-A891-163F-2110-FD3FEE5B4863}"/>
              </a:ext>
            </a:extLst>
          </p:cNvPr>
          <p:cNvSpPr txBox="1"/>
          <p:nvPr/>
        </p:nvSpPr>
        <p:spPr>
          <a:xfrm>
            <a:off x="5032964" y="3294338"/>
            <a:ext cx="12870025" cy="59093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surveillance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units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cholera has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just</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been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introduced</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and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hasn’t</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yet</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spread in the community, surveillance is for the</a:t>
            </a:r>
            <a:r>
              <a:rPr kumimoji="0" lang="fr-FR"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b) Monitoring of outbreaks</a:t>
            </a:r>
          </a:p>
          <a:p>
            <a:pPr lvl="2">
              <a:spcAft>
                <a:spcPts val="1200"/>
              </a:spcAft>
              <a:defRPr/>
            </a:pPr>
            <a:r>
              <a:rPr lang="fr-FR" sz="2600" kern="100" dirty="0">
                <a:solidFill>
                  <a:srgbClr val="209D94"/>
                </a:solidFill>
                <a:latin typeface="Arial Rounded MT Bold" panose="020F0704030504030204" pitchFamily="34" charset="0"/>
                <a:cs typeface="Arial" panose="020B0604020202020204" pitchFamily="34" charset="0"/>
              </a:rPr>
              <a:t>c) </a:t>
            </a:r>
            <a:r>
              <a:rPr lang="fr-FR" sz="2600" kern="100" dirty="0" err="1">
                <a:solidFill>
                  <a:srgbClr val="209D94"/>
                </a:solidFill>
                <a:latin typeface="Arial Rounded MT Bold" panose="020F0704030504030204" pitchFamily="34" charset="0"/>
                <a:cs typeface="Arial" panose="020B0604020202020204" pitchFamily="34" charset="0"/>
              </a:rPr>
              <a:t>Tracking</a:t>
            </a:r>
            <a:r>
              <a:rPr lang="fr-FR" sz="2600" kern="100" dirty="0">
                <a:solidFill>
                  <a:srgbClr val="209D94"/>
                </a:solidFill>
                <a:latin typeface="Arial Rounded MT Bold" panose="020F0704030504030204" pitchFamily="34" charset="0"/>
                <a:cs typeface="Arial" panose="020B0604020202020204" pitchFamily="34" charset="0"/>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d) Generate information to guide effective interventions across all cholera control pillars</a:t>
            </a:r>
          </a:p>
          <a:p>
            <a:pPr lvl="2">
              <a:spcAft>
                <a:spcPts val="1200"/>
              </a:spcAft>
              <a:defRPr/>
            </a:pPr>
            <a:r>
              <a:rPr lang="en-US" sz="2600" kern="100" dirty="0">
                <a:solidFill>
                  <a:srgbClr val="209D94"/>
                </a:solidFill>
                <a:latin typeface="Arial Rounded MT Bold" panose="020F0704030504030204" pitchFamily="34" charset="0"/>
                <a:cs typeface="Arial" panose="020B0604020202020204" pitchFamily="34" charset="0"/>
              </a:rPr>
              <a:t>e) Interrupt transmission before cholera spreads in the community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4"/>
          <a:stretch>
            <a:fillRect/>
          </a:stretch>
        </p:blipFill>
        <p:spPr>
          <a:xfrm>
            <a:off x="217078" y="3555157"/>
            <a:ext cx="4815886" cy="4163916"/>
          </a:xfrm>
          <a:prstGeom prst="rect">
            <a:avLst/>
          </a:prstGeom>
        </p:spPr>
      </p:pic>
      <p:sp>
        <p:nvSpPr>
          <p:cNvPr id="8" name="Slide Number Placeholder 7">
            <a:extLst>
              <a:ext uri="{FF2B5EF4-FFF2-40B4-BE49-F238E27FC236}">
                <a16:creationId xmlns:a16="http://schemas.microsoft.com/office/drawing/2014/main" id="{E14678D1-197E-0861-6E3E-ED68BCF01057}"/>
              </a:ext>
            </a:extLst>
          </p:cNvPr>
          <p:cNvSpPr>
            <a:spLocks noGrp="1"/>
          </p:cNvSpPr>
          <p:nvPr>
            <p:ph type="sldNum" sz="quarter" idx="12"/>
          </p:nvPr>
        </p:nvSpPr>
        <p:spPr>
          <a:xfrm>
            <a:off x="15552821" y="9628940"/>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67437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BFC1F0-7013-A705-B5A6-48BE6C02D0AD}"/>
              </a:ext>
            </a:extLst>
          </p:cNvPr>
          <p:cNvGrpSpPr/>
          <p:nvPr/>
        </p:nvGrpSpPr>
        <p:grpSpPr>
          <a:xfrm>
            <a:off x="1899932" y="2626468"/>
            <a:ext cx="14488136" cy="4844376"/>
            <a:chOff x="1899932" y="2626468"/>
            <a:chExt cx="14488136" cy="4844376"/>
          </a:xfrm>
        </p:grpSpPr>
        <p:sp>
          <p:nvSpPr>
            <p:cNvPr id="20" name="Rectangle 19">
              <a:extLst>
                <a:ext uri="{FF2B5EF4-FFF2-40B4-BE49-F238E27FC236}">
                  <a16:creationId xmlns:a16="http://schemas.microsoft.com/office/drawing/2014/main" id="{6BAB5282-636C-49C9-8906-400122A811EC}"/>
                </a:ext>
              </a:extLst>
            </p:cNvPr>
            <p:cNvSpPr/>
            <p:nvPr/>
          </p:nvSpPr>
          <p:spPr>
            <a:xfrm>
              <a:off x="2962923" y="3429001"/>
              <a:ext cx="12658076" cy="3212432"/>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99932" y="2626468"/>
              <a:ext cx="1443990" cy="4844375"/>
            </a:xfrm>
            <a:prstGeom prst="rect">
              <a:avLst/>
            </a:prstGeom>
            <a:solidFill>
              <a:srgbClr val="4DB1A9"/>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944078" y="2626468"/>
              <a:ext cx="1443990" cy="4844376"/>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522391" y="4188831"/>
            <a:ext cx="11284472" cy="169277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800" dirty="0">
                <a:solidFill>
                  <a:srgbClr val="009999"/>
                </a:solidFill>
                <a:latin typeface="Atkinson Hyperlegible Bold" panose="020B0604020202020204" charset="0"/>
                <a:sym typeface="Atkinson Hyperlegible Bold"/>
              </a:rPr>
              <a:t>O</a:t>
            </a:r>
            <a:r>
              <a:rPr lang="en-US" sz="2800" dirty="0" err="1">
                <a:solidFill>
                  <a:srgbClr val="009999"/>
                </a:solidFill>
                <a:latin typeface="Atkinson Hyperlegible Bold" panose="020B0604020202020204" charset="0"/>
                <a:sym typeface="Atkinson Hyperlegible Bold"/>
              </a:rPr>
              <a:t>jectives</a:t>
            </a:r>
            <a:r>
              <a:rPr lang="en-US" sz="2800" dirty="0">
                <a:solidFill>
                  <a:srgbClr val="009999"/>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of cholera surveillance in different situations</a:t>
            </a:r>
          </a:p>
          <a:p>
            <a:pPr marL="457200" marR="0" lvl="0"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srgbClr val="009999"/>
                </a:solidFill>
                <a:latin typeface="Atkinson Hyperlegible Bold" panose="020B0604020202020204" charset="0"/>
                <a:sym typeface="Atkinson Hyperlegible Bold"/>
              </a:rPr>
              <a:t>Pivotal role of health authorities</a:t>
            </a:r>
            <a:r>
              <a:rPr lang="en-US" sz="2800" dirty="0">
                <a:solidFill>
                  <a:srgbClr val="37290F"/>
                </a:solidFill>
                <a:latin typeface="Atkinson Hyperlegible" panose="020B0604020202020204" charset="0"/>
                <a:sym typeface="Atkinson Hyperlegible Bold"/>
              </a:rPr>
              <a:t> to ensure that cholera surveillance meets its objectives</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25641" y="-1432486"/>
            <a:ext cx="9769641"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643784" y="392044"/>
            <a:ext cx="8982375"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8E1D4A34-0552-1F66-1BE0-505280D0EE3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C31C1CB0-D205-0721-84C2-EFAC6B559E47}"/>
              </a:ext>
            </a:extLst>
          </p:cNvPr>
          <p:cNvSpPr>
            <a:spLocks noGrp="1"/>
          </p:cNvSpPr>
          <p:nvPr>
            <p:ph type="sldNum" sz="quarter" idx="12"/>
          </p:nvPr>
        </p:nvSpPr>
        <p:spPr>
          <a:xfrm>
            <a:off x="13493416" y="9566611"/>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l people sleeping in beds&#10;&#10;Description automatically generated">
            <a:extLst>
              <a:ext uri="{FF2B5EF4-FFF2-40B4-BE49-F238E27FC236}">
                <a16:creationId xmlns:a16="http://schemas.microsoft.com/office/drawing/2014/main" id="{60D9458C-0DF1-17E2-2A7F-BA9293F2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TextBox 2">
            <a:extLst>
              <a:ext uri="{FF2B5EF4-FFF2-40B4-BE49-F238E27FC236}">
                <a16:creationId xmlns:a16="http://schemas.microsoft.com/office/drawing/2014/main" id="{52B1DE6C-4AEE-7016-EEBC-2C98B13E4A3C}"/>
              </a:ext>
            </a:extLst>
          </p:cNvPr>
          <p:cNvSpPr txBox="1"/>
          <p:nvPr/>
        </p:nvSpPr>
        <p:spPr>
          <a:xfrm>
            <a:off x="14124562" y="9948446"/>
            <a:ext cx="4163438"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28DEE1A1-9A4F-D046-784A-4CAF0CE0BC0B}"/>
              </a:ext>
            </a:extLst>
          </p:cNvPr>
          <p:cNvSpPr/>
          <p:nvPr/>
        </p:nvSpPr>
        <p:spPr>
          <a:xfrm>
            <a:off x="0" y="4092912"/>
            <a:ext cx="4648200" cy="2101175"/>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Background</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603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66413C26-F24D-4853-5D49-58C1797BA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84" y="3124514"/>
            <a:ext cx="7766538" cy="4978085"/>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652894" y="-239946"/>
            <a:ext cx="979689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89878"/>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Cholera</a:t>
            </a:r>
          </a:p>
        </p:txBody>
      </p:sp>
      <p:sp>
        <p:nvSpPr>
          <p:cNvPr id="11" name="TextBox 11"/>
          <p:cNvSpPr txBox="1"/>
          <p:nvPr/>
        </p:nvSpPr>
        <p:spPr>
          <a:xfrm>
            <a:off x="8928664" y="3202639"/>
            <a:ext cx="9134745" cy="4821833"/>
          </a:xfrm>
          <a:prstGeom prst="rect">
            <a:avLst/>
          </a:prstGeom>
        </p:spPr>
        <p:txBody>
          <a:bodyPr wrap="square" lIns="0" tIns="0" rIns="0" bIns="0" rtlCol="0" anchor="t">
            <a:spAutoFit/>
          </a:bodyPr>
          <a:lstStyle/>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CA" sz="2800" b="1" i="0" u="none" strike="noStrike" kern="1200" cap="none" spc="0" normalizeH="0" baseline="0" noProof="0" dirty="0">
                <a:ln>
                  <a:noFill/>
                </a:ln>
                <a:solidFill>
                  <a:srgbClr val="009999"/>
                </a:solidFill>
                <a:effectLst/>
                <a:uLnTx/>
                <a:uFillTx/>
                <a:latin typeface="Atkinson Hyperlegible Bold"/>
                <a:ea typeface="+mn-ea"/>
                <a:cs typeface="+mn-cs"/>
              </a:rPr>
              <a:t>Acute diarrhoeal infection</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S</a:t>
            </a: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pread</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through contaminated food and water</a:t>
            </a:r>
            <a:endPar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a:p>
            <a:pPr marL="182880" marR="0" lvl="0" indent="-182880" algn="l" defTabSz="914400" rtl="0" eaLnBrk="1" fontAlgn="auto" latinLnBrk="0" hangingPunct="1">
              <a:lnSpc>
                <a:spcPts val="3163"/>
              </a:lnSpc>
              <a:spcBef>
                <a:spcPts val="0"/>
              </a:spcBef>
              <a:spcAft>
                <a:spcPts val="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Caused by the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rPr>
              <a:t>bacterium </a:t>
            </a:r>
            <a:r>
              <a:rPr kumimoji="0" lang="en-US" sz="2800" b="1" i="1" u="none" strike="noStrike" kern="1200" cap="none" spc="0" normalizeH="0" baseline="0" noProof="0" dirty="0">
                <a:ln>
                  <a:noFill/>
                </a:ln>
                <a:solidFill>
                  <a:srgbClr val="009999"/>
                </a:solidFill>
                <a:effectLst/>
                <a:uLnTx/>
                <a:uFillTx/>
                <a:latin typeface="Atkinson Hyperlegible Bold"/>
                <a:ea typeface="+mn-ea"/>
                <a:cs typeface="+mn-cs"/>
              </a:rPr>
              <a:t>Vibrio cholerae </a:t>
            </a:r>
          </a:p>
          <a:p>
            <a:pPr marL="0" marR="0" lvl="0" indent="0" algn="l" defTabSz="914400" rtl="0" eaLnBrk="1" fontAlgn="auto" latinLnBrk="0" hangingPunct="1">
              <a:lnSpc>
                <a:spcPts val="3163"/>
              </a:lnSpc>
              <a:spcBef>
                <a:spcPts val="0"/>
              </a:spcBef>
              <a:spcAft>
                <a:spcPts val="2400"/>
              </a:spcAft>
              <a:buClr>
                <a:srgbClr val="008080"/>
              </a:buClr>
              <a:buSzTx/>
              <a:buFontTx/>
              <a:buNone/>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(toxigenic, serogroup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O1</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or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O139</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Can </a:t>
            </a:r>
            <a:r>
              <a:rPr kumimoji="0" lang="en-CA"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spread rapidly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sym typeface="Atkinson Hyperlegible Bold Italics"/>
              </a:rPr>
              <a:t>and cause large outbreaks</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Severe forms of the disease can lead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to severe dehydration</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Italics"/>
              </a:rPr>
              <a: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and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death</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 within hours if not treated</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It is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preventable</a:t>
            </a:r>
            <a:r>
              <a:rPr kumimoji="0" lang="en-US" sz="2800" b="0" i="0" u="none" strike="noStrike" kern="1200" cap="none" spc="0" normalizeH="0" baseline="0" noProof="0" dirty="0">
                <a:ln>
                  <a:noFill/>
                </a:ln>
                <a:solidFill>
                  <a:srgbClr val="009999"/>
                </a:solidFill>
                <a:effectLst/>
                <a:uLnTx/>
                <a:uFillTx/>
                <a:latin typeface="Atkinson Hyperlegible"/>
                <a:ea typeface="Atkinson Hyperlegible Bold"/>
                <a:cs typeface="Atkinson Hyperlegible Bold"/>
                <a:sym typeface="Atkinson Hyperlegible Bold Italics"/>
              </a:rPr>
              <a:t> </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and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easily treatable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rehydration)</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endParaRPr>
          </a:p>
        </p:txBody>
      </p:sp>
      <p:sp>
        <p:nvSpPr>
          <p:cNvPr id="15" name="TextBox 15"/>
          <p:cNvSpPr txBox="1"/>
          <p:nvPr/>
        </p:nvSpPr>
        <p:spPr>
          <a:xfrm>
            <a:off x="10143599" y="5003573"/>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4" name="TextBox 13">
            <a:extLst>
              <a:ext uri="{FF2B5EF4-FFF2-40B4-BE49-F238E27FC236}">
                <a16:creationId xmlns:a16="http://schemas.microsoft.com/office/drawing/2014/main" id="{8ADF2468-39FA-689A-B74D-B774520DB7F5}"/>
              </a:ext>
            </a:extLst>
          </p:cNvPr>
          <p:cNvSpPr txBox="1"/>
          <p:nvPr/>
        </p:nvSpPr>
        <p:spPr>
          <a:xfrm>
            <a:off x="4396677" y="7764045"/>
            <a:ext cx="3914945"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adapted from </a:t>
            </a: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sym typeface="Atkinson Hyperlegible"/>
              </a:rPr>
              <a:t>WHO/Mulugeta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sym typeface="Atkinson Hyperlegible"/>
              </a:rPr>
              <a:t>Ayene</a:t>
            </a:r>
            <a:endPar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BFFAA9-F74C-E5A2-0CBB-4864F5D4844E}"/>
              </a:ext>
            </a:extLst>
          </p:cNvPr>
          <p:cNvSpPr>
            <a:spLocks noGrp="1"/>
          </p:cNvSpPr>
          <p:nvPr>
            <p:ph type="sldNum" sz="quarter" idx="12"/>
          </p:nvPr>
        </p:nvSpPr>
        <p:spPr>
          <a:xfrm>
            <a:off x="15392400" y="9624846"/>
            <a:ext cx="2133600" cy="365125"/>
          </a:xfrm>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98499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DC1456AB-EF03-F7FE-9BAD-C937D58F4335}"/>
              </a:ext>
            </a:extLst>
          </p:cNvPr>
          <p:cNvGrpSpPr/>
          <p:nvPr/>
        </p:nvGrpSpPr>
        <p:grpSpPr>
          <a:xfrm>
            <a:off x="1727200" y="3000405"/>
            <a:ext cx="14556901" cy="1583016"/>
            <a:chOff x="0" y="0"/>
            <a:chExt cx="1001767" cy="691539"/>
          </a:xfrm>
        </p:grpSpPr>
        <p:sp>
          <p:nvSpPr>
            <p:cNvPr id="11" name="Freeform 4">
              <a:extLst>
                <a:ext uri="{FF2B5EF4-FFF2-40B4-BE49-F238E27FC236}">
                  <a16:creationId xmlns:a16="http://schemas.microsoft.com/office/drawing/2014/main" id="{5BCAAB27-F0C4-7F35-43BF-B4F69B7E62EB}"/>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C3685575-21DF-84C8-FFEE-6BE4D30D5EA7}"/>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3D88DC08-1BC1-8752-0E5E-EB39543856EB}"/>
              </a:ext>
            </a:extLst>
          </p:cNvPr>
          <p:cNvSpPr/>
          <p:nvPr/>
        </p:nvSpPr>
        <p:spPr>
          <a:xfrm>
            <a:off x="-1089497" y="-506039"/>
            <a:ext cx="10233498"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914400" y="568260"/>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Disease surveillance</a:t>
            </a:r>
          </a:p>
        </p:txBody>
      </p:sp>
      <p:sp>
        <p:nvSpPr>
          <p:cNvPr id="4" name="TextBox 3">
            <a:extLst>
              <a:ext uri="{FF2B5EF4-FFF2-40B4-BE49-F238E27FC236}">
                <a16:creationId xmlns:a16="http://schemas.microsoft.com/office/drawing/2014/main" id="{B862EDE8-416E-E5C7-76DF-4728B6FC56B2}"/>
              </a:ext>
            </a:extLst>
          </p:cNvPr>
          <p:cNvSpPr txBox="1"/>
          <p:nvPr/>
        </p:nvSpPr>
        <p:spPr>
          <a:xfrm>
            <a:off x="1727200" y="3313169"/>
            <a:ext cx="145569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Continuous and systematic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collection, analysis, and interpretation </a:t>
            </a: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of health-related</a:t>
            </a:r>
          </a:p>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data with prompt dissemination of results to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guide public health response</a:t>
            </a:r>
          </a:p>
        </p:txBody>
      </p:sp>
      <p:grpSp>
        <p:nvGrpSpPr>
          <p:cNvPr id="13" name="Group 12">
            <a:extLst>
              <a:ext uri="{FF2B5EF4-FFF2-40B4-BE49-F238E27FC236}">
                <a16:creationId xmlns:a16="http://schemas.microsoft.com/office/drawing/2014/main" id="{09EDA974-E506-15AF-A659-CACEF2A71FDA}"/>
              </a:ext>
            </a:extLst>
          </p:cNvPr>
          <p:cNvGrpSpPr/>
          <p:nvPr/>
        </p:nvGrpSpPr>
        <p:grpSpPr>
          <a:xfrm>
            <a:off x="2808557" y="5341225"/>
            <a:ext cx="13091546" cy="3905250"/>
            <a:chOff x="2808557" y="5341225"/>
            <a:chExt cx="13091546" cy="3905250"/>
          </a:xfrm>
        </p:grpSpPr>
        <p:pic>
          <p:nvPicPr>
            <p:cNvPr id="8" name="Picture 7">
              <a:extLst>
                <a:ext uri="{FF2B5EF4-FFF2-40B4-BE49-F238E27FC236}">
                  <a16:creationId xmlns:a16="http://schemas.microsoft.com/office/drawing/2014/main" id="{C824F60F-A7D4-CAA0-2020-8D7EA5FC1C98}"/>
                </a:ext>
              </a:extLst>
            </p:cNvPr>
            <p:cNvPicPr>
              <a:picLocks noChangeAspect="1"/>
            </p:cNvPicPr>
            <p:nvPr/>
          </p:nvPicPr>
          <p:blipFill>
            <a:blip r:embed="rId3"/>
            <a:stretch>
              <a:fillRect/>
            </a:stretch>
          </p:blipFill>
          <p:spPr>
            <a:xfrm>
              <a:off x="2808557" y="5341225"/>
              <a:ext cx="12107432" cy="3905250"/>
            </a:xfrm>
            <a:prstGeom prst="rect">
              <a:avLst/>
            </a:prstGeom>
          </p:spPr>
        </p:pic>
        <p:sp>
          <p:nvSpPr>
            <p:cNvPr id="9" name="TextBox 8">
              <a:extLst>
                <a:ext uri="{FF2B5EF4-FFF2-40B4-BE49-F238E27FC236}">
                  <a16:creationId xmlns:a16="http://schemas.microsoft.com/office/drawing/2014/main" id="{D0ED0817-3802-DA73-3FE9-D9731074BD82}"/>
                </a:ext>
              </a:extLst>
            </p:cNvPr>
            <p:cNvSpPr txBox="1"/>
            <p:nvPr/>
          </p:nvSpPr>
          <p:spPr>
            <a:xfrm>
              <a:off x="4657695" y="6116604"/>
              <a:ext cx="11242408" cy="235449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Essential to</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Understand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outbreak dynamics </a:t>
              </a:r>
            </a:p>
            <a:p>
              <a:pPr marL="1371600" lvl="2" indent="-457200">
                <a:spcAft>
                  <a:spcPts val="1800"/>
                </a:spcAft>
                <a:buClr>
                  <a:srgbClr val="009999"/>
                </a:buClr>
                <a:buFont typeface="Courier New" panose="02070309020205020404" pitchFamily="49" charset="0"/>
                <a:buChar char="o"/>
                <a:defRPr/>
              </a:pP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W</a:t>
              </a: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ho is affected, where, when</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Design effective interventions</a:t>
              </a:r>
              <a:endPar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6" name="Slide Number Placeholder 5">
            <a:extLst>
              <a:ext uri="{FF2B5EF4-FFF2-40B4-BE49-F238E27FC236}">
                <a16:creationId xmlns:a16="http://schemas.microsoft.com/office/drawing/2014/main" id="{DEDB0D8C-B589-C5B9-AC22-C38B291193C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33297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ooking at a piece of paper&#10;&#10;Description automatically generated">
            <a:extLst>
              <a:ext uri="{FF2B5EF4-FFF2-40B4-BE49-F238E27FC236}">
                <a16:creationId xmlns:a16="http://schemas.microsoft.com/office/drawing/2014/main" id="{798D6FF4-F2E6-B2AB-3CD2-BD84674CB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2"/>
            <a:ext cx="18288000" cy="10301591"/>
          </a:xfrm>
          <a:prstGeom prst="rect">
            <a:avLst/>
          </a:prstGeom>
        </p:spPr>
      </p:pic>
      <p:sp>
        <p:nvSpPr>
          <p:cNvPr id="4" name="TextBox 3">
            <a:extLst>
              <a:ext uri="{FF2B5EF4-FFF2-40B4-BE49-F238E27FC236}">
                <a16:creationId xmlns:a16="http://schemas.microsoft.com/office/drawing/2014/main" id="{82B60798-96BC-F74B-D259-A5D11C6FE607}"/>
              </a:ext>
            </a:extLst>
          </p:cNvPr>
          <p:cNvSpPr txBox="1"/>
          <p:nvPr/>
        </p:nvSpPr>
        <p:spPr>
          <a:xfrm>
            <a:off x="14610945" y="9948446"/>
            <a:ext cx="3677055"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adapted from: WHO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Enric</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Catala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2DC40FA8-4759-24A0-1B78-16974797B9D2}"/>
              </a:ext>
            </a:extLst>
          </p:cNvPr>
          <p:cNvSpPr/>
          <p:nvPr/>
        </p:nvSpPr>
        <p:spPr>
          <a:xfrm>
            <a:off x="0" y="3793788"/>
            <a:ext cx="4648200"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Objectives </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of cholera surveillance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504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0AF4FD-60B4-3588-E1FF-D03B9419AA03}"/>
              </a:ext>
            </a:extLst>
          </p:cNvPr>
          <p:cNvSpPr/>
          <p:nvPr/>
        </p:nvSpPr>
        <p:spPr>
          <a:xfrm>
            <a:off x="-431799" y="-446244"/>
            <a:ext cx="9575800"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3"/>
          <p:cNvGrpSpPr/>
          <p:nvPr/>
        </p:nvGrpSpPr>
        <p:grpSpPr>
          <a:xfrm>
            <a:off x="1790700" y="2278112"/>
            <a:ext cx="14706600" cy="1395140"/>
            <a:chOff x="0" y="0"/>
            <a:chExt cx="1001767" cy="691539"/>
          </a:xfrm>
        </p:grpSpPr>
        <p:sp>
          <p:nvSpPr>
            <p:cNvPr id="4" name="Freeform 4"/>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247193" y="-678085"/>
            <a:ext cx="10373890"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66274" y="534672"/>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Overview</a:t>
            </a:r>
          </a:p>
        </p:txBody>
      </p:sp>
      <p:sp>
        <p:nvSpPr>
          <p:cNvPr id="11" name="TextBox 11"/>
          <p:cNvSpPr txBox="1"/>
          <p:nvPr/>
        </p:nvSpPr>
        <p:spPr>
          <a:xfrm>
            <a:off x="1940046" y="2531502"/>
            <a:ext cx="14557253" cy="974626"/>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Cholera surveillance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generates information to guide an effective response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a:t>
            </a:r>
          </a:p>
          <a:p>
            <a:pPr marL="0" marR="0" lvl="0" indent="0" algn="ctr" defTabSz="914400" rtl="0" eaLnBrk="1" fontAlgn="auto" latinLnBrk="0" hangingPunct="1">
              <a:lnSpc>
                <a:spcPts val="3163"/>
              </a:lnSpc>
              <a:spcBef>
                <a:spcPts val="600"/>
              </a:spcBef>
              <a:spcAft>
                <a:spcPts val="600"/>
              </a:spcAft>
              <a:buClrTx/>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reduce the number of cholera cases and deaths, and limit the spread of the disease</a:t>
            </a:r>
          </a:p>
        </p:txBody>
      </p:sp>
      <p:grpSp>
        <p:nvGrpSpPr>
          <p:cNvPr id="23" name="Group 22">
            <a:extLst>
              <a:ext uri="{FF2B5EF4-FFF2-40B4-BE49-F238E27FC236}">
                <a16:creationId xmlns:a16="http://schemas.microsoft.com/office/drawing/2014/main" id="{332387C4-199D-21DA-4A0F-D68BA620FF49}"/>
              </a:ext>
            </a:extLst>
          </p:cNvPr>
          <p:cNvGrpSpPr/>
          <p:nvPr/>
        </p:nvGrpSpPr>
        <p:grpSpPr>
          <a:xfrm>
            <a:off x="1272753" y="3952527"/>
            <a:ext cx="15224547" cy="2253582"/>
            <a:chOff x="1210714" y="3740880"/>
            <a:chExt cx="15224547" cy="2253582"/>
          </a:xfrm>
        </p:grpSpPr>
        <p:pic>
          <p:nvPicPr>
            <p:cNvPr id="20" name="Picture 19">
              <a:extLst>
                <a:ext uri="{FF2B5EF4-FFF2-40B4-BE49-F238E27FC236}">
                  <a16:creationId xmlns:a16="http://schemas.microsoft.com/office/drawing/2014/main" id="{5315A66E-EDF4-6BFE-BEE1-305E6E776474}"/>
                </a:ext>
              </a:extLst>
            </p:cNvPr>
            <p:cNvPicPr>
              <a:picLocks noChangeAspect="1"/>
            </p:cNvPicPr>
            <p:nvPr/>
          </p:nvPicPr>
          <p:blipFill>
            <a:blip r:embed="rId3"/>
            <a:stretch>
              <a:fillRect/>
            </a:stretch>
          </p:blipFill>
          <p:spPr>
            <a:xfrm>
              <a:off x="2937754" y="3740880"/>
              <a:ext cx="11770468" cy="2253582"/>
            </a:xfrm>
            <a:prstGeom prst="rect">
              <a:avLst/>
            </a:prstGeom>
          </p:spPr>
        </p:pic>
        <p:sp>
          <p:nvSpPr>
            <p:cNvPr id="6" name="TextBox 5">
              <a:extLst>
                <a:ext uri="{FF2B5EF4-FFF2-40B4-BE49-F238E27FC236}">
                  <a16:creationId xmlns:a16="http://schemas.microsoft.com/office/drawing/2014/main" id="{0D26B86B-2262-AB2C-810F-0786E0318EFF}"/>
                </a:ext>
              </a:extLst>
            </p:cNvPr>
            <p:cNvSpPr txBox="1"/>
            <p:nvPr/>
          </p:nvSpPr>
          <p:spPr>
            <a:xfrm>
              <a:off x="1210714" y="4363723"/>
              <a:ext cx="15224547" cy="103105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
                  <a:srgbClr val="008080"/>
                </a:buClr>
                <a:buSzTx/>
                <a:buFontTx/>
                <a:buNone/>
                <a:tabLst/>
                <a:defRPr/>
              </a:pP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Depending on the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 situation </a:t>
              </a: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in an area,</a:t>
              </a:r>
            </a:p>
            <a:p>
              <a:pPr marL="0" marR="0" lvl="0" indent="0" algn="ctr" defTabSz="914400" rtl="0" eaLnBrk="1" fontAlgn="auto" latinLnBrk="0" hangingPunct="1">
                <a:lnSpc>
                  <a:spcPct val="100000"/>
                </a:lnSpc>
                <a:spcBef>
                  <a:spcPts val="0"/>
                </a:spcBef>
                <a:spcAft>
                  <a:spcPts val="600"/>
                </a:spcAft>
                <a:buClr>
                  <a:srgbClr val="008080"/>
                </a:buClr>
                <a:buSzTx/>
                <a:buFontTx/>
                <a:buNone/>
                <a:tabLst/>
                <a:defRPr/>
              </a:pP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surveillance objectives </a:t>
              </a: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evolve</a:t>
              </a:r>
            </a:p>
          </p:txBody>
        </p:sp>
      </p:grpSp>
      <p:sp>
        <p:nvSpPr>
          <p:cNvPr id="2" name="Rectangle 1">
            <a:extLst>
              <a:ext uri="{FF2B5EF4-FFF2-40B4-BE49-F238E27FC236}">
                <a16:creationId xmlns:a16="http://schemas.microsoft.com/office/drawing/2014/main" id="{656D1F3A-19E7-D639-CB3B-BF7EBEEE6617}"/>
              </a:ext>
            </a:extLst>
          </p:cNvPr>
          <p:cNvSpPr/>
          <p:nvPr/>
        </p:nvSpPr>
        <p:spPr>
          <a:xfrm>
            <a:off x="1542063" y="6287865"/>
            <a:ext cx="553964" cy="370956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1339BC0-21C6-46DC-CF8E-2170EDBA8241}"/>
              </a:ext>
            </a:extLst>
          </p:cNvPr>
          <p:cNvSpPr txBox="1"/>
          <p:nvPr/>
        </p:nvSpPr>
        <p:spPr>
          <a:xfrm>
            <a:off x="1940047" y="6355493"/>
            <a:ext cx="1615746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without an outbreak</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urveillance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is for the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early detection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of any new outbreak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for rapid response</a:t>
            </a:r>
          </a:p>
        </p:txBody>
      </p:sp>
      <p:sp>
        <p:nvSpPr>
          <p:cNvPr id="8" name="TextBox 7">
            <a:extLst>
              <a:ext uri="{FF2B5EF4-FFF2-40B4-BE49-F238E27FC236}">
                <a16:creationId xmlns:a16="http://schemas.microsoft.com/office/drawing/2014/main" id="{0408C91F-6F77-FFE4-7F73-1F0790DF9FFF}"/>
              </a:ext>
            </a:extLst>
          </p:cNvPr>
          <p:cNvSpPr txBox="1"/>
          <p:nvPr/>
        </p:nvSpPr>
        <p:spPr>
          <a:xfrm>
            <a:off x="1940047" y="7631415"/>
            <a:ext cx="1655408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 an outbreak that is not yet widespread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cases in cluster</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t>
            </a:r>
          </a:p>
          <a:p>
            <a:pPr marL="1371600" marR="0" lvl="2" indent="-457200" algn="l" defTabSz="9144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urveillance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is to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track clusters to stop transmission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with targeted interventions</a:t>
            </a:r>
          </a:p>
        </p:txBody>
      </p:sp>
      <p:sp>
        <p:nvSpPr>
          <p:cNvPr id="12" name="TextBox 11">
            <a:extLst>
              <a:ext uri="{FF2B5EF4-FFF2-40B4-BE49-F238E27FC236}">
                <a16:creationId xmlns:a16="http://schemas.microsoft.com/office/drawing/2014/main" id="{1FB87137-149E-FBB1-FFD6-79506BA389A7}"/>
              </a:ext>
            </a:extLst>
          </p:cNvPr>
          <p:cNvSpPr txBox="1"/>
          <p:nvPr/>
        </p:nvSpPr>
        <p:spPr>
          <a:xfrm>
            <a:off x="1940047" y="8825978"/>
            <a:ext cx="13410049" cy="1615827"/>
          </a:xfrm>
          <a:prstGeom prst="rect">
            <a:avLst/>
          </a:prstGeom>
          <a:noFill/>
        </p:spPr>
        <p:txBody>
          <a:bodyPr wrap="square" rtlCol="0">
            <a:spAutoFit/>
          </a:bodyPr>
          <a:lstStyle/>
          <a:p>
            <a:pPr marL="914400" lvl="1" indent="-457200">
              <a:spcAft>
                <a:spcPts val="600"/>
              </a:spcAft>
              <a:buClr>
                <a:srgbClr val="008080"/>
              </a:buClr>
              <a:buBlip>
                <a:blip r:embed="rId4"/>
              </a:buBlip>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 an outbreak </a:t>
            </a:r>
            <a:r>
              <a:rPr lang="en-US" sz="2800" dirty="0">
                <a:solidFill>
                  <a:srgbClr val="2A1720"/>
                </a:solidFill>
                <a:latin typeface="Atkinson Hyperlegible"/>
              </a:rPr>
              <a:t>(“</a:t>
            </a:r>
            <a:r>
              <a:rPr lang="en-US" sz="2800" dirty="0">
                <a:solidFill>
                  <a:srgbClr val="2A1720"/>
                </a:solidFill>
                <a:latin typeface="Atkinson Hyperlegible Bold" panose="020B0604020202020204" charset="0"/>
              </a:rPr>
              <a:t>community transmission</a:t>
            </a:r>
            <a:r>
              <a:rPr lang="en-US" sz="2800" dirty="0">
                <a:solidFill>
                  <a:srgbClr val="2A1720"/>
                </a:solidFill>
                <a:latin typeface="Atkinson Hyperlegible"/>
              </a:rPr>
              <a:t>”)</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Surveillance is to</a:t>
            </a:r>
            <a:r>
              <a:rPr kumimoji="0" lang="en-US" sz="2800" b="0" i="0" u="none" strike="noStrike" kern="1200" cap="none" spc="0" normalizeH="0" baseline="0" noProof="0" dirty="0">
                <a:ln>
                  <a:noFill/>
                </a:ln>
                <a:solidFill>
                  <a:srgbClr val="009999"/>
                </a:solidFill>
                <a:effectLst/>
                <a:uLnTx/>
                <a:uFillTx/>
                <a:latin typeface="Atkinson Hyperlegible"/>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monitor the outbreak to guide the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Slide Number Placeholder 13">
            <a:extLst>
              <a:ext uri="{FF2B5EF4-FFF2-40B4-BE49-F238E27FC236}">
                <a16:creationId xmlns:a16="http://schemas.microsoft.com/office/drawing/2014/main" id="{396EC0A2-1166-F495-5884-7961B2F490DA}"/>
              </a:ext>
            </a:extLst>
          </p:cNvPr>
          <p:cNvSpPr>
            <a:spLocks noGrp="1"/>
          </p:cNvSpPr>
          <p:nvPr>
            <p:ph type="sldNum" sz="quarter" idx="12"/>
          </p:nvPr>
        </p:nvSpPr>
        <p:spPr>
          <a:xfrm>
            <a:off x="15430499" y="9632302"/>
            <a:ext cx="2133600" cy="365125"/>
          </a:xfrm>
        </p:spPr>
        <p:txBody>
          <a:bodyPr/>
          <a:lstStyle/>
          <a:p>
            <a:fld id="{B6F15528-21DE-4FAA-801E-634DDDAF4B2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
            <a:extLst>
              <a:ext uri="{FF2B5EF4-FFF2-40B4-BE49-F238E27FC236}">
                <a16:creationId xmlns:a16="http://schemas.microsoft.com/office/drawing/2014/main" id="{644C1383-460D-1338-0D97-AF4044BA35F5}"/>
              </a:ext>
            </a:extLst>
          </p:cNvPr>
          <p:cNvGrpSpPr/>
          <p:nvPr/>
        </p:nvGrpSpPr>
        <p:grpSpPr>
          <a:xfrm>
            <a:off x="-737937" y="-1907628"/>
            <a:ext cx="9881937"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848529" y="569039"/>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29" name="Freeform 4">
            <a:extLst>
              <a:ext uri="{FF2B5EF4-FFF2-40B4-BE49-F238E27FC236}">
                <a16:creationId xmlns:a16="http://schemas.microsoft.com/office/drawing/2014/main" id="{1739D6FB-F01B-94CC-C74A-AB48A8736EDD}"/>
              </a:ext>
            </a:extLst>
          </p:cNvPr>
          <p:cNvSpPr/>
          <p:nvPr/>
        </p:nvSpPr>
        <p:spPr>
          <a:xfrm>
            <a:off x="4425403" y="4278786"/>
            <a:ext cx="11149263" cy="172942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2A1720"/>
              </a:solidFill>
              <a:effectLst/>
              <a:uLnTx/>
              <a:uFillTx/>
              <a:latin typeface="Atkinson Hyperlegible" panose="020B0604020202020204" charset="0"/>
              <a:ea typeface="+mn-ea"/>
              <a:cs typeface="+mn-cs"/>
            </a:endParaRPr>
          </a:p>
        </p:txBody>
      </p:sp>
      <p:sp>
        <p:nvSpPr>
          <p:cNvPr id="30" name="TextBox 29">
            <a:extLst>
              <a:ext uri="{FF2B5EF4-FFF2-40B4-BE49-F238E27FC236}">
                <a16:creationId xmlns:a16="http://schemas.microsoft.com/office/drawing/2014/main" id="{37D9219A-FE80-C3F6-E4EB-F429FF535A11}"/>
              </a:ext>
            </a:extLst>
          </p:cNvPr>
          <p:cNvSpPr txBox="1"/>
          <p:nvPr/>
        </p:nvSpPr>
        <p:spPr>
          <a:xfrm>
            <a:off x="5555034" y="4551030"/>
            <a:ext cx="8890000" cy="11849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8080"/>
              </a:buClr>
              <a:buSzTx/>
              <a:buFontTx/>
              <a:buNone/>
              <a:tabLst/>
              <a:defRPr/>
            </a:pP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Outbreaks </a:t>
            </a:r>
            <a:r>
              <a:rPr kumimoji="0" lang="en-GB"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detected early </a:t>
            </a: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can be </a:t>
            </a:r>
            <a:r>
              <a:rPr kumimoji="0" lang="en-GB"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controlled rapidly </a:t>
            </a:r>
          </a:p>
          <a:p>
            <a:pPr marL="457200" marR="0" lvl="0" indent="-457200" algn="ctr" defTabSz="914400" rtl="0" eaLnBrk="1" fontAlgn="auto" latinLnBrk="0" hangingPunct="1">
              <a:lnSpc>
                <a:spcPct val="100000"/>
              </a:lnSpc>
              <a:spcBef>
                <a:spcPts val="0"/>
              </a:spcBef>
              <a:spcAft>
                <a:spcPts val="1800"/>
              </a:spcAft>
              <a:buClr>
                <a:srgbClr val="008080"/>
              </a:buClr>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Spread &amp; impact mitigated</a:t>
            </a:r>
            <a:endParaRPr kumimoji="0" lang="en-CA"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82D6F11E-A60D-D7B6-1336-F6DEAC2EBEFA}"/>
              </a:ext>
            </a:extLst>
          </p:cNvPr>
          <p:cNvPicPr>
            <a:picLocks noChangeAspect="1"/>
          </p:cNvPicPr>
          <p:nvPr/>
        </p:nvPicPr>
        <p:blipFill>
          <a:blip r:embed="rId4"/>
          <a:stretch>
            <a:fillRect/>
          </a:stretch>
        </p:blipFill>
        <p:spPr>
          <a:xfrm>
            <a:off x="1704564" y="3885635"/>
            <a:ext cx="2609850" cy="2305050"/>
          </a:xfrm>
          <a:prstGeom prst="rect">
            <a:avLst/>
          </a:prstGeom>
        </p:spPr>
      </p:pic>
      <p:sp>
        <p:nvSpPr>
          <p:cNvPr id="2" name="Slide Number Placeholder 1">
            <a:extLst>
              <a:ext uri="{FF2B5EF4-FFF2-40B4-BE49-F238E27FC236}">
                <a16:creationId xmlns:a16="http://schemas.microsoft.com/office/drawing/2014/main" id="{A38AB977-9A5D-7B48-69F0-7BD67AE35A71}"/>
              </a:ext>
            </a:extLst>
          </p:cNvPr>
          <p:cNvSpPr>
            <a:spLocks noGrp="1"/>
          </p:cNvSpPr>
          <p:nvPr>
            <p:ph type="sldNum" sz="quarter" idx="12"/>
          </p:nvPr>
        </p:nvSpPr>
        <p:spPr>
          <a:xfrm>
            <a:off x="15440526" y="9661023"/>
            <a:ext cx="2133600" cy="365125"/>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646330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D8D5E288-5179-4A6E-8665-534F394A5EED}"/>
</file>

<file path=customXml/itemProps2.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3.xml><?xml version="1.0" encoding="utf-8"?>
<ds:datastoreItem xmlns:ds="http://schemas.openxmlformats.org/officeDocument/2006/customXml" ds:itemID="{5CC16DA2-6C5B-42DD-AA9C-B3D687AA8D08}">
  <ds:schemaRefs>
    <ds:schemaRef ds:uri="http://purl.org/dc/elements/1.1/"/>
    <ds:schemaRef ds:uri="a4ccce07-d9df-40be-ba22-67d5c80ef237"/>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dcmitype/"/>
    <ds:schemaRef ds:uri="http://schemas.microsoft.com/office/2006/documentManagement/types"/>
    <ds:schemaRef ds:uri="3e8c1917-30ce-4059-b20f-d2578803273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1078</TotalTime>
  <Words>3318</Words>
  <Application>Microsoft Office PowerPoint</Application>
  <PresentationFormat>Custom</PresentationFormat>
  <Paragraphs>343</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Cavolini</vt:lpstr>
      <vt:lpstr>ADLaM Display</vt:lpstr>
      <vt:lpstr>Arial Rounded MT Bold</vt:lpstr>
      <vt:lpstr>Courier New</vt:lpstr>
      <vt:lpstr>Aptos Display</vt:lpstr>
      <vt:lpstr>Calibri</vt:lpstr>
      <vt:lpstr>Atkinson Hyperlegible</vt:lpstr>
      <vt:lpstr>Aptos</vt:lpstr>
      <vt:lpstr>Atkinson Hyperlegible Bold</vt:lpstr>
      <vt:lpstr>Congenial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lastModifiedBy>DOMINGUEZ, Morgane</cp:lastModifiedBy>
  <cp:revision>42</cp:revision>
  <dcterms:created xsi:type="dcterms:W3CDTF">2006-08-16T00:00:00Z</dcterms:created>
  <dcterms:modified xsi:type="dcterms:W3CDTF">2025-02-15T19:37:21Z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