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 id="2147483672" r:id="rId7"/>
  </p:sldMasterIdLst>
  <p:notesMasterIdLst>
    <p:notesMasterId r:id="rId23"/>
  </p:notesMasterIdLst>
  <p:sldIdLst>
    <p:sldId id="869" r:id="rId8"/>
    <p:sldId id="271" r:id="rId9"/>
    <p:sldId id="854" r:id="rId10"/>
    <p:sldId id="868" r:id="rId11"/>
    <p:sldId id="855" r:id="rId12"/>
    <p:sldId id="857" r:id="rId13"/>
    <p:sldId id="856" r:id="rId14"/>
    <p:sldId id="858" r:id="rId15"/>
    <p:sldId id="859" r:id="rId16"/>
    <p:sldId id="2147474633" r:id="rId17"/>
    <p:sldId id="852" r:id="rId18"/>
    <p:sldId id="861" r:id="rId19"/>
    <p:sldId id="853" r:id="rId20"/>
    <p:sldId id="860" r:id="rId21"/>
    <p:sldId id="2147474632" r:id="rId22"/>
  </p:sldIdLst>
  <p:sldSz cx="18288000" cy="10287000"/>
  <p:notesSz cx="6858000" cy="9144000"/>
  <p:embeddedFontLst>
    <p:embeddedFont>
      <p:font typeface="ADLaM Display" panose="02010000000000000000" pitchFamily="2" charset="0"/>
      <p:regular r:id="rId24"/>
    </p:embeddedFont>
    <p:embeddedFont>
      <p:font typeface="Atkinson Hyperlegible" panose="020B0604020202020204" charset="0"/>
      <p:regular r:id="rId25"/>
    </p:embeddedFont>
    <p:embeddedFont>
      <p:font typeface="Atkinson Hyperlegible Bold" panose="020B0604020202020204" charset="0"/>
      <p:regular r:id="rId26"/>
    </p:embeddedFont>
    <p:embeddedFont>
      <p:font typeface="Cavolini" panose="03000502040302020204" pitchFamily="66" charset="0"/>
      <p:regular r:id="rId27"/>
      <p:bold r:id="rId28"/>
      <p:italic r:id="rId29"/>
      <p:boldItalic r:id="rId30"/>
    </p:embeddedFont>
    <p:embeddedFont>
      <p:font typeface="Congenial" panose="02000503040000020004" pitchFamily="2" charset="0"/>
      <p:regular r:id="rId31"/>
      <p:bold r:id="rId32"/>
      <p:italic r:id="rId33"/>
      <p:boldItalic r:id="rId34"/>
    </p:embeddedFont>
    <p:embeddedFont>
      <p:font typeface="Trebuchet MS" panose="020B0603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C95B86-F667-4142-897E-DA3DE4122CAD}" v="92" dt="2025-02-15T19:17:35.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792" autoAdjust="0"/>
  </p:normalViewPr>
  <p:slideViewPr>
    <p:cSldViewPr>
      <p:cViewPr varScale="1">
        <p:scale>
          <a:sx n="40" d="100"/>
          <a:sy n="40" d="100"/>
        </p:scale>
        <p:origin x="828" y="40"/>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8.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3.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2C95B86-F667-4142-897E-DA3DE4122CAD}"/>
    <pc:docChg chg="undo custSel modSld">
      <pc:chgData name="DOMINGUEZ, Morgane" userId="d29c428e-ee62-4017-a838-521138d5b01c" providerId="ADAL" clId="{B2C95B86-F667-4142-897E-DA3DE4122CAD}" dt="2025-02-15T19:18:08.161" v="236" actId="207"/>
      <pc:docMkLst>
        <pc:docMk/>
      </pc:docMkLst>
      <pc:sldChg chg="addSp delSp modSp mod modTransition delAnim modNotesTx">
        <pc:chgData name="DOMINGUEZ, Morgane" userId="d29c428e-ee62-4017-a838-521138d5b01c" providerId="ADAL" clId="{B2C95B86-F667-4142-897E-DA3DE4122CAD}" dt="2025-02-15T19:17:35.693" v="229"/>
        <pc:sldMkLst>
          <pc:docMk/>
          <pc:sldMk cId="2824362735" sldId="271"/>
        </pc:sldMkLst>
        <pc:spChg chg="add del mod">
          <ac:chgData name="DOMINGUEZ, Morgane" userId="d29c428e-ee62-4017-a838-521138d5b01c" providerId="ADAL" clId="{B2C95B86-F667-4142-897E-DA3DE4122CAD}" dt="2025-02-15T19:17:09.398" v="226" actId="478"/>
          <ac:spMkLst>
            <pc:docMk/>
            <pc:sldMk cId="2824362735" sldId="271"/>
            <ac:spMk id="2" creationId="{21E5EF46-F871-B6FF-4513-CD625B660AA1}"/>
          </ac:spMkLst>
        </pc:spChg>
        <pc:spChg chg="del">
          <ac:chgData name="DOMINGUEZ, Morgane" userId="d29c428e-ee62-4017-a838-521138d5b01c" providerId="ADAL" clId="{B2C95B86-F667-4142-897E-DA3DE4122CAD}" dt="2025-02-13T10:24:39.876" v="49" actId="478"/>
          <ac:spMkLst>
            <pc:docMk/>
            <pc:sldMk cId="2824362735" sldId="271"/>
            <ac:spMk id="4" creationId="{6DFDD6E1-7638-5B3E-BA6E-214111E24F4A}"/>
          </ac:spMkLst>
        </pc:spChg>
        <pc:spChg chg="del mod">
          <ac:chgData name="DOMINGUEZ, Morgane" userId="d29c428e-ee62-4017-a838-521138d5b01c" providerId="ADAL" clId="{B2C95B86-F667-4142-897E-DA3DE4122CAD}" dt="2025-02-13T11:12:39.165" v="99" actId="21"/>
          <ac:spMkLst>
            <pc:docMk/>
            <pc:sldMk cId="2824362735" sldId="271"/>
            <ac:spMk id="5" creationId="{FE932455-10BD-339C-D197-37D2081C93B5}"/>
          </ac:spMkLst>
        </pc:spChg>
        <pc:spChg chg="del">
          <ac:chgData name="DOMINGUEZ, Morgane" userId="d29c428e-ee62-4017-a838-521138d5b01c" providerId="ADAL" clId="{B2C95B86-F667-4142-897E-DA3DE4122CAD}" dt="2025-02-15T19:17:11.199" v="227" actId="478"/>
          <ac:spMkLst>
            <pc:docMk/>
            <pc:sldMk cId="2824362735" sldId="271"/>
            <ac:spMk id="16" creationId="{AAF3ADE4-B9D1-A21D-E276-E4E27DE2AB22}"/>
          </ac:spMkLst>
        </pc:spChg>
        <pc:picChg chg="del">
          <ac:chgData name="DOMINGUEZ, Morgane" userId="d29c428e-ee62-4017-a838-521138d5b01c" providerId="ADAL" clId="{B2C95B86-F667-4142-897E-DA3DE4122CAD}" dt="2025-02-13T10:22:21.137" v="2" actId="478"/>
          <ac:picMkLst>
            <pc:docMk/>
            <pc:sldMk cId="2824362735" sldId="271"/>
            <ac:picMk id="2" creationId="{2D22C9B5-B1D7-FE32-27CD-D9FE7EF4985E}"/>
          </ac:picMkLst>
        </pc:picChg>
        <pc:picChg chg="add">
          <ac:chgData name="DOMINGUEZ, Morgane" userId="d29c428e-ee62-4017-a838-521138d5b01c" providerId="ADAL" clId="{B2C95B86-F667-4142-897E-DA3DE4122CAD}" dt="2025-02-15T19:17:35.693" v="229"/>
          <ac:picMkLst>
            <pc:docMk/>
            <pc:sldMk cId="2824362735" sldId="271"/>
            <ac:picMk id="3" creationId="{40CC1AE9-A374-E2E6-F329-04D60A19FB2A}"/>
          </ac:picMkLst>
        </pc:picChg>
        <pc:picChg chg="del">
          <ac:chgData name="DOMINGUEZ, Morgane" userId="d29c428e-ee62-4017-a838-521138d5b01c" providerId="ADAL" clId="{B2C95B86-F667-4142-897E-DA3DE4122CAD}" dt="2025-02-13T10:24:37.749" v="48" actId="21"/>
          <ac:picMkLst>
            <pc:docMk/>
            <pc:sldMk cId="2824362735" sldId="271"/>
            <ac:picMk id="3" creationId="{9640BF15-D4B1-5F80-C177-76396ACCB865}"/>
          </ac:picMkLst>
        </pc:picChg>
        <pc:picChg chg="add del mod ord">
          <ac:chgData name="DOMINGUEZ, Morgane" userId="d29c428e-ee62-4017-a838-521138d5b01c" providerId="ADAL" clId="{B2C95B86-F667-4142-897E-DA3DE4122CAD}" dt="2025-02-15T19:17:08.230" v="225" actId="478"/>
          <ac:picMkLst>
            <pc:docMk/>
            <pc:sldMk cId="2824362735" sldId="271"/>
            <ac:picMk id="6" creationId="{9640BF15-D4B1-5F80-C177-76396ACCB865}"/>
          </ac:picMkLst>
        </pc:picChg>
      </pc:sldChg>
      <pc:sldChg chg="addSp delSp modSp mod modTransition delAnim modNotesTx">
        <pc:chgData name="DOMINGUEZ, Morgane" userId="d29c428e-ee62-4017-a838-521138d5b01c" providerId="ADAL" clId="{B2C95B86-F667-4142-897E-DA3DE4122CAD}" dt="2025-02-15T19:18:01.362" v="235" actId="207"/>
        <pc:sldMkLst>
          <pc:docMk/>
          <pc:sldMk cId="2792282324" sldId="852"/>
        </pc:sldMkLst>
        <pc:spChg chg="add mod">
          <ac:chgData name="DOMINGUEZ, Morgane" userId="d29c428e-ee62-4017-a838-521138d5b01c" providerId="ADAL" clId="{B2C95B86-F667-4142-897E-DA3DE4122CAD}" dt="2025-02-13T11:14:18.646" v="155" actId="20577"/>
          <ac:spMkLst>
            <pc:docMk/>
            <pc:sldMk cId="2792282324" sldId="852"/>
            <ac:spMk id="2" creationId="{4B9C617F-D23C-3BDC-2EE9-0BFA57523313}"/>
          </ac:spMkLst>
        </pc:spChg>
        <pc:spChg chg="del">
          <ac:chgData name="DOMINGUEZ, Morgane" userId="d29c428e-ee62-4017-a838-521138d5b01c" providerId="ADAL" clId="{B2C95B86-F667-4142-897E-DA3DE4122CAD}" dt="2025-02-13T10:26:36.438" v="68" actId="478"/>
          <ac:spMkLst>
            <pc:docMk/>
            <pc:sldMk cId="2792282324" sldId="852"/>
            <ac:spMk id="2" creationId="{D30AB9C6-2A23-4CCE-4297-0AD957EF20CC}"/>
          </ac:spMkLst>
        </pc:spChg>
        <pc:spChg chg="mod">
          <ac:chgData name="DOMINGUEZ, Morgane" userId="d29c428e-ee62-4017-a838-521138d5b01c" providerId="ADAL" clId="{B2C95B86-F667-4142-897E-DA3DE4122CAD}" dt="2025-02-15T19:18:01.362" v="235" actId="207"/>
          <ac:spMkLst>
            <pc:docMk/>
            <pc:sldMk cId="2792282324" sldId="852"/>
            <ac:spMk id="6" creationId="{925A47F6-3519-473B-0034-A2D14AFF2F9F}"/>
          </ac:spMkLst>
        </pc:spChg>
        <pc:spChg chg="del mod">
          <ac:chgData name="DOMINGUEZ, Morgane" userId="d29c428e-ee62-4017-a838-521138d5b01c" providerId="ADAL" clId="{B2C95B86-F667-4142-897E-DA3DE4122CAD}" dt="2025-02-13T11:14:20.358" v="156" actId="21"/>
          <ac:spMkLst>
            <pc:docMk/>
            <pc:sldMk cId="2792282324" sldId="852"/>
            <ac:spMk id="7" creationId="{39732BFA-FA4F-CC5F-804D-511EDDC00A78}"/>
          </ac:spMkLst>
        </pc:spChg>
        <pc:picChg chg="add mod ord">
          <ac:chgData name="DOMINGUEZ, Morgane" userId="d29c428e-ee62-4017-a838-521138d5b01c" providerId="ADAL" clId="{B2C95B86-F667-4142-897E-DA3DE4122CAD}" dt="2025-02-13T10:26:39.364" v="70" actId="167"/>
          <ac:picMkLst>
            <pc:docMk/>
            <pc:sldMk cId="2792282324" sldId="852"/>
            <ac:picMk id="3" creationId="{0F902720-3096-CEA9-3DFE-92A444534223}"/>
          </ac:picMkLst>
        </pc:picChg>
        <pc:picChg chg="del">
          <ac:chgData name="DOMINGUEZ, Morgane" userId="d29c428e-ee62-4017-a838-521138d5b01c" providerId="ADAL" clId="{B2C95B86-F667-4142-897E-DA3DE4122CAD}" dt="2025-02-13T10:23:17.606" v="33" actId="478"/>
          <ac:picMkLst>
            <pc:docMk/>
            <pc:sldMk cId="2792282324" sldId="852"/>
            <ac:picMk id="4" creationId="{0C170D74-D440-13ED-0AD9-4AF6EB77B405}"/>
          </ac:picMkLst>
        </pc:picChg>
        <pc:picChg chg="del">
          <ac:chgData name="DOMINGUEZ, Morgane" userId="d29c428e-ee62-4017-a838-521138d5b01c" providerId="ADAL" clId="{B2C95B86-F667-4142-897E-DA3DE4122CAD}" dt="2025-02-13T10:26:32.406" v="67" actId="21"/>
          <ac:picMkLst>
            <pc:docMk/>
            <pc:sldMk cId="2792282324" sldId="852"/>
            <ac:picMk id="9" creationId="{0F902720-3096-CEA9-3DFE-92A444534223}"/>
          </ac:picMkLst>
        </pc:picChg>
      </pc:sldChg>
      <pc:sldChg chg="addSp delSp modSp mod modTransition delAnim modNotesTx">
        <pc:chgData name="DOMINGUEZ, Morgane" userId="d29c428e-ee62-4017-a838-521138d5b01c" providerId="ADAL" clId="{B2C95B86-F667-4142-897E-DA3DE4122CAD}" dt="2025-02-15T19:18:08.161" v="236" actId="207"/>
        <pc:sldMkLst>
          <pc:docMk/>
          <pc:sldMk cId="3976454180" sldId="853"/>
        </pc:sldMkLst>
        <pc:spChg chg="del">
          <ac:chgData name="DOMINGUEZ, Morgane" userId="d29c428e-ee62-4017-a838-521138d5b01c" providerId="ADAL" clId="{B2C95B86-F667-4142-897E-DA3DE4122CAD}" dt="2025-02-13T10:26:52.573" v="72" actId="478"/>
          <ac:spMkLst>
            <pc:docMk/>
            <pc:sldMk cId="3976454180" sldId="853"/>
            <ac:spMk id="2" creationId="{892FAD40-5E1E-4296-D668-6E5ED9C2A87D}"/>
          </ac:spMkLst>
        </pc:spChg>
        <pc:spChg chg="add mod">
          <ac:chgData name="DOMINGUEZ, Morgane" userId="d29c428e-ee62-4017-a838-521138d5b01c" providerId="ADAL" clId="{B2C95B86-F667-4142-897E-DA3DE4122CAD}" dt="2025-02-13T11:14:35.885" v="171" actId="20577"/>
          <ac:spMkLst>
            <pc:docMk/>
            <pc:sldMk cId="3976454180" sldId="853"/>
            <ac:spMk id="2" creationId="{A53B5E91-A14D-A904-28D4-5E63F6EA1367}"/>
          </ac:spMkLst>
        </pc:spChg>
        <pc:spChg chg="del mod">
          <ac:chgData name="DOMINGUEZ, Morgane" userId="d29c428e-ee62-4017-a838-521138d5b01c" providerId="ADAL" clId="{B2C95B86-F667-4142-897E-DA3DE4122CAD}" dt="2025-02-13T11:14:38.397" v="172" actId="21"/>
          <ac:spMkLst>
            <pc:docMk/>
            <pc:sldMk cId="3976454180" sldId="853"/>
            <ac:spMk id="5" creationId="{2E02A798-ADAA-D059-34F6-90022EB9B60E}"/>
          </ac:spMkLst>
        </pc:spChg>
        <pc:spChg chg="mod">
          <ac:chgData name="DOMINGUEZ, Morgane" userId="d29c428e-ee62-4017-a838-521138d5b01c" providerId="ADAL" clId="{B2C95B86-F667-4142-897E-DA3DE4122CAD}" dt="2025-02-15T19:18:08.161" v="236" actId="207"/>
          <ac:spMkLst>
            <pc:docMk/>
            <pc:sldMk cId="3976454180" sldId="853"/>
            <ac:spMk id="9" creationId="{B0F5A74F-DC34-55BE-65A6-8A058C4759DE}"/>
          </ac:spMkLst>
        </pc:spChg>
        <pc:picChg chg="del">
          <ac:chgData name="DOMINGUEZ, Morgane" userId="d29c428e-ee62-4017-a838-521138d5b01c" providerId="ADAL" clId="{B2C95B86-F667-4142-897E-DA3DE4122CAD}" dt="2025-02-13T10:23:27.441" v="40" actId="478"/>
          <ac:picMkLst>
            <pc:docMk/>
            <pc:sldMk cId="3976454180" sldId="853"/>
            <ac:picMk id="6" creationId="{A8A66D5F-64EC-A9E4-7430-73A5ECF1856B}"/>
          </ac:picMkLst>
        </pc:picChg>
      </pc:sldChg>
      <pc:sldChg chg="delSp modSp mod modTransition delAnim modAnim modNotesTx">
        <pc:chgData name="DOMINGUEZ, Morgane" userId="d29c428e-ee62-4017-a838-521138d5b01c" providerId="ADAL" clId="{B2C95B86-F667-4142-897E-DA3DE4122CAD}" dt="2025-02-13T11:58:42.709" v="185"/>
        <pc:sldMkLst>
          <pc:docMk/>
          <pc:sldMk cId="0" sldId="854"/>
        </pc:sldMkLst>
        <pc:spChg chg="mod">
          <ac:chgData name="DOMINGUEZ, Morgane" userId="d29c428e-ee62-4017-a838-521138d5b01c" providerId="ADAL" clId="{B2C95B86-F667-4142-897E-DA3DE4122CAD}" dt="2025-02-13T10:24:52.101" v="52" actId="255"/>
          <ac:spMkLst>
            <pc:docMk/>
            <pc:sldMk cId="0" sldId="854"/>
            <ac:spMk id="8" creationId="{9DD94ECC-7D25-0AC2-3C1A-E173EE0BE1B2}"/>
          </ac:spMkLst>
        </pc:spChg>
        <pc:picChg chg="del">
          <ac:chgData name="DOMINGUEZ, Morgane" userId="d29c428e-ee62-4017-a838-521138d5b01c" providerId="ADAL" clId="{B2C95B86-F667-4142-897E-DA3DE4122CAD}" dt="2025-02-13T10:22:24.503" v="3" actId="478"/>
          <ac:picMkLst>
            <pc:docMk/>
            <pc:sldMk cId="0" sldId="854"/>
            <ac:picMk id="2" creationId="{65FD1223-77F3-0FB8-E7F9-6EF453F2D2A3}"/>
          </ac:picMkLst>
        </pc:picChg>
      </pc:sldChg>
      <pc:sldChg chg="delSp modSp mod modTransition delAnim modAnim modNotesTx">
        <pc:chgData name="DOMINGUEZ, Morgane" userId="d29c428e-ee62-4017-a838-521138d5b01c" providerId="ADAL" clId="{B2C95B86-F667-4142-897E-DA3DE4122CAD}" dt="2025-02-13T11:58:57.120" v="193"/>
        <pc:sldMkLst>
          <pc:docMk/>
          <pc:sldMk cId="4005513447" sldId="855"/>
        </pc:sldMkLst>
        <pc:spChg chg="mod">
          <ac:chgData name="DOMINGUEZ, Morgane" userId="d29c428e-ee62-4017-a838-521138d5b01c" providerId="ADAL" clId="{B2C95B86-F667-4142-897E-DA3DE4122CAD}" dt="2025-02-13T10:25:16.106" v="54" actId="1076"/>
          <ac:spMkLst>
            <pc:docMk/>
            <pc:sldMk cId="4005513447" sldId="855"/>
            <ac:spMk id="2" creationId="{B236D1D6-9CC0-907A-CB59-109C8C3D82FF}"/>
          </ac:spMkLst>
        </pc:spChg>
        <pc:picChg chg="del">
          <ac:chgData name="DOMINGUEZ, Morgane" userId="d29c428e-ee62-4017-a838-521138d5b01c" providerId="ADAL" clId="{B2C95B86-F667-4142-897E-DA3DE4122CAD}" dt="2025-02-13T10:22:33.684" v="7" actId="478"/>
          <ac:picMkLst>
            <pc:docMk/>
            <pc:sldMk cId="4005513447" sldId="855"/>
            <ac:picMk id="8" creationId="{23ACC105-0133-2B00-4A3D-5EE2C414AF63}"/>
          </ac:picMkLst>
        </pc:picChg>
      </pc:sldChg>
      <pc:sldChg chg="delSp modSp mod modTransition delAnim modAnim modNotesTx">
        <pc:chgData name="DOMINGUEZ, Morgane" userId="d29c428e-ee62-4017-a838-521138d5b01c" providerId="ADAL" clId="{B2C95B86-F667-4142-897E-DA3DE4122CAD}" dt="2025-02-13T11:59:13.200" v="199"/>
        <pc:sldMkLst>
          <pc:docMk/>
          <pc:sldMk cId="3493844758" sldId="856"/>
        </pc:sldMkLst>
        <pc:spChg chg="mod">
          <ac:chgData name="DOMINGUEZ, Morgane" userId="d29c428e-ee62-4017-a838-521138d5b01c" providerId="ADAL" clId="{B2C95B86-F667-4142-897E-DA3DE4122CAD}" dt="2025-02-13T10:25:35.019" v="59" actId="1076"/>
          <ac:spMkLst>
            <pc:docMk/>
            <pc:sldMk cId="3493844758" sldId="856"/>
            <ac:spMk id="7" creationId="{EAE3ADD6-C85B-18D7-EEEF-7DF54E48B307}"/>
          </ac:spMkLst>
        </pc:spChg>
        <pc:picChg chg="del">
          <ac:chgData name="DOMINGUEZ, Morgane" userId="d29c428e-ee62-4017-a838-521138d5b01c" providerId="ADAL" clId="{B2C95B86-F667-4142-897E-DA3DE4122CAD}" dt="2025-02-13T10:22:51.557" v="17" actId="478"/>
          <ac:picMkLst>
            <pc:docMk/>
            <pc:sldMk cId="3493844758" sldId="856"/>
            <ac:picMk id="2" creationId="{939CAB2B-2C33-883F-D19C-0D26D50ADF1C}"/>
          </ac:picMkLst>
        </pc:picChg>
      </pc:sldChg>
      <pc:sldChg chg="addSp delSp modSp mod modTransition delAnim modNotesTx">
        <pc:chgData name="DOMINGUEZ, Morgane" userId="d29c428e-ee62-4017-a838-521138d5b01c" providerId="ADAL" clId="{B2C95B86-F667-4142-897E-DA3DE4122CAD}" dt="2025-02-15T19:17:56.205" v="234" actId="207"/>
        <pc:sldMkLst>
          <pc:docMk/>
          <pc:sldMk cId="237413942" sldId="857"/>
        </pc:sldMkLst>
        <pc:spChg chg="add mod">
          <ac:chgData name="DOMINGUEZ, Morgane" userId="d29c428e-ee62-4017-a838-521138d5b01c" providerId="ADAL" clId="{B2C95B86-F667-4142-897E-DA3DE4122CAD}" dt="2025-02-15T19:17:51.624" v="232" actId="14100"/>
          <ac:spMkLst>
            <pc:docMk/>
            <pc:sldMk cId="237413942" sldId="857"/>
            <ac:spMk id="2" creationId="{4792372C-320A-ACA3-0FE9-7D60724E3462}"/>
          </ac:spMkLst>
        </pc:spChg>
        <pc:spChg chg="del">
          <ac:chgData name="DOMINGUEZ, Morgane" userId="d29c428e-ee62-4017-a838-521138d5b01c" providerId="ADAL" clId="{B2C95B86-F667-4142-897E-DA3DE4122CAD}" dt="2025-02-13T10:25:22.411" v="56" actId="478"/>
          <ac:spMkLst>
            <pc:docMk/>
            <pc:sldMk cId="237413942" sldId="857"/>
            <ac:spMk id="2" creationId="{4AAFD1EF-CF8B-C84C-AFE0-A26BCAEE8F3D}"/>
          </ac:spMkLst>
        </pc:spChg>
        <pc:spChg chg="del mod">
          <ac:chgData name="DOMINGUEZ, Morgane" userId="d29c428e-ee62-4017-a838-521138d5b01c" providerId="ADAL" clId="{B2C95B86-F667-4142-897E-DA3DE4122CAD}" dt="2025-02-13T11:14:02.647" v="129" actId="478"/>
          <ac:spMkLst>
            <pc:docMk/>
            <pc:sldMk cId="237413942" sldId="857"/>
            <ac:spMk id="3" creationId="{B542DE66-4AAF-5496-2664-AAAC77D0C0BE}"/>
          </ac:spMkLst>
        </pc:spChg>
        <pc:spChg chg="mod">
          <ac:chgData name="DOMINGUEZ, Morgane" userId="d29c428e-ee62-4017-a838-521138d5b01c" providerId="ADAL" clId="{B2C95B86-F667-4142-897E-DA3DE4122CAD}" dt="2025-02-15T19:17:56.205" v="234" actId="207"/>
          <ac:spMkLst>
            <pc:docMk/>
            <pc:sldMk cId="237413942" sldId="857"/>
            <ac:spMk id="7" creationId="{4E11278F-B819-2C83-7668-25907C4D88B8}"/>
          </ac:spMkLst>
        </pc:spChg>
        <pc:picChg chg="add mod ord">
          <ac:chgData name="DOMINGUEZ, Morgane" userId="d29c428e-ee62-4017-a838-521138d5b01c" providerId="ADAL" clId="{B2C95B86-F667-4142-897E-DA3DE4122CAD}" dt="2025-02-13T10:25:24.961" v="58" actId="167"/>
          <ac:picMkLst>
            <pc:docMk/>
            <pc:sldMk cId="237413942" sldId="857"/>
            <ac:picMk id="4" creationId="{B623E5C1-DF42-655E-D3B9-F55354B017A8}"/>
          </ac:picMkLst>
        </pc:picChg>
        <pc:picChg chg="del">
          <ac:chgData name="DOMINGUEZ, Morgane" userId="d29c428e-ee62-4017-a838-521138d5b01c" providerId="ADAL" clId="{B2C95B86-F667-4142-897E-DA3DE4122CAD}" dt="2025-02-13T10:22:48.257" v="16" actId="478"/>
          <ac:picMkLst>
            <pc:docMk/>
            <pc:sldMk cId="237413942" sldId="857"/>
            <ac:picMk id="5" creationId="{9E53F813-4361-F90D-0DB8-4C07B7A7A05D}"/>
          </ac:picMkLst>
        </pc:picChg>
        <pc:picChg chg="del">
          <ac:chgData name="DOMINGUEZ, Morgane" userId="d29c428e-ee62-4017-a838-521138d5b01c" providerId="ADAL" clId="{B2C95B86-F667-4142-897E-DA3DE4122CAD}" dt="2025-02-13T10:25:18.770" v="55" actId="21"/>
          <ac:picMkLst>
            <pc:docMk/>
            <pc:sldMk cId="237413942" sldId="857"/>
            <ac:picMk id="6" creationId="{B623E5C1-DF42-655E-D3B9-F55354B017A8}"/>
          </ac:picMkLst>
        </pc:picChg>
      </pc:sldChg>
      <pc:sldChg chg="delSp modSp mod modTransition delAnim modAnim modNotesTx">
        <pc:chgData name="DOMINGUEZ, Morgane" userId="d29c428e-ee62-4017-a838-521138d5b01c" providerId="ADAL" clId="{B2C95B86-F667-4142-897E-DA3DE4122CAD}" dt="2025-02-13T11:59:20.243" v="202"/>
        <pc:sldMkLst>
          <pc:docMk/>
          <pc:sldMk cId="2541982830" sldId="858"/>
        </pc:sldMkLst>
        <pc:spChg chg="mod">
          <ac:chgData name="DOMINGUEZ, Morgane" userId="d29c428e-ee62-4017-a838-521138d5b01c" providerId="ADAL" clId="{B2C95B86-F667-4142-897E-DA3DE4122CAD}" dt="2025-02-13T10:25:43.302" v="60" actId="1076"/>
          <ac:spMkLst>
            <pc:docMk/>
            <pc:sldMk cId="2541982830" sldId="858"/>
            <ac:spMk id="17" creationId="{6307EC30-938F-F5D4-12A8-0AB9E3799256}"/>
          </ac:spMkLst>
        </pc:spChg>
        <pc:picChg chg="del">
          <ac:chgData name="DOMINGUEZ, Morgane" userId="d29c428e-ee62-4017-a838-521138d5b01c" providerId="ADAL" clId="{B2C95B86-F667-4142-897E-DA3DE4122CAD}" dt="2025-02-13T10:22:56.686" v="20" actId="478"/>
          <ac:picMkLst>
            <pc:docMk/>
            <pc:sldMk cId="2541982830" sldId="858"/>
            <ac:picMk id="4" creationId="{2637F308-89D1-17B0-101B-8D6A0774019C}"/>
          </ac:picMkLst>
        </pc:picChg>
      </pc:sldChg>
      <pc:sldChg chg="delSp modSp mod modTransition delAnim modAnim modNotesTx">
        <pc:chgData name="DOMINGUEZ, Morgane" userId="d29c428e-ee62-4017-a838-521138d5b01c" providerId="ADAL" clId="{B2C95B86-F667-4142-897E-DA3DE4122CAD}" dt="2025-02-13T11:59:26.285" v="205"/>
        <pc:sldMkLst>
          <pc:docMk/>
          <pc:sldMk cId="1970769672" sldId="859"/>
        </pc:sldMkLst>
        <pc:spChg chg="mod">
          <ac:chgData name="DOMINGUEZ, Morgane" userId="d29c428e-ee62-4017-a838-521138d5b01c" providerId="ADAL" clId="{B2C95B86-F667-4142-897E-DA3DE4122CAD}" dt="2025-02-13T10:26:18.557" v="65" actId="1076"/>
          <ac:spMkLst>
            <pc:docMk/>
            <pc:sldMk cId="1970769672" sldId="859"/>
            <ac:spMk id="13" creationId="{F9477434-2756-B79F-3414-FFE26760E1FA}"/>
          </ac:spMkLst>
        </pc:spChg>
        <pc:grpChg chg="mod">
          <ac:chgData name="DOMINGUEZ, Morgane" userId="d29c428e-ee62-4017-a838-521138d5b01c" providerId="ADAL" clId="{B2C95B86-F667-4142-897E-DA3DE4122CAD}" dt="2025-02-13T10:26:13.900" v="64" actId="1076"/>
          <ac:grpSpMkLst>
            <pc:docMk/>
            <pc:sldMk cId="1970769672" sldId="859"/>
            <ac:grpSpMk id="9" creationId="{F77D2A45-26F3-EDF1-6373-D70118EE7C59}"/>
          </ac:grpSpMkLst>
        </pc:grpChg>
        <pc:picChg chg="del">
          <ac:chgData name="DOMINGUEZ, Morgane" userId="d29c428e-ee62-4017-a838-521138d5b01c" providerId="ADAL" clId="{B2C95B86-F667-4142-897E-DA3DE4122CAD}" dt="2025-02-13T10:23:03.455" v="26" actId="478"/>
          <ac:picMkLst>
            <pc:docMk/>
            <pc:sldMk cId="1970769672" sldId="859"/>
            <ac:picMk id="4" creationId="{A3B1299D-EDB1-9CA0-7408-6730AEC32728}"/>
          </ac:picMkLst>
        </pc:picChg>
      </pc:sldChg>
      <pc:sldChg chg="delSp modSp mod modTransition delAnim modNotesTx">
        <pc:chgData name="DOMINGUEZ, Morgane" userId="d29c428e-ee62-4017-a838-521138d5b01c" providerId="ADAL" clId="{B2C95B86-F667-4142-897E-DA3DE4122CAD}" dt="2025-02-13T11:59:58.109" v="220"/>
        <pc:sldMkLst>
          <pc:docMk/>
          <pc:sldMk cId="2397529373" sldId="860"/>
        </pc:sldMkLst>
        <pc:spChg chg="mod">
          <ac:chgData name="DOMINGUEZ, Morgane" userId="d29c428e-ee62-4017-a838-521138d5b01c" providerId="ADAL" clId="{B2C95B86-F667-4142-897E-DA3DE4122CAD}" dt="2025-02-13T10:26:59.648" v="73" actId="255"/>
          <ac:spMkLst>
            <pc:docMk/>
            <pc:sldMk cId="2397529373" sldId="860"/>
            <ac:spMk id="4" creationId="{A3E6546D-28CD-4D12-DFE9-BD87255038EB}"/>
          </ac:spMkLst>
        </pc:spChg>
        <pc:picChg chg="del">
          <ac:chgData name="DOMINGUEZ, Morgane" userId="d29c428e-ee62-4017-a838-521138d5b01c" providerId="ADAL" clId="{B2C95B86-F667-4142-897E-DA3DE4122CAD}" dt="2025-02-13T10:23:32.448" v="41" actId="478"/>
          <ac:picMkLst>
            <pc:docMk/>
            <pc:sldMk cId="2397529373" sldId="860"/>
            <ac:picMk id="2" creationId="{C7D83032-251E-4741-9962-E7EA7782A7C4}"/>
          </ac:picMkLst>
        </pc:picChg>
      </pc:sldChg>
      <pc:sldChg chg="delSp modSp mod modTransition delAnim modAnim modNotesTx">
        <pc:chgData name="DOMINGUEZ, Morgane" userId="d29c428e-ee62-4017-a838-521138d5b01c" providerId="ADAL" clId="{B2C95B86-F667-4142-897E-DA3DE4122CAD}" dt="2025-02-13T11:59:45.906" v="214"/>
        <pc:sldMkLst>
          <pc:docMk/>
          <pc:sldMk cId="105088234" sldId="861"/>
        </pc:sldMkLst>
        <pc:spChg chg="mod">
          <ac:chgData name="DOMINGUEZ, Morgane" userId="d29c428e-ee62-4017-a838-521138d5b01c" providerId="ADAL" clId="{B2C95B86-F667-4142-897E-DA3DE4122CAD}" dt="2025-02-13T10:26:46.090" v="71" actId="255"/>
          <ac:spMkLst>
            <pc:docMk/>
            <pc:sldMk cId="105088234" sldId="861"/>
            <ac:spMk id="7" creationId="{4A4DD9DD-239E-3D70-7A37-B8BD7F2E444C}"/>
          </ac:spMkLst>
        </pc:spChg>
        <pc:picChg chg="del">
          <ac:chgData name="DOMINGUEZ, Morgane" userId="d29c428e-ee62-4017-a838-521138d5b01c" providerId="ADAL" clId="{B2C95B86-F667-4142-897E-DA3DE4122CAD}" dt="2025-02-13T10:23:20.733" v="34" actId="478"/>
          <ac:picMkLst>
            <pc:docMk/>
            <pc:sldMk cId="105088234" sldId="861"/>
            <ac:picMk id="2" creationId="{AA3FD66F-F2E8-4FE1-C0EB-C750A1C23D2D}"/>
          </ac:picMkLst>
        </pc:picChg>
      </pc:sldChg>
      <pc:sldChg chg="addSp delSp modSp mod modTransition delAnim modNotesTx">
        <pc:chgData name="DOMINGUEZ, Morgane" userId="d29c428e-ee62-4017-a838-521138d5b01c" providerId="ADAL" clId="{B2C95B86-F667-4142-897E-DA3DE4122CAD}" dt="2025-02-15T19:17:43.812" v="231" actId="207"/>
        <pc:sldMkLst>
          <pc:docMk/>
          <pc:sldMk cId="502735256" sldId="868"/>
        </pc:sldMkLst>
        <pc:spChg chg="add mod">
          <ac:chgData name="DOMINGUEZ, Morgane" userId="d29c428e-ee62-4017-a838-521138d5b01c" providerId="ADAL" clId="{B2C95B86-F667-4142-897E-DA3DE4122CAD}" dt="2025-02-13T11:13:57.409" v="128" actId="14100"/>
          <ac:spMkLst>
            <pc:docMk/>
            <pc:sldMk cId="502735256" sldId="868"/>
            <ac:spMk id="2" creationId="{A1DC2B53-493A-CD90-8A68-92BA3EFD5B0F}"/>
          </ac:spMkLst>
        </pc:spChg>
        <pc:spChg chg="del mod">
          <ac:chgData name="DOMINGUEZ, Morgane" userId="d29c428e-ee62-4017-a838-521138d5b01c" providerId="ADAL" clId="{B2C95B86-F667-4142-897E-DA3DE4122CAD}" dt="2025-02-13T11:13:06.787" v="109" actId="21"/>
          <ac:spMkLst>
            <pc:docMk/>
            <pc:sldMk cId="502735256" sldId="868"/>
            <ac:spMk id="3" creationId="{79CEBAA2-2953-EAF8-0917-7F49BAC64AD3}"/>
          </ac:spMkLst>
        </pc:spChg>
        <pc:spChg chg="del">
          <ac:chgData name="DOMINGUEZ, Morgane" userId="d29c428e-ee62-4017-a838-521138d5b01c" providerId="ADAL" clId="{B2C95B86-F667-4142-897E-DA3DE4122CAD}" dt="2025-02-13T10:25:00.009" v="53" actId="478"/>
          <ac:spMkLst>
            <pc:docMk/>
            <pc:sldMk cId="502735256" sldId="868"/>
            <ac:spMk id="4" creationId="{7A7AF20B-8513-74BC-E09E-40A31379D713}"/>
          </ac:spMkLst>
        </pc:spChg>
        <pc:spChg chg="mod">
          <ac:chgData name="DOMINGUEZ, Morgane" userId="d29c428e-ee62-4017-a838-521138d5b01c" providerId="ADAL" clId="{B2C95B86-F667-4142-897E-DA3DE4122CAD}" dt="2025-02-15T19:17:43.812" v="231" actId="207"/>
          <ac:spMkLst>
            <pc:docMk/>
            <pc:sldMk cId="502735256" sldId="868"/>
            <ac:spMk id="5" creationId="{3B96E627-7C15-032E-2A1B-7BD8EC026D68}"/>
          </ac:spMkLst>
        </pc:spChg>
        <pc:picChg chg="del">
          <ac:chgData name="DOMINGUEZ, Morgane" userId="d29c428e-ee62-4017-a838-521138d5b01c" providerId="ADAL" clId="{B2C95B86-F667-4142-897E-DA3DE4122CAD}" dt="2025-02-13T10:22:28.892" v="6" actId="478"/>
          <ac:picMkLst>
            <pc:docMk/>
            <pc:sldMk cId="502735256" sldId="868"/>
            <ac:picMk id="2" creationId="{15AFDE3B-F939-A0E5-DACC-5B2AE48F7918}"/>
          </ac:picMkLst>
        </pc:picChg>
      </pc:sldChg>
      <pc:sldChg chg="addSp delSp modSp mod modTransition delAnim modAnim modNotesTx">
        <pc:chgData name="DOMINGUEZ, Morgane" userId="d29c428e-ee62-4017-a838-521138d5b01c" providerId="ADAL" clId="{B2C95B86-F667-4142-897E-DA3DE4122CAD}" dt="2025-02-15T19:17:22.339" v="228"/>
        <pc:sldMkLst>
          <pc:docMk/>
          <pc:sldMk cId="79300510" sldId="869"/>
        </pc:sldMkLst>
        <pc:spChg chg="del">
          <ac:chgData name="DOMINGUEZ, Morgane" userId="d29c428e-ee62-4017-a838-521138d5b01c" providerId="ADAL" clId="{B2C95B86-F667-4142-897E-DA3DE4122CAD}" dt="2025-02-13T10:24:33.512" v="46" actId="478"/>
          <ac:spMkLst>
            <pc:docMk/>
            <pc:sldMk cId="79300510" sldId="869"/>
            <ac:spMk id="2" creationId="{369235C3-445F-156C-FB7A-498D89EE15BF}"/>
          </ac:spMkLst>
        </pc:spChg>
        <pc:picChg chg="add">
          <ac:chgData name="DOMINGUEZ, Morgane" userId="d29c428e-ee62-4017-a838-521138d5b01c" providerId="ADAL" clId="{B2C95B86-F667-4142-897E-DA3DE4122CAD}" dt="2025-02-15T19:17:22.339" v="228"/>
          <ac:picMkLst>
            <pc:docMk/>
            <pc:sldMk cId="79300510" sldId="869"/>
            <ac:picMk id="2" creationId="{1A644175-02F7-DA89-5B40-1DC8BDE962D8}"/>
          </ac:picMkLst>
        </pc:picChg>
        <pc:picChg chg="del">
          <ac:chgData name="DOMINGUEZ, Morgane" userId="d29c428e-ee62-4017-a838-521138d5b01c" providerId="ADAL" clId="{B2C95B86-F667-4142-897E-DA3DE4122CAD}" dt="2025-02-13T10:22:18.559" v="1" actId="478"/>
          <ac:picMkLst>
            <pc:docMk/>
            <pc:sldMk cId="79300510" sldId="869"/>
            <ac:picMk id="3" creationId="{061FCE6D-168F-82C0-B56A-CD2374D12E72}"/>
          </ac:picMkLst>
        </pc:picChg>
        <pc:picChg chg="add del mod">
          <ac:chgData name="DOMINGUEZ, Morgane" userId="d29c428e-ee62-4017-a838-521138d5b01c" providerId="ADAL" clId="{B2C95B86-F667-4142-897E-DA3DE4122CAD}" dt="2025-02-15T19:17:06.497" v="224" actId="478"/>
          <ac:picMkLst>
            <pc:docMk/>
            <pc:sldMk cId="79300510" sldId="869"/>
            <ac:picMk id="4" creationId="{AF90822C-937C-04BF-FC80-4B0C26F8070A}"/>
          </ac:picMkLst>
        </pc:picChg>
        <pc:picChg chg="add del">
          <ac:chgData name="DOMINGUEZ, Morgane" userId="d29c428e-ee62-4017-a838-521138d5b01c" providerId="ADAL" clId="{B2C95B86-F667-4142-897E-DA3DE4122CAD}" dt="2025-02-13T10:24:31.409" v="45" actId="21"/>
          <ac:picMkLst>
            <pc:docMk/>
            <pc:sldMk cId="79300510" sldId="869"/>
            <ac:picMk id="5" creationId="{AF90822C-937C-04BF-FC80-4B0C26F8070A}"/>
          </ac:picMkLst>
        </pc:picChg>
      </pc:sldChg>
      <pc:sldChg chg="delSp modSp mod modTransition delAnim modNotesTx">
        <pc:chgData name="DOMINGUEZ, Morgane" userId="d29c428e-ee62-4017-a838-521138d5b01c" providerId="ADAL" clId="{B2C95B86-F667-4142-897E-DA3DE4122CAD}" dt="2025-02-13T12:00:05.851" v="223"/>
        <pc:sldMkLst>
          <pc:docMk/>
          <pc:sldMk cId="2849894684" sldId="2147474632"/>
        </pc:sldMkLst>
        <pc:spChg chg="mod">
          <ac:chgData name="DOMINGUEZ, Morgane" userId="d29c428e-ee62-4017-a838-521138d5b01c" providerId="ADAL" clId="{B2C95B86-F667-4142-897E-DA3DE4122CAD}" dt="2025-02-13T10:27:56.198" v="77" actId="1076"/>
          <ac:spMkLst>
            <pc:docMk/>
            <pc:sldMk cId="2849894684" sldId="2147474632"/>
            <ac:spMk id="4" creationId="{2C34EFAE-BEB3-5FDE-BA05-DFD824FA699D}"/>
          </ac:spMkLst>
        </pc:spChg>
        <pc:picChg chg="del">
          <ac:chgData name="DOMINGUEZ, Morgane" userId="d29c428e-ee62-4017-a838-521138d5b01c" providerId="ADAL" clId="{B2C95B86-F667-4142-897E-DA3DE4122CAD}" dt="2025-02-13T10:23:35.608" v="42" actId="478"/>
          <ac:picMkLst>
            <pc:docMk/>
            <pc:sldMk cId="2849894684" sldId="2147474632"/>
            <ac:picMk id="3" creationId="{0F91F3D7-31DB-6455-B403-9B78A11B234E}"/>
          </ac:picMkLst>
        </pc:picChg>
      </pc:sldChg>
      <pc:sldChg chg="delSp modSp mod modTransition delAnim modAnim modNotesTx">
        <pc:chgData name="DOMINGUEZ, Morgane" userId="d29c428e-ee62-4017-a838-521138d5b01c" providerId="ADAL" clId="{B2C95B86-F667-4142-897E-DA3DE4122CAD}" dt="2025-02-13T11:59:33.086" v="208"/>
        <pc:sldMkLst>
          <pc:docMk/>
          <pc:sldMk cId="3127796054" sldId="2147474633"/>
        </pc:sldMkLst>
        <pc:spChg chg="mod">
          <ac:chgData name="DOMINGUEZ, Morgane" userId="d29c428e-ee62-4017-a838-521138d5b01c" providerId="ADAL" clId="{B2C95B86-F667-4142-897E-DA3DE4122CAD}" dt="2025-02-13T10:26:27.367" v="66" actId="1076"/>
          <ac:spMkLst>
            <pc:docMk/>
            <pc:sldMk cId="3127796054" sldId="2147474633"/>
            <ac:spMk id="2" creationId="{23A1A5C0-0D11-B1F7-0E3E-8F3196D446BC}"/>
          </ac:spMkLst>
        </pc:spChg>
        <pc:picChg chg="del">
          <ac:chgData name="DOMINGUEZ, Morgane" userId="d29c428e-ee62-4017-a838-521138d5b01c" providerId="ADAL" clId="{B2C95B86-F667-4142-897E-DA3DE4122CAD}" dt="2025-02-13T10:23:13.091" v="31" actId="478"/>
          <ac:picMkLst>
            <pc:docMk/>
            <pc:sldMk cId="3127796054" sldId="2147474633"/>
            <ac:picMk id="11" creationId="{AF2B7183-CBDB-50D0-75F6-FF305137EB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GTFCCsecretariat@who.i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tfcc.org/resour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6 of the GTFCC online course on cholera surveillance for health care workers.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457844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GTFCC website, you will also find some training material on sample collection and testing for cholera.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these trainings by scanning this QR Code.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10</a:t>
            </a:fld>
            <a:endParaRPr lang="en-US"/>
          </a:p>
        </p:txBody>
      </p:sp>
    </p:spTree>
    <p:extLst>
      <p:ext uri="{BB962C8B-B14F-4D97-AF65-F5344CB8AC3E}">
        <p14:creationId xmlns:p14="http://schemas.microsoft.com/office/powerpoint/2010/main" val="2639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supplement the technical recommendations and generic material developed by the GTFCC, it is essential that you also consider any local guidance on cholera surveillance or testing that may be applicable in your context.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1205159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you to stay in close contact with your health authority.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important for you to stay up-to-date on the ongoing cholera situation in your geographic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your health authority will provide you practical guidance to implement cholera surveillance. For example, which form, tool and channels you should use to report cholera; contact details of laboratory you should send sample to for cholera testing, and so 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1817783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 GTFCC network is always here to support you.</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31722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additional information on cholera surveillance or to request technical assistance, please contact the GTFCC Secretariat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GTFCCsecretariat@who.int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3491916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the last module. Thank you for taking this course. We hope that you found it useful.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15</a:t>
            </a:fld>
            <a:endParaRPr lang="en-US"/>
          </a:p>
        </p:txBody>
      </p:sp>
    </p:spTree>
    <p:extLst>
      <p:ext uri="{BB962C8B-B14F-4D97-AF65-F5344CB8AC3E}">
        <p14:creationId xmlns:p14="http://schemas.microsoft.com/office/powerpoint/2010/main" val="341321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show you how to access supplementary material.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38906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know where to find supporting material on cholera surveillance.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72584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the GTFCC App.</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326751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App is a phone-based application designed for health professionals.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free of charge and compatible with android and IOS.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downloaded, this app can be used offline.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includes summary guidance and practical tools on all cholera control and preventions pillars including case management, surveillance and testing.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app can be found by searching GTFCC cholera in your usual app store, or via the link below, or by scanning this QR code.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273013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Supplementary resources can also be found on the GTFCC website.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111703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invite you to consult the resources section of the GTFCC website.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it at </a:t>
            </a:r>
            <a:r>
              <a:rPr lang="en-US"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en-US" sz="1800" b="1"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www.gtfcc.org</a:t>
            </a:r>
            <a:r>
              <a:rPr lang="en-US"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/resources/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section, you will find detailed and up-to-date GTFCC technical guidance, including on case management, surveillance and testing.</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167706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resources on cholera surveillance available on the GTFCC website include: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detailed guidance document on cholera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template form to collect standard information on patients with suspected cholera in the form of a word document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template line list to collect standard information on patients with suspected cholera in the form of an Excel file.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each document by scanning the QR codes at the bottom of your screen or at https://tinyurl.com/</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CholeraSurveillance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84605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Key resources on testing for cholera available on the GTFCC website include: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Step-by-step instructions for performing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referral form for testing to accompany stool samples to a laboratory for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Guidance on how to collect specimen and prepare and package them for transportation.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these resources by scanning the QR codes at the bottom of your screen.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160614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F53875-83DB-4DBC-A13D-FBD7B0D70891}"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59721B-0DAF-49D7-A72E-7165FCA545D4}"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8A55E-D0C9-46EC-B64B-32293E777B76}"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CFE018-BEB2-452F-9C35-D6354EB411B0}"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522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553998"/>
          </a:xfrm>
        </p:spPr>
        <p:txBody>
          <a:bodyPr lIns="0" tIns="0" rIns="0" bIns="0"/>
          <a:lstStyle>
            <a:lvl1pPr>
              <a:defRPr sz="36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7F7078-3099-4667-9C67-BA32F76E3F01}"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328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E28042B-9885-4A33-8221-2F140E2ED059}" type="datetime1">
              <a:rPr lang="en-US" smtClean="0"/>
              <a:t>2/15/2025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9712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3C1AC23-7616-4F8D-81E3-28906EA3EDAE}" type="datetime1">
              <a:rPr lang="en-US" smtClean="0"/>
              <a:t>2/15/2025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298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6997"/>
          </a:xfrm>
          <a:prstGeom prst="rect">
            <a:avLst/>
          </a:prstGeom>
        </p:spPr>
      </p:pic>
      <p:sp>
        <p:nvSpPr>
          <p:cNvPr id="17" name="bg object 17"/>
          <p:cNvSpPr/>
          <p:nvPr/>
        </p:nvSpPr>
        <p:spPr>
          <a:xfrm>
            <a:off x="1102234" y="6117335"/>
            <a:ext cx="8491538" cy="3347085"/>
          </a:xfrm>
          <a:custGeom>
            <a:avLst/>
            <a:gdLst/>
            <a:ahLst/>
            <a:cxnLst/>
            <a:rect l="l" t="t" r="r" b="b"/>
            <a:pathLst>
              <a:path w="5661025" h="2231390">
                <a:moveTo>
                  <a:pt x="0" y="2231136"/>
                </a:moveTo>
                <a:lnTo>
                  <a:pt x="5660644" y="2231136"/>
                </a:lnTo>
                <a:lnTo>
                  <a:pt x="5660644" y="0"/>
                </a:lnTo>
                <a:lnTo>
                  <a:pt x="0" y="0"/>
                </a:lnTo>
                <a:lnTo>
                  <a:pt x="0" y="2231136"/>
                </a:lnTo>
                <a:close/>
              </a:path>
            </a:pathLst>
          </a:custGeom>
          <a:solidFill>
            <a:srgbClr val="FFFFFF">
              <a:alpha val="87449"/>
            </a:srgbClr>
          </a:solidFill>
        </p:spPr>
        <p:txBody>
          <a:bodyPr wrap="square" lIns="0" tIns="0" rIns="0" bIns="0" rtlCol="0"/>
          <a:lstStyle/>
          <a:p>
            <a:endParaRPr sz="2700"/>
          </a:p>
        </p:txBody>
      </p:sp>
      <p:sp>
        <p:nvSpPr>
          <p:cNvPr id="18" name="bg object 18"/>
          <p:cNvSpPr/>
          <p:nvPr/>
        </p:nvSpPr>
        <p:spPr>
          <a:xfrm>
            <a:off x="722090" y="5810250"/>
            <a:ext cx="9251633" cy="3956685"/>
          </a:xfrm>
          <a:custGeom>
            <a:avLst/>
            <a:gdLst/>
            <a:ahLst/>
            <a:cxnLst/>
            <a:rect l="l" t="t" r="r" b="b"/>
            <a:pathLst>
              <a:path w="6167755" h="2637790">
                <a:moveTo>
                  <a:pt x="558939" y="0"/>
                </a:moveTo>
                <a:lnTo>
                  <a:pt x="0" y="0"/>
                </a:lnTo>
                <a:lnTo>
                  <a:pt x="0" y="210820"/>
                </a:lnTo>
                <a:lnTo>
                  <a:pt x="0" y="2428240"/>
                </a:lnTo>
                <a:lnTo>
                  <a:pt x="0" y="2637790"/>
                </a:lnTo>
                <a:lnTo>
                  <a:pt x="558939" y="2637790"/>
                </a:lnTo>
                <a:lnTo>
                  <a:pt x="558939" y="2428240"/>
                </a:lnTo>
                <a:lnTo>
                  <a:pt x="253428" y="2428240"/>
                </a:lnTo>
                <a:lnTo>
                  <a:pt x="253428" y="210820"/>
                </a:lnTo>
                <a:lnTo>
                  <a:pt x="558939" y="210820"/>
                </a:lnTo>
                <a:lnTo>
                  <a:pt x="558939" y="0"/>
                </a:lnTo>
                <a:close/>
              </a:path>
              <a:path w="6167755" h="2637790">
                <a:moveTo>
                  <a:pt x="6167552" y="0"/>
                </a:moveTo>
                <a:lnTo>
                  <a:pt x="5608637" y="0"/>
                </a:lnTo>
                <a:lnTo>
                  <a:pt x="5608637" y="210820"/>
                </a:lnTo>
                <a:lnTo>
                  <a:pt x="5914072" y="210820"/>
                </a:lnTo>
                <a:lnTo>
                  <a:pt x="5914072" y="2428240"/>
                </a:lnTo>
                <a:lnTo>
                  <a:pt x="5608637" y="2428240"/>
                </a:lnTo>
                <a:lnTo>
                  <a:pt x="5608637" y="2637790"/>
                </a:lnTo>
                <a:lnTo>
                  <a:pt x="6167552" y="2637790"/>
                </a:lnTo>
                <a:lnTo>
                  <a:pt x="6167552" y="2428240"/>
                </a:lnTo>
                <a:lnTo>
                  <a:pt x="6167552" y="210820"/>
                </a:lnTo>
                <a:lnTo>
                  <a:pt x="6167552" y="0"/>
                </a:lnTo>
                <a:close/>
              </a:path>
            </a:pathLst>
          </a:custGeom>
          <a:solidFill>
            <a:srgbClr val="189E94"/>
          </a:solidFill>
        </p:spPr>
        <p:txBody>
          <a:bodyPr wrap="square" lIns="0" tIns="0" rIns="0" bIns="0" rtlCol="0"/>
          <a:lstStyle/>
          <a:p>
            <a:endParaRPr sz="27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81668C9-28A5-4DC3-BB77-6B085A517BDC}" type="datetime1">
              <a:rPr lang="en-US" smtClean="0"/>
              <a:t>2/15/2025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6951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66D09F6-F38E-4CB3-83A7-E3C39B126A95}"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68E1B9B-07D1-451C-91D7-DF01E7380A18}" type="datetime1">
              <a:rPr lang="en-US" smtClean="0"/>
              <a:t>2/15/2025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C9BB7CF-7D1D-41E7-AE63-630E9E471890}" type="datetime1">
              <a:rPr lang="en-US" smtClean="0"/>
              <a:t>2/15/2025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7D04F-79E7-4E4C-88F4-0CCE4F4206D6}"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4642731-B422-482F-AD0E-161D29759C59}" type="datetime1">
              <a:rPr lang="en-US" smtClean="0"/>
              <a:t>2/15/2025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4830B4F-E5CD-4525-9E41-CD8B1E0AA1D2}" type="datetime1">
              <a:rPr lang="en-US" smtClean="0"/>
              <a:t>2/15/2025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88BAD84D-2C2E-419D-9865-5C58AB70FE28}" type="datetime1">
              <a:rPr lang="en-US" smtClean="0"/>
              <a:t>2/15/2025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83675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02E7585-6250-4EE2-8473-EC63DDC7B180}"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53283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4E5AD3E-7263-4D08-A333-03B38AAD6934}"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57878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F892402-B44E-48FC-8E94-13BD61BA1E29}"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57301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80781BE-BC43-4D3F-A762-E904F5C4FBF8}"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54960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35B411-CD3D-4BEA-9A07-16E5F0B0FE47}"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51010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59263DA-F211-43FF-A6CA-E279AA1BE48F}"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02733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5FA9B63-02F8-48A3-A608-3B6B79D1D97E}" type="datetime1">
              <a:rPr lang="en-US" smtClean="0"/>
              <a:t>2/15/2025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2140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5FA928-03F0-4BCF-A250-167CF03017A6}" type="datetime1">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BDDE4F4B-415E-479D-911B-9095E1254BEC}" type="datetime1">
              <a:rPr lang="en-US" smtClean="0"/>
              <a:t>2/15/2025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19867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3BC57ABC-87A0-427A-8E0F-CFCB16BDA4F5}" type="datetime1">
              <a:rPr lang="en-US" smtClean="0"/>
              <a:t>2/15/2025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40230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668217EA-CC01-4FAA-B506-58D2B7104BFC}" type="datetime1">
              <a:rPr lang="en-US" smtClean="0"/>
              <a:t>2/15/2025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94541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03144788-E401-457E-BBA1-798FC19A9B51}" type="datetime1">
              <a:rPr lang="en-US" smtClean="0"/>
              <a:t>2/15/2025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4728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5D6401AB-13C6-4BAD-B33B-6E104B9013C9}" type="datetime1">
              <a:rPr lang="en-US" smtClean="0"/>
              <a:t>2/15/2025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8351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85D100D5-79F2-4ECF-8CDD-8582E29FDE9B}" type="datetime1">
              <a:rPr lang="en-US" smtClean="0"/>
              <a:t>2/15/2025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05042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C9D8DAB7-12E0-4ACC-B79D-16EB314452B5}" type="datetime1">
              <a:rPr lang="en-US" smtClean="0"/>
              <a:t>2/15/2025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98711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246DECA9-595B-46F2-B142-E31B6FE9B7C2}" type="datetime1">
              <a:rPr lang="en-US" smtClean="0"/>
              <a:t>2/15/2025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881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F4CBDA13-BE85-431E-B5C4-AD8211A8C394}" type="datetime1">
              <a:rPr lang="en-US" smtClean="0"/>
              <a:t>2/15/2025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7571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67F541-BA6B-4E06-B737-BD1147C26F9C}"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2399C2-3C48-434E-A492-5222A9293F70}" type="datetime1">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3F7B77-F513-41E4-9780-23A51A697BA8}" type="datetime1">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99285-97B5-46A3-A684-BC8F36921B4A}" type="datetime1">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E73759-9335-4208-9D9F-EE086E27C2A9}"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06C2BD-2FFE-446C-954B-E72D3A0409B5}" type="datetime1">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73CEF-EBD1-46A2-AA99-5F2BC44E1CD5}" type="datetime1">
              <a:rPr lang="en-US" smtClean="0"/>
              <a:t>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523220"/>
          </a:xfrm>
          <a:prstGeom prst="rect">
            <a:avLst/>
          </a:prstGeom>
        </p:spPr>
        <p:txBody>
          <a:bodyPr wrap="square" lIns="0" tIns="0" rIns="0" bIns="0">
            <a:spAutoFit/>
          </a:bodyPr>
          <a:lstStyle>
            <a:lvl1pPr>
              <a:defRPr sz="34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369332"/>
          </a:xfrm>
          <a:prstGeom prst="rect">
            <a:avLst/>
          </a:prstGeom>
        </p:spPr>
        <p:txBody>
          <a:bodyPr wrap="square" lIns="0" tIns="0" rIns="0" bIns="0">
            <a:spAutoFit/>
          </a:bodyPr>
          <a:lstStyle>
            <a:lvl1pPr>
              <a:defRPr sz="24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E586ADD-219F-495F-8E9C-71DB03E1AB29}" type="datetime1">
              <a:rPr lang="en-US" smtClean="0"/>
              <a:t>2/15/2025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7355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EF341142-C226-47BC-931F-C778D2DAA408}" type="datetime1">
              <a:rPr lang="en-US" smtClean="0"/>
              <a:t>2/15/2025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F625473-7A37-4D41-8CEB-088DD4AFBDF5}" type="datetime1">
              <a:rPr lang="en-US" smtClean="0"/>
              <a:t>2/15/2025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6540705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44175-02F7-DA89-5B40-1DC8BDE962D8}"/>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79300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B4E1A-1B6D-CBE3-23B1-62EDBD3E174D}"/>
              </a:ext>
            </a:extLst>
          </p:cNvPr>
          <p:cNvPicPr>
            <a:picLocks/>
          </p:cNvPicPr>
          <p:nvPr/>
        </p:nvPicPr>
        <p:blipFill>
          <a:blip r:embed="rId3"/>
          <a:stretch>
            <a:fillRect/>
          </a:stretch>
        </p:blipFill>
        <p:spPr>
          <a:xfrm>
            <a:off x="9677400" y="3193026"/>
            <a:ext cx="6684264" cy="3786188"/>
          </a:xfrm>
          <a:prstGeom prst="rect">
            <a:avLst/>
          </a:prstGeom>
        </p:spPr>
      </p:pic>
      <p:pic>
        <p:nvPicPr>
          <p:cNvPr id="5" name="Picture 4">
            <a:extLst>
              <a:ext uri="{FF2B5EF4-FFF2-40B4-BE49-F238E27FC236}">
                <a16:creationId xmlns:a16="http://schemas.microsoft.com/office/drawing/2014/main" id="{C0901FE7-7740-1148-6D01-C260AF05030A}"/>
              </a:ext>
            </a:extLst>
          </p:cNvPr>
          <p:cNvPicPr>
            <a:picLocks noChangeAspect="1"/>
          </p:cNvPicPr>
          <p:nvPr/>
        </p:nvPicPr>
        <p:blipFill>
          <a:blip r:embed="rId4"/>
          <a:stretch>
            <a:fillRect/>
          </a:stretch>
        </p:blipFill>
        <p:spPr>
          <a:xfrm>
            <a:off x="1752600" y="3255364"/>
            <a:ext cx="6681788" cy="3752283"/>
          </a:xfrm>
          <a:prstGeom prst="rect">
            <a:avLst/>
          </a:prstGeom>
        </p:spPr>
      </p:pic>
      <p:sp>
        <p:nvSpPr>
          <p:cNvPr id="6" name="Freeform 5">
            <a:extLst>
              <a:ext uri="{FF2B5EF4-FFF2-40B4-BE49-F238E27FC236}">
                <a16:creationId xmlns:a16="http://schemas.microsoft.com/office/drawing/2014/main" id="{D3E29831-DC63-7910-DE6B-589A06B00924}"/>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AA41E446-5C5D-0BA1-995B-60D9F40E2F97}"/>
              </a:ext>
            </a:extLst>
          </p:cNvPr>
          <p:cNvSpPr txBox="1"/>
          <p:nvPr/>
        </p:nvSpPr>
        <p:spPr>
          <a:xfrm>
            <a:off x="483363" y="404187"/>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Website – Testing</a:t>
            </a:r>
          </a:p>
        </p:txBody>
      </p:sp>
      <p:sp>
        <p:nvSpPr>
          <p:cNvPr id="8" name="TextBox 7">
            <a:extLst>
              <a:ext uri="{FF2B5EF4-FFF2-40B4-BE49-F238E27FC236}">
                <a16:creationId xmlns:a16="http://schemas.microsoft.com/office/drawing/2014/main" id="{E5C9953B-794D-FF8D-9783-842A3DEFD911}"/>
              </a:ext>
            </a:extLst>
          </p:cNvPr>
          <p:cNvSpPr txBox="1"/>
          <p:nvPr/>
        </p:nvSpPr>
        <p:spPr>
          <a:xfrm>
            <a:off x="1500188" y="2295720"/>
            <a:ext cx="1554480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en-US" b="0">
                <a:latin typeface="ADLaM Display" panose="02010000000000000000" pitchFamily="2" charset="0"/>
                <a:ea typeface="ADLaM Display" panose="02010000000000000000" pitchFamily="2" charset="0"/>
                <a:cs typeface="ADLaM Display" panose="02010000000000000000" pitchFamily="2" charset="0"/>
              </a:rPr>
              <a:t>Trainings </a:t>
            </a:r>
            <a:r>
              <a:rPr lang="en-US" b="0" dirty="0">
                <a:latin typeface="ADLaM Display" panose="02010000000000000000" pitchFamily="2" charset="0"/>
                <a:ea typeface="ADLaM Display" panose="02010000000000000000" pitchFamily="2" charset="0"/>
                <a:cs typeface="ADLaM Display" panose="02010000000000000000" pitchFamily="2" charset="0"/>
              </a:rPr>
              <a:t>on sample collection and testing with </a:t>
            </a:r>
            <a:r>
              <a:rPr lang="en-US" b="0" dirty="0" err="1">
                <a:latin typeface="ADLaM Display" panose="02010000000000000000" pitchFamily="2" charset="0"/>
                <a:ea typeface="ADLaM Display" panose="02010000000000000000" pitchFamily="2" charset="0"/>
                <a:cs typeface="ADLaM Display" panose="02010000000000000000" pitchFamily="2" charset="0"/>
              </a:rPr>
              <a:t>RDT</a:t>
            </a:r>
            <a:r>
              <a:rPr lang="en-US" b="0" dirty="0">
                <a:latin typeface="ADLaM Display" panose="02010000000000000000" pitchFamily="2" charset="0"/>
                <a:ea typeface="ADLaM Display" panose="02010000000000000000" pitchFamily="2" charset="0"/>
                <a:cs typeface="ADLaM Display" panose="02010000000000000000" pitchFamily="2" charset="0"/>
              </a:rPr>
              <a:t> for cholera for health care workers</a:t>
            </a:r>
          </a:p>
        </p:txBody>
      </p:sp>
      <p:pic>
        <p:nvPicPr>
          <p:cNvPr id="10" name="Picture 9">
            <a:extLst>
              <a:ext uri="{FF2B5EF4-FFF2-40B4-BE49-F238E27FC236}">
                <a16:creationId xmlns:a16="http://schemas.microsoft.com/office/drawing/2014/main" id="{7D8805F9-1A3C-4B5A-1BB0-35B581D7F233}"/>
              </a:ext>
            </a:extLst>
          </p:cNvPr>
          <p:cNvPicPr>
            <a:picLocks noChangeAspect="1"/>
          </p:cNvPicPr>
          <p:nvPr/>
        </p:nvPicPr>
        <p:blipFill>
          <a:blip r:embed="rId5"/>
          <a:stretch>
            <a:fillRect/>
          </a:stretch>
        </p:blipFill>
        <p:spPr>
          <a:xfrm>
            <a:off x="8010525" y="7353300"/>
            <a:ext cx="2266950" cy="2371725"/>
          </a:xfrm>
          <a:prstGeom prst="rect">
            <a:avLst/>
          </a:prstGeom>
        </p:spPr>
      </p:pic>
      <p:sp>
        <p:nvSpPr>
          <p:cNvPr id="2" name="Slide Number Placeholder 1">
            <a:extLst>
              <a:ext uri="{FF2B5EF4-FFF2-40B4-BE49-F238E27FC236}">
                <a16:creationId xmlns:a16="http://schemas.microsoft.com/office/drawing/2014/main" id="{23A1A5C0-0D11-B1F7-0E3E-8F3196D446BC}"/>
              </a:ext>
            </a:extLst>
          </p:cNvPr>
          <p:cNvSpPr>
            <a:spLocks noGrp="1"/>
          </p:cNvSpPr>
          <p:nvPr>
            <p:ph type="sldNum" sz="quarter" idx="12"/>
          </p:nvPr>
        </p:nvSpPr>
        <p:spPr>
          <a:xfrm>
            <a:off x="15294864" y="9542462"/>
            <a:ext cx="2133600" cy="365125"/>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312779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women wearing scrubs and hats looking at a book&#10;&#10;Description automatically generated">
            <a:extLst>
              <a:ext uri="{FF2B5EF4-FFF2-40B4-BE49-F238E27FC236}">
                <a16:creationId xmlns:a16="http://schemas.microsoft.com/office/drawing/2014/main" id="{0F902720-3096-CEA9-3DFE-92A444534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925A47F6-3519-473B-0034-A2D14AFF2F9F}"/>
              </a:ext>
            </a:extLst>
          </p:cNvPr>
          <p:cNvSpPr txBox="1"/>
          <p:nvPr/>
        </p:nvSpPr>
        <p:spPr>
          <a:xfrm>
            <a:off x="13411200" y="9944100"/>
            <a:ext cx="48768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WHO / </a:t>
            </a:r>
            <a:r>
              <a:rPr lang="en-US" sz="1600" dirty="0" err="1">
                <a:solidFill>
                  <a:schemeClr val="tx1">
                    <a:lumMod val="65000"/>
                    <a:lumOff val="35000"/>
                  </a:schemeClr>
                </a:solidFill>
                <a:latin typeface="Calibri" panose="020F0502020204030204" pitchFamily="34" charset="0"/>
                <a:cs typeface="Arial" panose="020B0604020202020204" pitchFamily="34" charset="0"/>
              </a:rPr>
              <a:t>Mukhsindzhon</a:t>
            </a:r>
            <a:r>
              <a:rPr lang="en-US" sz="1600" dirty="0">
                <a:solidFill>
                  <a:schemeClr val="tx1">
                    <a:lumMod val="65000"/>
                    <a:lumOff val="35000"/>
                  </a:schemeClr>
                </a:solidFill>
                <a:latin typeface="Calibri" panose="020F0502020204030204" pitchFamily="34" charset="0"/>
                <a:cs typeface="Arial" panose="020B0604020202020204" pitchFamily="34" charset="0"/>
              </a:rPr>
              <a:t> </a:t>
            </a:r>
            <a:r>
              <a:rPr lang="en-US" sz="1600" dirty="0" err="1">
                <a:solidFill>
                  <a:schemeClr val="tx1">
                    <a:lumMod val="65000"/>
                    <a:lumOff val="35000"/>
                  </a:schemeClr>
                </a:solidFill>
                <a:latin typeface="Calibri" panose="020F0502020204030204" pitchFamily="34" charset="0"/>
                <a:cs typeface="Arial" panose="020B0604020202020204" pitchFamily="34" charset="0"/>
              </a:rPr>
              <a:t>Abidzhanov</a:t>
            </a:r>
            <a:endParaRPr lang="en-US"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2" name="Rectangle: Diagonal Corners Rounded 1">
            <a:extLst>
              <a:ext uri="{FF2B5EF4-FFF2-40B4-BE49-F238E27FC236}">
                <a16:creationId xmlns:a16="http://schemas.microsoft.com/office/drawing/2014/main" id="{4B9C617F-D23C-3BDC-2EE9-0BFA57523313}"/>
              </a:ext>
            </a:extLst>
          </p:cNvPr>
          <p:cNvSpPr/>
          <p:nvPr/>
        </p:nvSpPr>
        <p:spPr>
          <a:xfrm>
            <a:off x="-1" y="4381500"/>
            <a:ext cx="5562601" cy="1752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Local guidance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92282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3B87938-57BF-A6D3-8645-6067145E5348}"/>
              </a:ext>
            </a:extLst>
          </p:cNvPr>
          <p:cNvSpPr/>
          <p:nvPr/>
        </p:nvSpPr>
        <p:spPr>
          <a:xfrm>
            <a:off x="-1129558" y="-1333500"/>
            <a:ext cx="10363200" cy="28421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7">
            <a:extLst>
              <a:ext uri="{FF2B5EF4-FFF2-40B4-BE49-F238E27FC236}">
                <a16:creationId xmlns:a16="http://schemas.microsoft.com/office/drawing/2014/main" id="{BD06E8D0-CF23-1A7F-89C6-F5AD8B8A5997}"/>
              </a:ext>
            </a:extLst>
          </p:cNvPr>
          <p:cNvSpPr txBox="1"/>
          <p:nvPr/>
        </p:nvSpPr>
        <p:spPr>
          <a:xfrm>
            <a:off x="979023" y="510459"/>
            <a:ext cx="61460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Local guidance</a:t>
            </a:r>
          </a:p>
        </p:txBody>
      </p:sp>
      <p:sp>
        <p:nvSpPr>
          <p:cNvPr id="6" name="TextBox 5">
            <a:extLst>
              <a:ext uri="{FF2B5EF4-FFF2-40B4-BE49-F238E27FC236}">
                <a16:creationId xmlns:a16="http://schemas.microsoft.com/office/drawing/2014/main" id="{D4CBE67B-0C5E-A488-E079-DBC8F7275D35}"/>
              </a:ext>
            </a:extLst>
          </p:cNvPr>
          <p:cNvSpPr txBox="1"/>
          <p:nvPr/>
        </p:nvSpPr>
        <p:spPr>
          <a:xfrm>
            <a:off x="6612652" y="3721781"/>
            <a:ext cx="11454769" cy="4062651"/>
          </a:xfrm>
          <a:prstGeom prst="rect">
            <a:avLst/>
          </a:prstGeom>
          <a:noFill/>
        </p:spPr>
        <p:txBody>
          <a:bodyPr wrap="square" rtlCol="0">
            <a:spAutoFit/>
          </a:bodyPr>
          <a:lstStyle/>
          <a:p>
            <a:pPr marL="457200" indent="-457200">
              <a:spcAft>
                <a:spcPts val="1800"/>
              </a:spcAft>
              <a:buBlip>
                <a:blip r:embed="rId3"/>
              </a:buBlip>
            </a:pP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Stay</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in contact with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your</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health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authority</a:t>
            </a:r>
            <a:endPar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Aft>
                <a:spcPts val="1800"/>
              </a:spcAft>
              <a:buClr>
                <a:srgbClr val="009999"/>
              </a:buClr>
              <a:buFont typeface="Arial" panose="020B0604020202020204" pitchFamily="34" charset="0"/>
              <a:buChar char="•"/>
            </a:pPr>
            <a:r>
              <a:rPr lang="fr-FR" sz="2800" dirty="0">
                <a:latin typeface="Atkinson Hyperlegible" panose="020B0604020202020204" charset="0"/>
              </a:rPr>
              <a:t>To know the </a:t>
            </a:r>
            <a:r>
              <a:rPr lang="fr-FR" sz="2800" dirty="0">
                <a:solidFill>
                  <a:srgbClr val="009999"/>
                </a:solidFill>
                <a:latin typeface="Atkinson Hyperlegible Bold" panose="020B0604020202020204" charset="0"/>
              </a:rPr>
              <a:t>ongoing cholera situation </a:t>
            </a:r>
            <a:r>
              <a:rPr lang="fr-FR" sz="2800" dirty="0">
                <a:latin typeface="Atkinson Hyperlegible" panose="020B0604020202020204" charset="0"/>
              </a:rPr>
              <a:t>in </a:t>
            </a:r>
            <a:r>
              <a:rPr lang="fr-FR" sz="2800" dirty="0" err="1">
                <a:latin typeface="Atkinson Hyperlegible" panose="020B0604020202020204" charset="0"/>
              </a:rPr>
              <a:t>your</a:t>
            </a:r>
            <a:r>
              <a:rPr lang="fr-FR" sz="2800" dirty="0">
                <a:latin typeface="Atkinson Hyperlegible" panose="020B0604020202020204" charset="0"/>
              </a:rPr>
              <a:t> </a:t>
            </a:r>
            <a:r>
              <a:rPr lang="fr-FR" sz="2800" dirty="0" err="1">
                <a:latin typeface="Atkinson Hyperlegible" panose="020B0604020202020204" charset="0"/>
              </a:rPr>
              <a:t>geographic</a:t>
            </a:r>
            <a:r>
              <a:rPr lang="fr-FR" sz="2800" dirty="0">
                <a:latin typeface="Atkinson Hyperlegible" panose="020B0604020202020204" charset="0"/>
              </a:rPr>
              <a:t> area</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To receive </a:t>
            </a:r>
            <a:r>
              <a:rPr lang="en-US" sz="2800" dirty="0" err="1">
                <a:solidFill>
                  <a:srgbClr val="009999"/>
                </a:solidFill>
                <a:latin typeface="Atkinson Hyperlegible Bold" panose="020B0604020202020204" charset="0"/>
              </a:rPr>
              <a:t>pratical</a:t>
            </a:r>
            <a:r>
              <a:rPr lang="en-US" sz="2800" dirty="0">
                <a:solidFill>
                  <a:srgbClr val="009999"/>
                </a:solidFill>
                <a:latin typeface="Atkinson Hyperlegible Bold" panose="020B0604020202020204" charset="0"/>
              </a:rPr>
              <a:t> guidance </a:t>
            </a:r>
            <a:r>
              <a:rPr lang="en-US" sz="2800" dirty="0">
                <a:latin typeface="Atkinson Hyperlegible" panose="020B0604020202020204" charset="0"/>
              </a:rPr>
              <a:t>to implement cholera surveillance</a:t>
            </a:r>
          </a:p>
          <a:p>
            <a:pPr marL="1371600" lvl="2" indent="-457200">
              <a:spcAft>
                <a:spcPts val="1200"/>
              </a:spcAft>
              <a:buClr>
                <a:srgbClr val="009999"/>
              </a:buClr>
              <a:buFont typeface="Courier New" panose="02070309020205020404" pitchFamily="49" charset="0"/>
              <a:buChar char="o"/>
            </a:pPr>
            <a:r>
              <a:rPr lang="en-US" sz="2800" dirty="0">
                <a:latin typeface="Atkinson Hyperlegible" panose="020B0604020202020204" charset="0"/>
              </a:rPr>
              <a:t>Forms/tool/channels to report</a:t>
            </a:r>
          </a:p>
          <a:p>
            <a:pPr marL="1371600" lvl="2" indent="-457200">
              <a:spcAft>
                <a:spcPts val="1200"/>
              </a:spcAft>
              <a:buClr>
                <a:srgbClr val="009999"/>
              </a:buClr>
              <a:buFont typeface="Courier New" panose="02070309020205020404" pitchFamily="49" charset="0"/>
              <a:buChar char="o"/>
            </a:pPr>
            <a:r>
              <a:rPr lang="en-US" sz="2800" dirty="0">
                <a:latin typeface="Atkinson Hyperlegible" panose="020B0604020202020204" charset="0"/>
              </a:rPr>
              <a:t>Contact details of laboratories</a:t>
            </a:r>
          </a:p>
          <a:p>
            <a:pPr marL="1371600" lvl="2" indent="-457200">
              <a:spcAft>
                <a:spcPts val="1200"/>
              </a:spcAft>
              <a:buClr>
                <a:srgbClr val="009999"/>
              </a:buClr>
              <a:buFont typeface="Courier New" panose="02070309020205020404" pitchFamily="49" charset="0"/>
              <a:buChar char="o"/>
            </a:pPr>
            <a:r>
              <a:rPr lang="en-US" sz="2800" dirty="0">
                <a:latin typeface="Atkinson Hyperlegible" panose="020B0604020202020204" charset="0"/>
              </a:rPr>
              <a:t>Etc</a:t>
            </a:r>
            <a:endParaRPr lang="fr-FR" sz="2800" dirty="0">
              <a:latin typeface="Atkinson Hyperlegible" panose="020B0604020202020204" charset="0"/>
            </a:endParaRPr>
          </a:p>
          <a:p>
            <a:endParaRPr lang="en-US" dirty="0"/>
          </a:p>
        </p:txBody>
      </p:sp>
      <p:pic>
        <p:nvPicPr>
          <p:cNvPr id="3" name="Picture 2">
            <a:extLst>
              <a:ext uri="{FF2B5EF4-FFF2-40B4-BE49-F238E27FC236}">
                <a16:creationId xmlns:a16="http://schemas.microsoft.com/office/drawing/2014/main" id="{215A1719-F425-85EF-5973-D383915B7E2B}"/>
              </a:ext>
            </a:extLst>
          </p:cNvPr>
          <p:cNvPicPr>
            <a:picLocks noChangeAspect="1"/>
          </p:cNvPicPr>
          <p:nvPr/>
        </p:nvPicPr>
        <p:blipFill>
          <a:blip r:embed="rId4"/>
          <a:stretch>
            <a:fillRect/>
          </a:stretch>
        </p:blipFill>
        <p:spPr>
          <a:xfrm>
            <a:off x="228600" y="2476500"/>
            <a:ext cx="6654238" cy="6015038"/>
          </a:xfrm>
          <a:prstGeom prst="rect">
            <a:avLst/>
          </a:prstGeom>
        </p:spPr>
      </p:pic>
      <p:sp>
        <p:nvSpPr>
          <p:cNvPr id="7" name="Slide Number Placeholder 6">
            <a:extLst>
              <a:ext uri="{FF2B5EF4-FFF2-40B4-BE49-F238E27FC236}">
                <a16:creationId xmlns:a16="http://schemas.microsoft.com/office/drawing/2014/main" id="{4A4DD9DD-239E-3D70-7A37-B8BD7F2E444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10508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holding signs&#10;&#10;Description automatically generated">
            <a:extLst>
              <a:ext uri="{FF2B5EF4-FFF2-40B4-BE49-F238E27FC236}">
                <a16:creationId xmlns:a16="http://schemas.microsoft.com/office/drawing/2014/main" id="{539F10EA-2E68-D715-1199-A05B65894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Box 8">
            <a:extLst>
              <a:ext uri="{FF2B5EF4-FFF2-40B4-BE49-F238E27FC236}">
                <a16:creationId xmlns:a16="http://schemas.microsoft.com/office/drawing/2014/main" id="{B0F5A74F-DC34-55BE-65A6-8A058C4759DE}"/>
              </a:ext>
            </a:extLst>
          </p:cNvPr>
          <p:cNvSpPr txBox="1"/>
          <p:nvPr/>
        </p:nvSpPr>
        <p:spPr>
          <a:xfrm>
            <a:off x="14097000" y="9944100"/>
            <a:ext cx="4191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MOH Cameroon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Ngomba</a:t>
            </a:r>
            <a:endParaRPr lang="en-GB"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2" name="Rectangle: Diagonal Corners Rounded 1">
            <a:extLst>
              <a:ext uri="{FF2B5EF4-FFF2-40B4-BE49-F238E27FC236}">
                <a16:creationId xmlns:a16="http://schemas.microsoft.com/office/drawing/2014/main" id="{A53B5E91-A14D-A904-28D4-5E63F6EA1367}"/>
              </a:ext>
            </a:extLst>
          </p:cNvPr>
          <p:cNvSpPr/>
          <p:nvPr/>
        </p:nvSpPr>
        <p:spPr>
          <a:xfrm>
            <a:off x="-1" y="4381500"/>
            <a:ext cx="5562601" cy="1752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GTFCC network</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76454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0996D8BE-C4DF-51BF-FC37-B6BD73939B6D}"/>
              </a:ext>
            </a:extLst>
          </p:cNvPr>
          <p:cNvSpPr/>
          <p:nvPr/>
        </p:nvSpPr>
        <p:spPr>
          <a:xfrm>
            <a:off x="-838199" y="-1432485"/>
            <a:ext cx="9982200" cy="28421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7">
            <a:extLst>
              <a:ext uri="{FF2B5EF4-FFF2-40B4-BE49-F238E27FC236}">
                <a16:creationId xmlns:a16="http://schemas.microsoft.com/office/drawing/2014/main" id="{E9C8369A-CB19-95A3-512F-DF9A17AF2E84}"/>
              </a:ext>
            </a:extLst>
          </p:cNvPr>
          <p:cNvSpPr txBox="1"/>
          <p:nvPr/>
        </p:nvSpPr>
        <p:spPr>
          <a:xfrm>
            <a:off x="990600" y="456908"/>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network</a:t>
            </a:r>
          </a:p>
        </p:txBody>
      </p:sp>
      <p:sp>
        <p:nvSpPr>
          <p:cNvPr id="3" name="Rectangle: Rounded Corners 2">
            <a:extLst>
              <a:ext uri="{FF2B5EF4-FFF2-40B4-BE49-F238E27FC236}">
                <a16:creationId xmlns:a16="http://schemas.microsoft.com/office/drawing/2014/main" id="{394B13DD-875B-B499-BA5B-D50087EDC827}"/>
              </a:ext>
            </a:extLst>
          </p:cNvPr>
          <p:cNvSpPr/>
          <p:nvPr/>
        </p:nvSpPr>
        <p:spPr>
          <a:xfrm>
            <a:off x="3306859" y="2066445"/>
            <a:ext cx="11985171" cy="149605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07F562D-7A62-D188-1CEE-B9BED5649483}"/>
              </a:ext>
            </a:extLst>
          </p:cNvPr>
          <p:cNvGrpSpPr/>
          <p:nvPr/>
        </p:nvGrpSpPr>
        <p:grpSpPr>
          <a:xfrm>
            <a:off x="8472253" y="5984252"/>
            <a:ext cx="10507256" cy="2019300"/>
            <a:chOff x="9642660" y="7250702"/>
            <a:chExt cx="10509991" cy="2019300"/>
          </a:xfrm>
        </p:grpSpPr>
        <p:pic>
          <p:nvPicPr>
            <p:cNvPr id="7" name="Picture 6">
              <a:extLst>
                <a:ext uri="{FF2B5EF4-FFF2-40B4-BE49-F238E27FC236}">
                  <a16:creationId xmlns:a16="http://schemas.microsoft.com/office/drawing/2014/main" id="{798D4164-9B75-9256-006F-F1EF632D705E}"/>
                </a:ext>
              </a:extLst>
            </p:cNvPr>
            <p:cNvPicPr>
              <a:picLocks noChangeAspect="1"/>
            </p:cNvPicPr>
            <p:nvPr/>
          </p:nvPicPr>
          <p:blipFill>
            <a:blip r:embed="rId3"/>
            <a:stretch>
              <a:fillRect/>
            </a:stretch>
          </p:blipFill>
          <p:spPr>
            <a:xfrm>
              <a:off x="9642660" y="7250702"/>
              <a:ext cx="6943725" cy="2019300"/>
            </a:xfrm>
            <a:prstGeom prst="rect">
              <a:avLst/>
            </a:prstGeom>
          </p:spPr>
        </p:pic>
        <p:sp>
          <p:nvSpPr>
            <p:cNvPr id="8" name="TextBox 7">
              <a:extLst>
                <a:ext uri="{FF2B5EF4-FFF2-40B4-BE49-F238E27FC236}">
                  <a16:creationId xmlns:a16="http://schemas.microsoft.com/office/drawing/2014/main" id="{EAB161B4-7C7A-7784-FED7-E73472BF1C9D}"/>
                </a:ext>
              </a:extLst>
            </p:cNvPr>
            <p:cNvSpPr txBox="1"/>
            <p:nvPr/>
          </p:nvSpPr>
          <p:spPr>
            <a:xfrm>
              <a:off x="10396331" y="7967964"/>
              <a:ext cx="9756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GTFCCsecretariat@who.int </a:t>
              </a:r>
              <a:endParaRPr kumimoji="0" lang="en-US" sz="1800" b="0" i="0" u="none" strike="noStrike" kern="1200" cap="none" spc="0" normalizeH="0" baseline="0" noProof="0" dirty="0">
                <a:ln>
                  <a:noFill/>
                </a:ln>
                <a:solidFill>
                  <a:srgbClr val="009999"/>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7F3D4E23-E5A4-8D41-B8CB-FEDDF9C46C51}"/>
              </a:ext>
            </a:extLst>
          </p:cNvPr>
          <p:cNvSpPr txBox="1"/>
          <p:nvPr/>
        </p:nvSpPr>
        <p:spPr>
          <a:xfrm>
            <a:off x="7846751" y="4507832"/>
            <a:ext cx="75674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 any question or technical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contact the GTFCC Secretariat</a:t>
            </a:r>
          </a:p>
        </p:txBody>
      </p:sp>
      <p:sp>
        <p:nvSpPr>
          <p:cNvPr id="10" name="TextBox 9">
            <a:extLst>
              <a:ext uri="{FF2B5EF4-FFF2-40B4-BE49-F238E27FC236}">
                <a16:creationId xmlns:a16="http://schemas.microsoft.com/office/drawing/2014/main" id="{33C4B126-65D9-30FC-EA8B-6530E7487679}"/>
              </a:ext>
            </a:extLst>
          </p:cNvPr>
          <p:cNvSpPr txBox="1"/>
          <p:nvPr/>
        </p:nvSpPr>
        <p:spPr>
          <a:xfrm>
            <a:off x="3429000" y="2542665"/>
            <a:ext cx="11985171" cy="800219"/>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The GTFCC and its network of partners is here to support you</a:t>
            </a:r>
          </a:p>
          <a:p>
            <a:endParaRPr lang="en-US" dirty="0"/>
          </a:p>
        </p:txBody>
      </p:sp>
      <p:pic>
        <p:nvPicPr>
          <p:cNvPr id="15" name="Picture 14">
            <a:extLst>
              <a:ext uri="{FF2B5EF4-FFF2-40B4-BE49-F238E27FC236}">
                <a16:creationId xmlns:a16="http://schemas.microsoft.com/office/drawing/2014/main" id="{5B811DC8-4674-285E-B144-0402AFA6B539}"/>
              </a:ext>
            </a:extLst>
          </p:cNvPr>
          <p:cNvPicPr>
            <a:picLocks noChangeAspect="1"/>
          </p:cNvPicPr>
          <p:nvPr/>
        </p:nvPicPr>
        <p:blipFill>
          <a:blip r:embed="rId4"/>
          <a:stretch>
            <a:fillRect/>
          </a:stretch>
        </p:blipFill>
        <p:spPr>
          <a:xfrm>
            <a:off x="3208528" y="4038719"/>
            <a:ext cx="4255364" cy="4001312"/>
          </a:xfrm>
          <a:prstGeom prst="rect">
            <a:avLst/>
          </a:prstGeom>
        </p:spPr>
      </p:pic>
      <p:sp>
        <p:nvSpPr>
          <p:cNvPr id="4" name="Slide Number Placeholder 3">
            <a:extLst>
              <a:ext uri="{FF2B5EF4-FFF2-40B4-BE49-F238E27FC236}">
                <a16:creationId xmlns:a16="http://schemas.microsoft.com/office/drawing/2014/main" id="{A3E6546D-28CD-4D12-DFE9-BD87255038E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239752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2C34EFAE-BEB3-5FDE-BA05-DFD824FA699D}"/>
              </a:ext>
            </a:extLst>
          </p:cNvPr>
          <p:cNvSpPr>
            <a:spLocks noGrp="1"/>
          </p:cNvSpPr>
          <p:nvPr>
            <p:ph type="sldNum" sz="quarter" idx="12"/>
          </p:nvPr>
        </p:nvSpPr>
        <p:spPr>
          <a:xfrm>
            <a:off x="13411200" y="93345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C1AE9-A374-E2E6-F329-04D60A19FB2A}"/>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82436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DF9A13-B1FA-08BD-8EB2-277C6E7048B0}"/>
              </a:ext>
            </a:extLst>
          </p:cNvPr>
          <p:cNvGrpSpPr/>
          <p:nvPr/>
        </p:nvGrpSpPr>
        <p:grpSpPr>
          <a:xfrm>
            <a:off x="1595133" y="3695700"/>
            <a:ext cx="15165057" cy="3238500"/>
            <a:chOff x="1595133" y="3695700"/>
            <a:chExt cx="15165057" cy="3238500"/>
          </a:xfrm>
        </p:grpSpPr>
        <p:sp>
          <p:nvSpPr>
            <p:cNvPr id="20" name="Rectangle 19">
              <a:extLst>
                <a:ext uri="{FF2B5EF4-FFF2-40B4-BE49-F238E27FC236}">
                  <a16:creationId xmlns:a16="http://schemas.microsoft.com/office/drawing/2014/main" id="{6BAB5282-636C-49C9-8906-400122A811EC}"/>
                </a:ext>
              </a:extLst>
            </p:cNvPr>
            <p:cNvSpPr/>
            <p:nvPr/>
          </p:nvSpPr>
          <p:spPr>
            <a:xfrm>
              <a:off x="2891162" y="4094299"/>
              <a:ext cx="12658076" cy="23827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595133" y="3695700"/>
              <a:ext cx="1443990" cy="32385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316200" y="3695700"/>
              <a:ext cx="1443990" cy="3238500"/>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738762" y="5039427"/>
            <a:ext cx="12277076" cy="492443"/>
          </a:xfrm>
          <a:prstGeom prst="rect">
            <a:avLst/>
          </a:prstGeom>
          <a:noFill/>
        </p:spPr>
        <p:txBody>
          <a:bodyPr wrap="square" rtlCol="0">
            <a:spAutoFit/>
          </a:bodyPr>
          <a:lstStyle/>
          <a:p>
            <a:pPr marL="457200" marR="0" lvl="0" indent="-457200" algn="ctr" defTabSz="1371600" rtl="0" eaLnBrk="1" fontAlgn="auto" latinLnBrk="0" hangingPunct="1">
              <a:lnSpc>
                <a:spcPct val="100000"/>
              </a:lnSpc>
              <a:spcBef>
                <a:spcPts val="0"/>
              </a:spcBef>
              <a:spcAft>
                <a:spcPts val="3600"/>
              </a:spcAft>
              <a:buClr>
                <a:srgbClr val="009999"/>
              </a:buClr>
              <a:buSzTx/>
              <a:buFont typeface="Arial" panose="020B0604020202020204" pitchFamily="34" charset="0"/>
              <a:buChar char="•"/>
              <a:tabLst/>
              <a:defRPr/>
            </a:pPr>
            <a:r>
              <a:rPr lang="en-US" sz="2600" dirty="0">
                <a:solidFill>
                  <a:srgbClr val="37290F"/>
                </a:solidFill>
                <a:latin typeface="Atkinson Hyperlegible" panose="020B0604020202020204" charset="0"/>
                <a:sym typeface="Atkinson Hyperlegible Bold"/>
              </a:rPr>
              <a:t>Where to find </a:t>
            </a:r>
            <a:r>
              <a:rPr lang="en-US" sz="2600" dirty="0">
                <a:solidFill>
                  <a:srgbClr val="009999"/>
                </a:solidFill>
                <a:latin typeface="Atkinson Hyperlegible Bold" panose="020B0604020202020204" charset="0"/>
                <a:sym typeface="Atkinson Hyperlegible Bold"/>
              </a:rPr>
              <a:t>supporting material </a:t>
            </a:r>
            <a:r>
              <a:rPr lang="en-US" sz="2600" dirty="0">
                <a:solidFill>
                  <a:srgbClr val="37290F"/>
                </a:solidFill>
                <a:latin typeface="Atkinson Hyperlegible" panose="020B0604020202020204" charset="0"/>
                <a:sym typeface="Atkinson Hyperlegible Bold"/>
              </a:rPr>
              <a:t>on cholera surveillance</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1010843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85329"/>
            <a:ext cx="101084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9DD94ECC-7D25-0AC2-3C1A-E173EE0BE1B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4B366D-D285-93BE-F8AC-A9111AF4932E}"/>
              </a:ext>
            </a:extLst>
          </p:cNvPr>
          <p:cNvPicPr>
            <a:picLocks noChangeAspect="1"/>
          </p:cNvPicPr>
          <p:nvPr/>
        </p:nvPicPr>
        <p:blipFill>
          <a:blip r:embed="rId3"/>
          <a:stretch>
            <a:fillRect/>
          </a:stretch>
        </p:blipFill>
        <p:spPr>
          <a:xfrm>
            <a:off x="2708" y="0"/>
            <a:ext cx="18282583" cy="10287000"/>
          </a:xfrm>
          <a:prstGeom prst="rect">
            <a:avLst/>
          </a:prstGeom>
        </p:spPr>
      </p:pic>
      <p:sp>
        <p:nvSpPr>
          <p:cNvPr id="5" name="TextBox 4">
            <a:extLst>
              <a:ext uri="{FF2B5EF4-FFF2-40B4-BE49-F238E27FC236}">
                <a16:creationId xmlns:a16="http://schemas.microsoft.com/office/drawing/2014/main" id="{3B96E627-7C15-032E-2A1B-7BD8EC026D68}"/>
              </a:ext>
            </a:extLst>
          </p:cNvPr>
          <p:cNvSpPr txBox="1"/>
          <p:nvPr/>
        </p:nvSpPr>
        <p:spPr>
          <a:xfrm>
            <a:off x="14706600" y="9948446"/>
            <a:ext cx="3581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err="1">
                <a:solidFill>
                  <a:schemeClr val="tx1">
                    <a:lumMod val="65000"/>
                    <a:lumOff val="35000"/>
                  </a:schemeClr>
                </a:solidFill>
                <a:ea typeface="Calibri" panose="020F0502020204030204" pitchFamily="34" charset="0"/>
                <a:cs typeface="Arial" panose="020B0604020202020204" pitchFamily="34" charset="0"/>
              </a:rPr>
              <a:t>adap</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ted from: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A1DC2B53-493A-CD90-8A68-92BA3EFD5B0F}"/>
              </a:ext>
            </a:extLst>
          </p:cNvPr>
          <p:cNvSpPr/>
          <p:nvPr/>
        </p:nvSpPr>
        <p:spPr>
          <a:xfrm>
            <a:off x="-1" y="4381500"/>
            <a:ext cx="4572001" cy="1752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GTFCC App</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0273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737413" y="-495300"/>
            <a:ext cx="10033813" cy="2057400"/>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C6FEF14-6C9B-FB76-592B-8AE031567E95}"/>
              </a:ext>
            </a:extLst>
          </p:cNvPr>
          <p:cNvGrpSpPr/>
          <p:nvPr/>
        </p:nvGrpSpPr>
        <p:grpSpPr>
          <a:xfrm>
            <a:off x="6019800" y="8195585"/>
            <a:ext cx="11584225" cy="1898624"/>
            <a:chOff x="6019800" y="8195585"/>
            <a:chExt cx="11584225" cy="1898624"/>
          </a:xfrm>
        </p:grpSpPr>
        <p:sp>
          <p:nvSpPr>
            <p:cNvPr id="4" name="Freeform 4">
              <a:extLst>
                <a:ext uri="{FF2B5EF4-FFF2-40B4-BE49-F238E27FC236}">
                  <a16:creationId xmlns:a16="http://schemas.microsoft.com/office/drawing/2014/main" id="{DF2C99C2-44D8-2E43-AC2D-45E8DC8BB602}"/>
                </a:ext>
              </a:extLst>
            </p:cNvPr>
            <p:cNvSpPr/>
            <p:nvPr/>
          </p:nvSpPr>
          <p:spPr>
            <a:xfrm>
              <a:off x="8198840" y="8464569"/>
              <a:ext cx="9405185"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R="0" lvl="0" algn="l" defTabSz="914400" rtl="0" eaLnBrk="1" fontAlgn="auto" latinLnBrk="0" hangingPunct="1">
                <a:lnSpc>
                  <a:spcPct val="100000"/>
                </a:lnSpc>
                <a:spcBef>
                  <a:spcPts val="0"/>
                </a:spcBef>
                <a:spcAft>
                  <a:spcPts val="1800"/>
                </a:spcAft>
                <a:buClr>
                  <a:srgbClr val="008080"/>
                </a:buClr>
                <a:buSzTx/>
                <a:tabLst/>
                <a:defRPr/>
              </a:pPr>
              <a:endParaRPr lang="en-CA" sz="2600" dirty="0">
                <a:solidFill>
                  <a:srgbClr val="2A1720"/>
                </a:solidFill>
                <a:latin typeface="Atkinson Hyperlegible" panose="020B0604020202020204" charset="0"/>
              </a:endParaRPr>
            </a:p>
          </p:txBody>
        </p:sp>
        <p:pic>
          <p:nvPicPr>
            <p:cNvPr id="6" name="object 6"/>
            <p:cNvPicPr/>
            <p:nvPr/>
          </p:nvPicPr>
          <p:blipFill>
            <a:blip r:embed="rId3" cstate="print"/>
            <a:stretch>
              <a:fillRect/>
            </a:stretch>
          </p:blipFill>
          <p:spPr>
            <a:xfrm>
              <a:off x="6019800" y="8195585"/>
              <a:ext cx="1898624" cy="1898624"/>
            </a:xfrm>
            <a:prstGeom prst="rect">
              <a:avLst/>
            </a:prstGeom>
          </p:spPr>
        </p:pic>
        <p:sp>
          <p:nvSpPr>
            <p:cNvPr id="3" name="TextBox 2">
              <a:extLst>
                <a:ext uri="{FF2B5EF4-FFF2-40B4-BE49-F238E27FC236}">
                  <a16:creationId xmlns:a16="http://schemas.microsoft.com/office/drawing/2014/main" id="{CFAE97E6-04B8-240B-77B4-8254F0C1AFC6}"/>
                </a:ext>
              </a:extLst>
            </p:cNvPr>
            <p:cNvSpPr txBox="1"/>
            <p:nvPr/>
          </p:nvSpPr>
          <p:spPr>
            <a:xfrm>
              <a:off x="8198840" y="8898674"/>
              <a:ext cx="9405185" cy="492443"/>
            </a:xfrm>
            <a:prstGeom prst="rect">
              <a:avLst/>
            </a:prstGeom>
            <a:noFill/>
          </p:spPr>
          <p:txBody>
            <a:bodyPr wrap="square">
              <a:spAutoFit/>
            </a:bodyPr>
            <a:lstStyle/>
            <a:p>
              <a:pPr algn="ctr"/>
              <a:r>
                <a:rPr lang="en-US" sz="2600" b="1" spc="-8" dirty="0">
                  <a:solidFill>
                    <a:srgbClr val="009999"/>
                  </a:solidFill>
                  <a:uFill>
                    <a:solidFill>
                      <a:srgbClr val="0462C1"/>
                    </a:solidFill>
                  </a:uFill>
                  <a:latin typeface="Congenial" panose="02000503040000020004" pitchFamily="2" charset="0"/>
                  <a:cs typeface="Arial"/>
                </a:rPr>
                <a:t>https://www.gtfcc.org/cholera-app/</a:t>
              </a:r>
            </a:p>
          </p:txBody>
        </p:sp>
      </p:grpSp>
      <p:sp>
        <p:nvSpPr>
          <p:cNvPr id="12" name="TextBox 11">
            <a:extLst>
              <a:ext uri="{FF2B5EF4-FFF2-40B4-BE49-F238E27FC236}">
                <a16:creationId xmlns:a16="http://schemas.microsoft.com/office/drawing/2014/main" id="{ACBC1464-773E-FCC2-8F4D-A09798ACCCEF}"/>
              </a:ext>
            </a:extLst>
          </p:cNvPr>
          <p:cNvSpPr txBox="1"/>
          <p:nvPr/>
        </p:nvSpPr>
        <p:spPr>
          <a:xfrm>
            <a:off x="6494322" y="2823275"/>
            <a:ext cx="10650678" cy="4924425"/>
          </a:xfrm>
          <a:prstGeom prst="rect">
            <a:avLst/>
          </a:prstGeom>
          <a:noFill/>
        </p:spPr>
        <p:txBody>
          <a:bodyPr wrap="square" lIns="91440" tIns="45720" rIns="91440" bIns="45720" anchor="t">
            <a:spAutoFit/>
          </a:bodyPr>
          <a:lstStyle/>
          <a:p>
            <a:pPr marL="457200" indent="-457200">
              <a:spcAft>
                <a:spcPts val="1800"/>
              </a:spcAft>
              <a:buBlip>
                <a:blip r:embed="rId4"/>
              </a:buBlip>
            </a:pPr>
            <a:r>
              <a:rPr lang="en-US" sz="2800" dirty="0">
                <a:latin typeface="Atkinson Hyperlegible" panose="020B0604020202020204" charset="0"/>
              </a:rPr>
              <a:t>Phone-based application for health professionals</a:t>
            </a:r>
          </a:p>
          <a:p>
            <a:pPr marL="457200" indent="-457200">
              <a:spcAft>
                <a:spcPts val="1800"/>
              </a:spcAft>
              <a:buBlip>
                <a:blip r:embed="rId4"/>
              </a:buBlip>
            </a:pPr>
            <a:r>
              <a:rPr lang="en-US" sz="2800" dirty="0">
                <a:solidFill>
                  <a:srgbClr val="009999"/>
                </a:solidFill>
                <a:latin typeface="Atkinson Hyperlegible Bold" panose="020B0604020202020204" charset="0"/>
              </a:rPr>
              <a:t>Free</a:t>
            </a:r>
            <a:r>
              <a:rPr lang="en-US" sz="2800" dirty="0">
                <a:solidFill>
                  <a:srgbClr val="009999"/>
                </a:solidFill>
                <a:latin typeface="Atkinson Hyperlegible" panose="020B0604020202020204" charset="0"/>
              </a:rPr>
              <a:t> </a:t>
            </a:r>
            <a:r>
              <a:rPr lang="en-US" sz="2800" dirty="0">
                <a:latin typeface="Atkinson Hyperlegible" panose="020B0604020202020204" charset="0"/>
              </a:rPr>
              <a:t>of charge</a:t>
            </a:r>
          </a:p>
          <a:p>
            <a:pPr marL="457200" indent="-457200">
              <a:spcAft>
                <a:spcPts val="1800"/>
              </a:spcAft>
              <a:buBlip>
                <a:blip r:embed="rId4"/>
              </a:buBlip>
            </a:pPr>
            <a:r>
              <a:rPr lang="en-US" sz="2800" dirty="0">
                <a:latin typeface="Atkinson Hyperlegible" panose="020B0604020202020204" charset="0"/>
              </a:rPr>
              <a:t>Compatible with Android and iOS </a:t>
            </a:r>
          </a:p>
          <a:p>
            <a:pPr marL="457200" indent="-457200">
              <a:spcAft>
                <a:spcPts val="1800"/>
              </a:spcAft>
              <a:buBlip>
                <a:blip r:embed="rId4"/>
              </a:buBlip>
            </a:pPr>
            <a:r>
              <a:rPr lang="en-US" sz="2800" dirty="0">
                <a:latin typeface="Atkinson Hyperlegible" panose="020B0604020202020204" charset="0"/>
              </a:rPr>
              <a:t>Can be used </a:t>
            </a:r>
            <a:r>
              <a:rPr lang="en-US" sz="2800" dirty="0">
                <a:solidFill>
                  <a:srgbClr val="009999"/>
                </a:solidFill>
                <a:latin typeface="Atkinson Hyperlegible Bold" panose="020B0604020202020204" charset="0"/>
              </a:rPr>
              <a:t>offline</a:t>
            </a:r>
          </a:p>
          <a:p>
            <a:pPr marL="457200" indent="-457200">
              <a:spcAft>
                <a:spcPts val="1200"/>
              </a:spcAft>
              <a:buBlip>
                <a:blip r:embed="rId4"/>
              </a:buBlip>
            </a:pPr>
            <a:r>
              <a:rPr lang="en-US" sz="2800" dirty="0">
                <a:latin typeface="Atkinson Hyperlegible"/>
              </a:rPr>
              <a:t>Includes summary </a:t>
            </a:r>
            <a:r>
              <a:rPr lang="en-US" sz="2800" dirty="0">
                <a:solidFill>
                  <a:srgbClr val="009999"/>
                </a:solidFill>
                <a:latin typeface="Atkinson Hyperlegible Bold" panose="020B0604020202020204" charset="0"/>
              </a:rPr>
              <a:t>guidance and practical tools </a:t>
            </a:r>
            <a:r>
              <a:rPr lang="en-US" sz="2800" dirty="0">
                <a:latin typeface="Atkinson Hyperlegible"/>
              </a:rPr>
              <a:t>including on:</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Case management</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Surveillance</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Testing </a:t>
            </a:r>
          </a:p>
        </p:txBody>
      </p:sp>
      <p:sp>
        <p:nvSpPr>
          <p:cNvPr id="15" name="TextBox 10">
            <a:extLst>
              <a:ext uri="{FF2B5EF4-FFF2-40B4-BE49-F238E27FC236}">
                <a16:creationId xmlns:a16="http://schemas.microsoft.com/office/drawing/2014/main" id="{9D755FF5-F7EE-8D12-5B61-D3B37FEE1515}"/>
              </a:ext>
            </a:extLst>
          </p:cNvPr>
          <p:cNvSpPr txBox="1"/>
          <p:nvPr/>
        </p:nvSpPr>
        <p:spPr>
          <a:xfrm>
            <a:off x="-1524000" y="596697"/>
            <a:ext cx="10415018" cy="563616"/>
          </a:xfrm>
          <a:prstGeom prst="rect">
            <a:avLst/>
          </a:prstGeom>
        </p:spPr>
        <p:txBody>
          <a:bodyPr wrap="square" lIns="0" tIns="0" rIns="0" bIns="0" rtlCol="0" anchor="t">
            <a:spAutoFit/>
          </a:bodyPr>
          <a:lstStyle/>
          <a:p>
            <a:pPr algn="ctr">
              <a:lnSpc>
                <a:spcPts val="4067"/>
              </a:lnSpc>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GTFCC c</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holera</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app</a:t>
            </a:r>
          </a:p>
        </p:txBody>
      </p:sp>
      <p:pic>
        <p:nvPicPr>
          <p:cNvPr id="5" name="Picture 4" descr="A group of icons on a green background&#10;&#10;Description automatically generated">
            <a:extLst>
              <a:ext uri="{FF2B5EF4-FFF2-40B4-BE49-F238E27FC236}">
                <a16:creationId xmlns:a16="http://schemas.microsoft.com/office/drawing/2014/main" id="{39A48042-3FD8-CC84-8BDA-F6A703E7FB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975" y="1955626"/>
            <a:ext cx="4329887" cy="8138583"/>
          </a:xfrm>
          <a:prstGeom prst="rect">
            <a:avLst/>
          </a:prstGeom>
        </p:spPr>
      </p:pic>
      <p:sp>
        <p:nvSpPr>
          <p:cNvPr id="2" name="Slide Number Placeholder 1">
            <a:extLst>
              <a:ext uri="{FF2B5EF4-FFF2-40B4-BE49-F238E27FC236}">
                <a16:creationId xmlns:a16="http://schemas.microsoft.com/office/drawing/2014/main" id="{B236D1D6-9CC0-907A-CB59-109C8C3D82FF}"/>
              </a:ext>
            </a:extLst>
          </p:cNvPr>
          <p:cNvSpPr>
            <a:spLocks noGrp="1"/>
          </p:cNvSpPr>
          <p:nvPr>
            <p:ph type="sldNum" sz="quarter" idx="12"/>
          </p:nvPr>
        </p:nvSpPr>
        <p:spPr>
          <a:xfrm>
            <a:off x="15770405" y="9742865"/>
            <a:ext cx="2133600" cy="365125"/>
          </a:xfrm>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400551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white coat sitting at a desk with a computer&#10;&#10;Description automatically generated">
            <a:extLst>
              <a:ext uri="{FF2B5EF4-FFF2-40B4-BE49-F238E27FC236}">
                <a16:creationId xmlns:a16="http://schemas.microsoft.com/office/drawing/2014/main" id="{B623E5C1-DF42-655E-D3B9-F55354B01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47750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2344400" y="9950451"/>
            <a:ext cx="5943600" cy="336549"/>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Raissa</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 Karama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Rwizibuka</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Wellcome</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 Trust</a:t>
            </a:r>
          </a:p>
        </p:txBody>
      </p:sp>
      <p:sp>
        <p:nvSpPr>
          <p:cNvPr id="2" name="Rectangle: Diagonal Corners Rounded 1">
            <a:extLst>
              <a:ext uri="{FF2B5EF4-FFF2-40B4-BE49-F238E27FC236}">
                <a16:creationId xmlns:a16="http://schemas.microsoft.com/office/drawing/2014/main" id="{4792372C-320A-ACA3-0FE9-7D60724E3462}"/>
              </a:ext>
            </a:extLst>
          </p:cNvPr>
          <p:cNvSpPr/>
          <p:nvPr/>
        </p:nvSpPr>
        <p:spPr>
          <a:xfrm>
            <a:off x="-1" y="4076700"/>
            <a:ext cx="5562601"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GTFCC </a:t>
            </a:r>
            <a:r>
              <a:rPr lang="fr-FR" sz="4800" b="1" dirty="0" err="1">
                <a:solidFill>
                  <a:prstClr val="white"/>
                </a:solidFill>
                <a:latin typeface="Cavolini" panose="03000502040302020204" pitchFamily="66" charset="0"/>
                <a:cs typeface="Cavolini" panose="03000502040302020204" pitchFamily="66" charset="0"/>
              </a:rPr>
              <a:t>website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741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685800" y="-210042"/>
            <a:ext cx="10744200" cy="1586217"/>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275B0F7-8B01-B4BB-3821-B142078C6EFA}"/>
              </a:ext>
            </a:extLst>
          </p:cNvPr>
          <p:cNvGrpSpPr/>
          <p:nvPr/>
        </p:nvGrpSpPr>
        <p:grpSpPr>
          <a:xfrm>
            <a:off x="7143344" y="3238500"/>
            <a:ext cx="10002723" cy="1252724"/>
            <a:chOff x="7143344" y="3238500"/>
            <a:chExt cx="10002723" cy="1252724"/>
          </a:xfrm>
        </p:grpSpPr>
        <p:sp>
          <p:nvSpPr>
            <p:cNvPr id="4" name="Freeform 4">
              <a:extLst>
                <a:ext uri="{FF2B5EF4-FFF2-40B4-BE49-F238E27FC236}">
                  <a16:creationId xmlns:a16="http://schemas.microsoft.com/office/drawing/2014/main" id="{DF2C99C2-44D8-2E43-AC2D-45E8DC8BB602}"/>
                </a:ext>
              </a:extLst>
            </p:cNvPr>
            <p:cNvSpPr/>
            <p:nvPr/>
          </p:nvSpPr>
          <p:spPr>
            <a:xfrm>
              <a:off x="7143344" y="3238500"/>
              <a:ext cx="9985621"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CFAE97E6-04B8-240B-77B4-8254F0C1AFC6}"/>
                </a:ext>
              </a:extLst>
            </p:cNvPr>
            <p:cNvSpPr txBox="1"/>
            <p:nvPr/>
          </p:nvSpPr>
          <p:spPr>
            <a:xfrm>
              <a:off x="7143344" y="3616675"/>
              <a:ext cx="1000272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a:t>
              </a:r>
              <a:r>
                <a:rPr lang="en-US" sz="2600" b="1" spc="-8" dirty="0" err="1">
                  <a:solidFill>
                    <a:srgbClr val="009999"/>
                  </a:solidFill>
                  <a:uFill>
                    <a:solidFill>
                      <a:srgbClr val="0462C1"/>
                    </a:solidFill>
                  </a:uFill>
                  <a:latin typeface="Congenial" panose="02000503040000020004" pitchFamily="2" charset="0"/>
                  <a:cs typeface="Arial"/>
                </a:rPr>
                <a:t>www.gtfcc.org</a:t>
              </a:r>
              <a:r>
                <a:rPr lang="en-US" sz="2600" b="1" spc="-8" dirty="0">
                  <a:solidFill>
                    <a:srgbClr val="009999"/>
                  </a:solidFill>
                  <a:uFill>
                    <a:solidFill>
                      <a:srgbClr val="0462C1"/>
                    </a:solidFill>
                  </a:uFill>
                  <a:latin typeface="Congenial" panose="02000503040000020004" pitchFamily="2" charset="0"/>
                  <a:cs typeface="Arial"/>
                </a:rPr>
                <a:t>/resources</a:t>
              </a:r>
              <a:endParaRPr kumimoji="0" lang="en-US" sz="2600" b="1" i="0" strike="noStrike" kern="1200" cap="none" spc="-8" normalizeH="0" baseline="0" noProof="0" dirty="0">
                <a:ln>
                  <a:noFill/>
                </a:ln>
                <a:solidFill>
                  <a:srgbClr val="009999"/>
                </a:solidFill>
                <a:effectLst/>
                <a:uLnTx/>
                <a:uFill>
                  <a:solidFill>
                    <a:srgbClr val="0462C1"/>
                  </a:solidFill>
                </a:uFill>
                <a:latin typeface="Congenial" panose="02000503040000020004" pitchFamily="2" charset="0"/>
                <a:cs typeface="Arial"/>
              </a:endParaRPr>
            </a:p>
          </p:txBody>
        </p:sp>
      </p:grpSp>
      <p:sp>
        <p:nvSpPr>
          <p:cNvPr id="12" name="TextBox 11">
            <a:extLst>
              <a:ext uri="{FF2B5EF4-FFF2-40B4-BE49-F238E27FC236}">
                <a16:creationId xmlns:a16="http://schemas.microsoft.com/office/drawing/2014/main" id="{ACBC1464-773E-FCC2-8F4D-A09798ACCCEF}"/>
              </a:ext>
            </a:extLst>
          </p:cNvPr>
          <p:cNvSpPr txBox="1"/>
          <p:nvPr/>
        </p:nvSpPr>
        <p:spPr>
          <a:xfrm>
            <a:off x="7856769" y="5226658"/>
            <a:ext cx="10415018" cy="2385268"/>
          </a:xfrm>
          <a:prstGeom prst="rect">
            <a:avLst/>
          </a:prstGeom>
          <a:noFill/>
        </p:spPr>
        <p:txBody>
          <a:bodyPr wrap="square">
            <a:spAutoFit/>
          </a:bodyPr>
          <a:lstStyle/>
          <a:p>
            <a:pPr marL="457200" indent="-457200">
              <a:spcAft>
                <a:spcPts val="1800"/>
              </a:spcAft>
              <a:buBlip>
                <a:blip r:embed="rId3"/>
              </a:buBlip>
            </a:pPr>
            <a:r>
              <a:rPr lang="en-US" sz="2600" dirty="0">
                <a:latin typeface="Atkinson Hyperlegible" panose="020B0604020202020204" charset="0"/>
              </a:rPr>
              <a:t>Detailed technical guidance including on:</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Case management</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Surveillance</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Testing </a:t>
            </a:r>
          </a:p>
        </p:txBody>
      </p:sp>
      <p:sp>
        <p:nvSpPr>
          <p:cNvPr id="15" name="TextBox 10">
            <a:extLst>
              <a:ext uri="{FF2B5EF4-FFF2-40B4-BE49-F238E27FC236}">
                <a16:creationId xmlns:a16="http://schemas.microsoft.com/office/drawing/2014/main" id="{9D755FF5-F7EE-8D12-5B61-D3B37FEE1515}"/>
              </a:ext>
            </a:extLst>
          </p:cNvPr>
          <p:cNvSpPr txBox="1"/>
          <p:nvPr/>
        </p:nvSpPr>
        <p:spPr>
          <a:xfrm>
            <a:off x="-328544" y="583066"/>
            <a:ext cx="10415018" cy="563616"/>
          </a:xfrm>
          <a:prstGeom prst="rect">
            <a:avLst/>
          </a:prstGeom>
        </p:spPr>
        <p:txBody>
          <a:bodyPr wrap="square" lIns="0" tIns="0" rIns="0" bIns="0" rtlCol="0" anchor="t">
            <a:spAutoFit/>
          </a:bodyPr>
          <a:lstStyle/>
          <a:p>
            <a:pPr marL="0" marR="0" lvl="0" indent="0" algn="ctr" defTabSz="914400" rtl="0" eaLnBrk="1" fontAlgn="auto" latinLnBrk="0" hangingPunct="1">
              <a:lnSpc>
                <a:spcPts val="4067"/>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GTFCC website – Resources tab</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5" name="Picture 4">
            <a:extLst>
              <a:ext uri="{FF2B5EF4-FFF2-40B4-BE49-F238E27FC236}">
                <a16:creationId xmlns:a16="http://schemas.microsoft.com/office/drawing/2014/main" id="{D6DC267E-652C-CA58-464F-61B17793C427}"/>
              </a:ext>
            </a:extLst>
          </p:cNvPr>
          <p:cNvPicPr>
            <a:picLocks noChangeAspect="1"/>
          </p:cNvPicPr>
          <p:nvPr/>
        </p:nvPicPr>
        <p:blipFill>
          <a:blip r:embed="rId4"/>
          <a:stretch>
            <a:fillRect/>
          </a:stretch>
        </p:blipFill>
        <p:spPr>
          <a:xfrm>
            <a:off x="281243" y="2719342"/>
            <a:ext cx="5990931" cy="5645086"/>
          </a:xfrm>
          <a:prstGeom prst="rect">
            <a:avLst/>
          </a:prstGeom>
        </p:spPr>
      </p:pic>
      <p:sp>
        <p:nvSpPr>
          <p:cNvPr id="7" name="Slide Number Placeholder 6">
            <a:extLst>
              <a:ext uri="{FF2B5EF4-FFF2-40B4-BE49-F238E27FC236}">
                <a16:creationId xmlns:a16="http://schemas.microsoft.com/office/drawing/2014/main" id="{EAE3ADD6-C85B-18D7-EEEF-7DF54E48B307}"/>
              </a:ext>
            </a:extLst>
          </p:cNvPr>
          <p:cNvSpPr>
            <a:spLocks noGrp="1"/>
          </p:cNvSpPr>
          <p:nvPr>
            <p:ph type="sldNum" sz="quarter" idx="12"/>
          </p:nvPr>
        </p:nvSpPr>
        <p:spPr>
          <a:xfrm>
            <a:off x="15316200" y="9486900"/>
            <a:ext cx="2133600" cy="365125"/>
          </a:xfrm>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349384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990599" y="-1432486"/>
            <a:ext cx="10667999" cy="29183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3" name="TextBox 7">
            <a:extLst>
              <a:ext uri="{FF2B5EF4-FFF2-40B4-BE49-F238E27FC236}">
                <a16:creationId xmlns:a16="http://schemas.microsoft.com/office/drawing/2014/main" id="{FA383E5B-B6E0-091D-20E9-89F5186EB443}"/>
              </a:ext>
            </a:extLst>
          </p:cNvPr>
          <p:cNvSpPr txBox="1"/>
          <p:nvPr/>
        </p:nvSpPr>
        <p:spPr>
          <a:xfrm>
            <a:off x="507369" y="556349"/>
            <a:ext cx="113276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GTFCC Website – Surveillance</a:t>
            </a:r>
          </a:p>
        </p:txBody>
      </p:sp>
      <p:grpSp>
        <p:nvGrpSpPr>
          <p:cNvPr id="5" name="Group 4">
            <a:extLst>
              <a:ext uri="{FF2B5EF4-FFF2-40B4-BE49-F238E27FC236}">
                <a16:creationId xmlns:a16="http://schemas.microsoft.com/office/drawing/2014/main" id="{2D7203F8-94C4-FDB2-C125-8D258B175C87}"/>
              </a:ext>
            </a:extLst>
          </p:cNvPr>
          <p:cNvGrpSpPr/>
          <p:nvPr/>
        </p:nvGrpSpPr>
        <p:grpSpPr>
          <a:xfrm>
            <a:off x="197129" y="2593637"/>
            <a:ext cx="4755871" cy="4917644"/>
            <a:chOff x="197129" y="2593637"/>
            <a:chExt cx="4755871" cy="4917644"/>
          </a:xfrm>
        </p:grpSpPr>
        <p:pic>
          <p:nvPicPr>
            <p:cNvPr id="22" name="Picture 21">
              <a:extLst>
                <a:ext uri="{FF2B5EF4-FFF2-40B4-BE49-F238E27FC236}">
                  <a16:creationId xmlns:a16="http://schemas.microsoft.com/office/drawing/2014/main" id="{ED9FC37D-FD4D-B7C1-5E37-0B992C6B4C04}"/>
                </a:ext>
              </a:extLst>
            </p:cNvPr>
            <p:cNvPicPr>
              <a:picLocks noChangeAspect="1"/>
            </p:cNvPicPr>
            <p:nvPr/>
          </p:nvPicPr>
          <p:blipFill>
            <a:blip r:embed="rId3"/>
            <a:stretch>
              <a:fillRect/>
            </a:stretch>
          </p:blipFill>
          <p:spPr>
            <a:xfrm>
              <a:off x="507369" y="3595644"/>
              <a:ext cx="3969276" cy="3915637"/>
            </a:xfrm>
            <a:prstGeom prst="rect">
              <a:avLst/>
            </a:prstGeom>
          </p:spPr>
        </p:pic>
        <p:sp>
          <p:nvSpPr>
            <p:cNvPr id="23" name="TextBox 22">
              <a:extLst>
                <a:ext uri="{FF2B5EF4-FFF2-40B4-BE49-F238E27FC236}">
                  <a16:creationId xmlns:a16="http://schemas.microsoft.com/office/drawing/2014/main" id="{FA85C3A4-3BF3-536B-957A-0A4AA2DEDE96}"/>
                </a:ext>
              </a:extLst>
            </p:cNvPr>
            <p:cNvSpPr txBox="1"/>
            <p:nvPr/>
          </p:nvSpPr>
          <p:spPr>
            <a:xfrm>
              <a:off x="197129" y="2593637"/>
              <a:ext cx="4755871" cy="523220"/>
            </a:xfrm>
            <a:prstGeom prst="rect">
              <a:avLst/>
            </a:prstGeom>
            <a:solidFill>
              <a:srgbClr val="4DB1A9"/>
            </a:solid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Detailed guidance</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7" name="Group 6">
            <a:extLst>
              <a:ext uri="{FF2B5EF4-FFF2-40B4-BE49-F238E27FC236}">
                <a16:creationId xmlns:a16="http://schemas.microsoft.com/office/drawing/2014/main" id="{506C8314-1931-68E7-230D-5F17DC503B74}"/>
              </a:ext>
            </a:extLst>
          </p:cNvPr>
          <p:cNvGrpSpPr/>
          <p:nvPr/>
        </p:nvGrpSpPr>
        <p:grpSpPr>
          <a:xfrm>
            <a:off x="5468822" y="2593637"/>
            <a:ext cx="5341912" cy="4691081"/>
            <a:chOff x="5468822" y="2593637"/>
            <a:chExt cx="5341912" cy="4691081"/>
          </a:xfrm>
        </p:grpSpPr>
        <p:pic>
          <p:nvPicPr>
            <p:cNvPr id="16" name="Picture 15">
              <a:extLst>
                <a:ext uri="{FF2B5EF4-FFF2-40B4-BE49-F238E27FC236}">
                  <a16:creationId xmlns:a16="http://schemas.microsoft.com/office/drawing/2014/main" id="{BB5DD44E-A3FD-A3B7-B31F-32ABC6A06931}"/>
                </a:ext>
              </a:extLst>
            </p:cNvPr>
            <p:cNvPicPr>
              <a:picLocks noChangeAspect="1"/>
            </p:cNvPicPr>
            <p:nvPr/>
          </p:nvPicPr>
          <p:blipFill>
            <a:blip r:embed="rId4"/>
            <a:stretch>
              <a:fillRect/>
            </a:stretch>
          </p:blipFill>
          <p:spPr>
            <a:xfrm>
              <a:off x="5468822" y="3627118"/>
              <a:ext cx="5341912" cy="3657600"/>
            </a:xfrm>
            <a:prstGeom prst="rect">
              <a:avLst/>
            </a:prstGeom>
          </p:spPr>
        </p:pic>
        <p:sp>
          <p:nvSpPr>
            <p:cNvPr id="24" name="TextBox 23">
              <a:extLst>
                <a:ext uri="{FF2B5EF4-FFF2-40B4-BE49-F238E27FC236}">
                  <a16:creationId xmlns:a16="http://schemas.microsoft.com/office/drawing/2014/main" id="{EF90FE0B-3574-6038-6743-BE759384AE65}"/>
                </a:ext>
              </a:extLst>
            </p:cNvPr>
            <p:cNvSpPr txBox="1"/>
            <p:nvPr/>
          </p:nvSpPr>
          <p:spPr>
            <a:xfrm>
              <a:off x="5490102" y="2593637"/>
              <a:ext cx="521636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Template case report form</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8" name="Group 7">
            <a:extLst>
              <a:ext uri="{FF2B5EF4-FFF2-40B4-BE49-F238E27FC236}">
                <a16:creationId xmlns:a16="http://schemas.microsoft.com/office/drawing/2014/main" id="{36EB165B-DA0E-201E-533F-DDB6E904F287}"/>
              </a:ext>
            </a:extLst>
          </p:cNvPr>
          <p:cNvGrpSpPr/>
          <p:nvPr/>
        </p:nvGrpSpPr>
        <p:grpSpPr>
          <a:xfrm>
            <a:off x="11540960" y="2593637"/>
            <a:ext cx="6274573" cy="4688786"/>
            <a:chOff x="11540960" y="2593637"/>
            <a:chExt cx="6274573" cy="4688786"/>
          </a:xfrm>
        </p:grpSpPr>
        <p:pic>
          <p:nvPicPr>
            <p:cNvPr id="11" name="Picture 10">
              <a:extLst>
                <a:ext uri="{FF2B5EF4-FFF2-40B4-BE49-F238E27FC236}">
                  <a16:creationId xmlns:a16="http://schemas.microsoft.com/office/drawing/2014/main" id="{A52C5D1A-6935-CADC-0E81-BC640D1C37F5}"/>
                </a:ext>
              </a:extLst>
            </p:cNvPr>
            <p:cNvPicPr>
              <a:picLocks noChangeAspect="1"/>
            </p:cNvPicPr>
            <p:nvPr/>
          </p:nvPicPr>
          <p:blipFill>
            <a:blip r:embed="rId5"/>
            <a:stretch>
              <a:fillRect/>
            </a:stretch>
          </p:blipFill>
          <p:spPr>
            <a:xfrm>
              <a:off x="11540960" y="3624823"/>
              <a:ext cx="6274573" cy="3657600"/>
            </a:xfrm>
            <a:prstGeom prst="rect">
              <a:avLst/>
            </a:prstGeom>
          </p:spPr>
        </p:pic>
        <p:sp>
          <p:nvSpPr>
            <p:cNvPr id="25" name="TextBox 24">
              <a:extLst>
                <a:ext uri="{FF2B5EF4-FFF2-40B4-BE49-F238E27FC236}">
                  <a16:creationId xmlns:a16="http://schemas.microsoft.com/office/drawing/2014/main" id="{7D8AC89B-53AF-10E1-F6B2-E2915C0C7562}"/>
                </a:ext>
              </a:extLst>
            </p:cNvPr>
            <p:cNvSpPr txBox="1"/>
            <p:nvPr/>
          </p:nvSpPr>
          <p:spPr>
            <a:xfrm>
              <a:off x="11540960" y="2593637"/>
              <a:ext cx="6274573"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Example of a line list</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0" name="Group 9">
            <a:extLst>
              <a:ext uri="{FF2B5EF4-FFF2-40B4-BE49-F238E27FC236}">
                <a16:creationId xmlns:a16="http://schemas.microsoft.com/office/drawing/2014/main" id="{CBF7BC0F-DAE3-3261-F760-8F7B53012384}"/>
              </a:ext>
            </a:extLst>
          </p:cNvPr>
          <p:cNvGrpSpPr/>
          <p:nvPr/>
        </p:nvGrpSpPr>
        <p:grpSpPr>
          <a:xfrm>
            <a:off x="1423672" y="7637521"/>
            <a:ext cx="14546740" cy="2077979"/>
            <a:chOff x="1423672" y="7637521"/>
            <a:chExt cx="14546740" cy="2077979"/>
          </a:xfrm>
        </p:grpSpPr>
        <p:pic>
          <p:nvPicPr>
            <p:cNvPr id="6" name="Picture 5">
              <a:extLst>
                <a:ext uri="{FF2B5EF4-FFF2-40B4-BE49-F238E27FC236}">
                  <a16:creationId xmlns:a16="http://schemas.microsoft.com/office/drawing/2014/main" id="{1E7DDD7C-8AF7-07EB-CBFF-6F9ADE5C524F}"/>
                </a:ext>
              </a:extLst>
            </p:cNvPr>
            <p:cNvPicPr>
              <a:picLocks noChangeAspect="1"/>
            </p:cNvPicPr>
            <p:nvPr/>
          </p:nvPicPr>
          <p:blipFill>
            <a:blip r:embed="rId6"/>
            <a:stretch>
              <a:fillRect/>
            </a:stretch>
          </p:blipFill>
          <p:spPr>
            <a:xfrm>
              <a:off x="1423672" y="7809689"/>
              <a:ext cx="1961664" cy="1902577"/>
            </a:xfrm>
            <a:prstGeom prst="rect">
              <a:avLst/>
            </a:prstGeom>
          </p:spPr>
        </p:pic>
        <p:pic>
          <p:nvPicPr>
            <p:cNvPr id="9" name="Picture 8">
              <a:extLst>
                <a:ext uri="{FF2B5EF4-FFF2-40B4-BE49-F238E27FC236}">
                  <a16:creationId xmlns:a16="http://schemas.microsoft.com/office/drawing/2014/main" id="{2A53FEA1-43EB-D532-A425-AEBAAAFCB9CB}"/>
                </a:ext>
              </a:extLst>
            </p:cNvPr>
            <p:cNvPicPr>
              <a:picLocks noChangeAspect="1"/>
            </p:cNvPicPr>
            <p:nvPr/>
          </p:nvPicPr>
          <p:blipFill>
            <a:blip r:embed="rId7"/>
            <a:stretch>
              <a:fillRect/>
            </a:stretch>
          </p:blipFill>
          <p:spPr>
            <a:xfrm>
              <a:off x="7458188" y="7639953"/>
              <a:ext cx="1934991" cy="2072313"/>
            </a:xfrm>
            <a:prstGeom prst="rect">
              <a:avLst/>
            </a:prstGeom>
          </p:spPr>
        </p:pic>
        <p:pic>
          <p:nvPicPr>
            <p:cNvPr id="13" name="Picture 12">
              <a:extLst>
                <a:ext uri="{FF2B5EF4-FFF2-40B4-BE49-F238E27FC236}">
                  <a16:creationId xmlns:a16="http://schemas.microsoft.com/office/drawing/2014/main" id="{1A3DF155-6C5D-B875-AEE1-889A8FF57D76}"/>
                </a:ext>
              </a:extLst>
            </p:cNvPr>
            <p:cNvPicPr>
              <a:picLocks noChangeAspect="1"/>
            </p:cNvPicPr>
            <p:nvPr/>
          </p:nvPicPr>
          <p:blipFill>
            <a:blip r:embed="rId8"/>
            <a:stretch>
              <a:fillRect/>
            </a:stretch>
          </p:blipFill>
          <p:spPr>
            <a:xfrm>
              <a:off x="13892433" y="7637521"/>
              <a:ext cx="2077979" cy="2077979"/>
            </a:xfrm>
            <a:prstGeom prst="rect">
              <a:avLst/>
            </a:prstGeom>
          </p:spPr>
        </p:pic>
      </p:grpSp>
      <p:grpSp>
        <p:nvGrpSpPr>
          <p:cNvPr id="12" name="Group 11">
            <a:extLst>
              <a:ext uri="{FF2B5EF4-FFF2-40B4-BE49-F238E27FC236}">
                <a16:creationId xmlns:a16="http://schemas.microsoft.com/office/drawing/2014/main" id="{997F0145-B4FE-45BE-8162-5E2D33C8D678}"/>
              </a:ext>
            </a:extLst>
          </p:cNvPr>
          <p:cNvGrpSpPr/>
          <p:nvPr/>
        </p:nvGrpSpPr>
        <p:grpSpPr>
          <a:xfrm>
            <a:off x="10134599" y="233176"/>
            <a:ext cx="7980477" cy="1252724"/>
            <a:chOff x="9468025" y="233176"/>
            <a:chExt cx="8647052" cy="1252724"/>
          </a:xfrm>
        </p:grpSpPr>
        <p:sp>
          <p:nvSpPr>
            <p:cNvPr id="14" name="Freeform 4">
              <a:extLst>
                <a:ext uri="{FF2B5EF4-FFF2-40B4-BE49-F238E27FC236}">
                  <a16:creationId xmlns:a16="http://schemas.microsoft.com/office/drawing/2014/main" id="{7A2F45AE-C5E9-447B-D840-2E72822D3BFD}"/>
                </a:ext>
              </a:extLst>
            </p:cNvPr>
            <p:cNvSpPr/>
            <p:nvPr/>
          </p:nvSpPr>
          <p:spPr>
            <a:xfrm>
              <a:off x="9468025" y="233176"/>
              <a:ext cx="8515176"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15" name="TextBox 14">
              <a:extLst>
                <a:ext uri="{FF2B5EF4-FFF2-40B4-BE49-F238E27FC236}">
                  <a16:creationId xmlns:a16="http://schemas.microsoft.com/office/drawing/2014/main" id="{6D5C5D59-C80F-8155-2F73-DB7E06E899C9}"/>
                </a:ext>
              </a:extLst>
            </p:cNvPr>
            <p:cNvSpPr txBox="1"/>
            <p:nvPr/>
          </p:nvSpPr>
          <p:spPr>
            <a:xfrm>
              <a:off x="9468025" y="684843"/>
              <a:ext cx="8647052"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https://tinyurl.com/</a:t>
              </a:r>
              <a:r>
                <a:rPr lang="en-US" sz="2600" b="1" spc="-8" dirty="0" err="1">
                  <a:solidFill>
                    <a:srgbClr val="009999"/>
                  </a:solidFill>
                  <a:uFill>
                    <a:solidFill>
                      <a:srgbClr val="0462C1"/>
                    </a:solidFill>
                  </a:uFill>
                  <a:latin typeface="Congenial" panose="02000503040000020004" pitchFamily="2" charset="0"/>
                  <a:cs typeface="Arial"/>
                </a:rPr>
                <a:t>CholeraSurveillance</a:t>
              </a:r>
              <a:endParaRPr lang="en-US" sz="2600" b="1" spc="-8" dirty="0">
                <a:solidFill>
                  <a:srgbClr val="009999"/>
                </a:solidFill>
                <a:uFill>
                  <a:solidFill>
                    <a:srgbClr val="0462C1"/>
                  </a:solidFill>
                </a:uFill>
                <a:latin typeface="Congenial" panose="02000503040000020004" pitchFamily="2" charset="0"/>
                <a:cs typeface="Arial"/>
              </a:endParaRPr>
            </a:p>
          </p:txBody>
        </p:sp>
      </p:grpSp>
      <p:sp>
        <p:nvSpPr>
          <p:cNvPr id="17" name="Slide Number Placeholder 16">
            <a:extLst>
              <a:ext uri="{FF2B5EF4-FFF2-40B4-BE49-F238E27FC236}">
                <a16:creationId xmlns:a16="http://schemas.microsoft.com/office/drawing/2014/main" id="{6307EC30-938F-F5D4-12A8-0AB9E3799256}"/>
              </a:ext>
            </a:extLst>
          </p:cNvPr>
          <p:cNvSpPr>
            <a:spLocks noGrp="1"/>
          </p:cNvSpPr>
          <p:nvPr>
            <p:ph type="sldNum" sz="quarter" idx="12"/>
          </p:nvPr>
        </p:nvSpPr>
        <p:spPr>
          <a:xfrm>
            <a:off x="15544800" y="9615938"/>
            <a:ext cx="2133600" cy="365125"/>
          </a:xfrm>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254198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FA383E5B-B6E0-091D-20E9-89F5186EB443}"/>
              </a:ext>
            </a:extLst>
          </p:cNvPr>
          <p:cNvSpPr txBox="1"/>
          <p:nvPr/>
        </p:nvSpPr>
        <p:spPr>
          <a:xfrm>
            <a:off x="483363" y="404187"/>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Website – Testing</a:t>
            </a:r>
          </a:p>
        </p:txBody>
      </p:sp>
      <p:grpSp>
        <p:nvGrpSpPr>
          <p:cNvPr id="8" name="Group 7">
            <a:extLst>
              <a:ext uri="{FF2B5EF4-FFF2-40B4-BE49-F238E27FC236}">
                <a16:creationId xmlns:a16="http://schemas.microsoft.com/office/drawing/2014/main" id="{8391588F-C52D-1ED0-0A62-B58F464FD88E}"/>
              </a:ext>
            </a:extLst>
          </p:cNvPr>
          <p:cNvGrpSpPr/>
          <p:nvPr/>
        </p:nvGrpSpPr>
        <p:grpSpPr>
          <a:xfrm>
            <a:off x="418299" y="1892129"/>
            <a:ext cx="6620921" cy="5593711"/>
            <a:chOff x="418299" y="1892129"/>
            <a:chExt cx="6620921" cy="5593711"/>
          </a:xfrm>
        </p:grpSpPr>
        <p:sp>
          <p:nvSpPr>
            <p:cNvPr id="23" name="TextBox 22">
              <a:extLst>
                <a:ext uri="{FF2B5EF4-FFF2-40B4-BE49-F238E27FC236}">
                  <a16:creationId xmlns:a16="http://schemas.microsoft.com/office/drawing/2014/main" id="{FA85C3A4-3BF3-536B-957A-0A4AA2DEDE96}"/>
                </a:ext>
              </a:extLst>
            </p:cNvPr>
            <p:cNvSpPr txBox="1"/>
            <p:nvPr/>
          </p:nvSpPr>
          <p:spPr>
            <a:xfrm>
              <a:off x="418299" y="1892129"/>
              <a:ext cx="6596858"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err="1">
                  <a:latin typeface="ADLaM Display" panose="02010000000000000000" pitchFamily="2" charset="0"/>
                  <a:ea typeface="ADLaM Display" panose="02010000000000000000" pitchFamily="2" charset="0"/>
                  <a:cs typeface="ADLaM Display" panose="02010000000000000000" pitchFamily="2" charset="0"/>
                </a:rPr>
                <a:t>RDT</a:t>
              </a:r>
              <a:r>
                <a:rPr lang="fr-FR" b="0" dirty="0">
                  <a:latin typeface="ADLaM Display" panose="02010000000000000000" pitchFamily="2" charset="0"/>
                  <a:ea typeface="ADLaM Display" panose="02010000000000000000" pitchFamily="2" charset="0"/>
                  <a:cs typeface="ADLaM Display" panose="02010000000000000000" pitchFamily="2" charset="0"/>
                </a:rPr>
                <a:t> - Job aid</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4">
              <a:extLst>
                <a:ext uri="{FF2B5EF4-FFF2-40B4-BE49-F238E27FC236}">
                  <a16:creationId xmlns:a16="http://schemas.microsoft.com/office/drawing/2014/main" id="{481C84B7-5F8E-72BB-B703-9C55F4DA68FE}"/>
                </a:ext>
              </a:extLst>
            </p:cNvPr>
            <p:cNvPicPr>
              <a:picLocks noChangeAspect="1"/>
            </p:cNvPicPr>
            <p:nvPr/>
          </p:nvPicPr>
          <p:blipFill>
            <a:blip r:embed="rId3"/>
            <a:stretch>
              <a:fillRect/>
            </a:stretch>
          </p:blipFill>
          <p:spPr>
            <a:xfrm>
              <a:off x="442362" y="3823846"/>
              <a:ext cx="6596858" cy="3661994"/>
            </a:xfrm>
            <a:prstGeom prst="rect">
              <a:avLst/>
            </a:prstGeom>
          </p:spPr>
        </p:pic>
      </p:grpSp>
      <p:grpSp>
        <p:nvGrpSpPr>
          <p:cNvPr id="10" name="Group 9">
            <a:extLst>
              <a:ext uri="{FF2B5EF4-FFF2-40B4-BE49-F238E27FC236}">
                <a16:creationId xmlns:a16="http://schemas.microsoft.com/office/drawing/2014/main" id="{22FBAE10-BF4E-32C9-0E63-142BDC13BA5B}"/>
              </a:ext>
            </a:extLst>
          </p:cNvPr>
          <p:cNvGrpSpPr/>
          <p:nvPr/>
        </p:nvGrpSpPr>
        <p:grpSpPr>
          <a:xfrm>
            <a:off x="13033007" y="1862952"/>
            <a:ext cx="5074920" cy="6954058"/>
            <a:chOff x="13033007" y="1862952"/>
            <a:chExt cx="5074920" cy="6954058"/>
          </a:xfrm>
        </p:grpSpPr>
        <p:sp>
          <p:nvSpPr>
            <p:cNvPr id="25" name="TextBox 24">
              <a:extLst>
                <a:ext uri="{FF2B5EF4-FFF2-40B4-BE49-F238E27FC236}">
                  <a16:creationId xmlns:a16="http://schemas.microsoft.com/office/drawing/2014/main" id="{7D8AC89B-53AF-10E1-F6B2-E2915C0C7562}"/>
                </a:ext>
              </a:extLst>
            </p:cNvPr>
            <p:cNvSpPr txBox="1"/>
            <p:nvPr/>
          </p:nvSpPr>
          <p:spPr>
            <a:xfrm>
              <a:off x="13033007" y="1862952"/>
              <a:ext cx="507492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Handling samples</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542135A4-5849-7FF8-D53E-5F00B99B2150}"/>
                </a:ext>
              </a:extLst>
            </p:cNvPr>
            <p:cNvPicPr>
              <a:picLocks noChangeAspect="1"/>
            </p:cNvPicPr>
            <p:nvPr/>
          </p:nvPicPr>
          <p:blipFill>
            <a:blip r:embed="rId4"/>
            <a:stretch>
              <a:fillRect/>
            </a:stretch>
          </p:blipFill>
          <p:spPr>
            <a:xfrm>
              <a:off x="13400772" y="2418272"/>
              <a:ext cx="4444866" cy="6398738"/>
            </a:xfrm>
            <a:prstGeom prst="rect">
              <a:avLst/>
            </a:prstGeom>
          </p:spPr>
        </p:pic>
      </p:grpSp>
      <p:grpSp>
        <p:nvGrpSpPr>
          <p:cNvPr id="9" name="Group 8">
            <a:extLst>
              <a:ext uri="{FF2B5EF4-FFF2-40B4-BE49-F238E27FC236}">
                <a16:creationId xmlns:a16="http://schemas.microsoft.com/office/drawing/2014/main" id="{F77D2A45-26F3-EDF1-6373-D70118EE7C59}"/>
              </a:ext>
            </a:extLst>
          </p:cNvPr>
          <p:cNvGrpSpPr/>
          <p:nvPr/>
        </p:nvGrpSpPr>
        <p:grpSpPr>
          <a:xfrm>
            <a:off x="7545491" y="1858216"/>
            <a:ext cx="5070517" cy="6868150"/>
            <a:chOff x="7392442" y="1904759"/>
            <a:chExt cx="5070517" cy="6868150"/>
          </a:xfrm>
        </p:grpSpPr>
        <p:pic>
          <p:nvPicPr>
            <p:cNvPr id="6" name="Picture 5">
              <a:extLst>
                <a:ext uri="{FF2B5EF4-FFF2-40B4-BE49-F238E27FC236}">
                  <a16:creationId xmlns:a16="http://schemas.microsoft.com/office/drawing/2014/main" id="{E885DAFE-9E7C-1C56-0808-47CE2F2AD94E}"/>
                </a:ext>
              </a:extLst>
            </p:cNvPr>
            <p:cNvPicPr>
              <a:picLocks noChangeAspect="1"/>
            </p:cNvPicPr>
            <p:nvPr/>
          </p:nvPicPr>
          <p:blipFill>
            <a:blip r:embed="rId5"/>
            <a:stretch>
              <a:fillRect/>
            </a:stretch>
          </p:blipFill>
          <p:spPr>
            <a:xfrm>
              <a:off x="7650242" y="2534806"/>
              <a:ext cx="4554916" cy="6238103"/>
            </a:xfrm>
            <a:prstGeom prst="rect">
              <a:avLst/>
            </a:prstGeom>
          </p:spPr>
        </p:pic>
        <p:sp>
          <p:nvSpPr>
            <p:cNvPr id="11" name="TextBox 10">
              <a:extLst>
                <a:ext uri="{FF2B5EF4-FFF2-40B4-BE49-F238E27FC236}">
                  <a16:creationId xmlns:a16="http://schemas.microsoft.com/office/drawing/2014/main" id="{29B891AC-3053-33C2-22CD-2B6895A0C14F}"/>
                </a:ext>
              </a:extLst>
            </p:cNvPr>
            <p:cNvSpPr txBox="1"/>
            <p:nvPr/>
          </p:nvSpPr>
          <p:spPr>
            <a:xfrm>
              <a:off x="7392442" y="1904759"/>
              <a:ext cx="5070517"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err="1">
                  <a:latin typeface="ADLaM Display" panose="02010000000000000000" pitchFamily="2" charset="0"/>
                  <a:ea typeface="ADLaM Display" panose="02010000000000000000" pitchFamily="2" charset="0"/>
                  <a:cs typeface="ADLaM Display" panose="02010000000000000000" pitchFamily="2" charset="0"/>
                </a:rPr>
                <a:t>Referral</a:t>
              </a:r>
              <a:r>
                <a:rPr lang="fr-FR" b="0" dirty="0">
                  <a:latin typeface="ADLaM Display" panose="02010000000000000000" pitchFamily="2" charset="0"/>
                  <a:ea typeface="ADLaM Display" panose="02010000000000000000" pitchFamily="2" charset="0"/>
                  <a:cs typeface="ADLaM Display" panose="02010000000000000000" pitchFamily="2" charset="0"/>
                </a:rPr>
                <a:t> form for testing</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2" name="Group 11">
            <a:extLst>
              <a:ext uri="{FF2B5EF4-FFF2-40B4-BE49-F238E27FC236}">
                <a16:creationId xmlns:a16="http://schemas.microsoft.com/office/drawing/2014/main" id="{64B51542-69D4-947C-6934-CDCCCD8D6EE2}"/>
              </a:ext>
            </a:extLst>
          </p:cNvPr>
          <p:cNvGrpSpPr/>
          <p:nvPr/>
        </p:nvGrpSpPr>
        <p:grpSpPr>
          <a:xfrm>
            <a:off x="2949965" y="8715375"/>
            <a:ext cx="13509315" cy="1608285"/>
            <a:chOff x="2949965" y="8715375"/>
            <a:chExt cx="13509315" cy="1608285"/>
          </a:xfrm>
        </p:grpSpPr>
        <p:pic>
          <p:nvPicPr>
            <p:cNvPr id="19" name="Picture 18">
              <a:extLst>
                <a:ext uri="{FF2B5EF4-FFF2-40B4-BE49-F238E27FC236}">
                  <a16:creationId xmlns:a16="http://schemas.microsoft.com/office/drawing/2014/main" id="{E42F7B9C-DD62-E03B-8628-6D2D83B8C2F3}"/>
                </a:ext>
              </a:extLst>
            </p:cNvPr>
            <p:cNvPicPr>
              <a:picLocks noChangeAspect="1"/>
            </p:cNvPicPr>
            <p:nvPr/>
          </p:nvPicPr>
          <p:blipFill>
            <a:blip r:embed="rId6"/>
            <a:stretch>
              <a:fillRect/>
            </a:stretch>
          </p:blipFill>
          <p:spPr>
            <a:xfrm>
              <a:off x="14916230" y="8756310"/>
              <a:ext cx="1543050" cy="1543050"/>
            </a:xfrm>
            <a:prstGeom prst="rect">
              <a:avLst/>
            </a:prstGeom>
          </p:spPr>
        </p:pic>
        <p:pic>
          <p:nvPicPr>
            <p:cNvPr id="14" name="Picture 13">
              <a:extLst>
                <a:ext uri="{FF2B5EF4-FFF2-40B4-BE49-F238E27FC236}">
                  <a16:creationId xmlns:a16="http://schemas.microsoft.com/office/drawing/2014/main" id="{CED84ED4-6D17-CF59-94F2-170DDCF0DE44}"/>
                </a:ext>
              </a:extLst>
            </p:cNvPr>
            <p:cNvPicPr>
              <a:picLocks noChangeAspect="1"/>
            </p:cNvPicPr>
            <p:nvPr/>
          </p:nvPicPr>
          <p:blipFill>
            <a:blip r:embed="rId7"/>
            <a:stretch>
              <a:fillRect/>
            </a:stretch>
          </p:blipFill>
          <p:spPr>
            <a:xfrm>
              <a:off x="2949965" y="8799660"/>
              <a:ext cx="1533525" cy="1524000"/>
            </a:xfrm>
            <a:prstGeom prst="rect">
              <a:avLst/>
            </a:prstGeom>
          </p:spPr>
        </p:pic>
        <p:pic>
          <p:nvPicPr>
            <p:cNvPr id="16" name="Picture 15">
              <a:extLst>
                <a:ext uri="{FF2B5EF4-FFF2-40B4-BE49-F238E27FC236}">
                  <a16:creationId xmlns:a16="http://schemas.microsoft.com/office/drawing/2014/main" id="{EBEB6333-6EF4-9E36-2F01-4CDD55C52643}"/>
                </a:ext>
              </a:extLst>
            </p:cNvPr>
            <p:cNvPicPr>
              <a:picLocks noChangeAspect="1"/>
            </p:cNvPicPr>
            <p:nvPr/>
          </p:nvPicPr>
          <p:blipFill>
            <a:blip r:embed="rId8"/>
            <a:stretch>
              <a:fillRect/>
            </a:stretch>
          </p:blipFill>
          <p:spPr>
            <a:xfrm>
              <a:off x="9165700" y="8715375"/>
              <a:ext cx="1524000" cy="1571625"/>
            </a:xfrm>
            <a:prstGeom prst="rect">
              <a:avLst/>
            </a:prstGeom>
          </p:spPr>
        </p:pic>
      </p:grpSp>
      <p:sp>
        <p:nvSpPr>
          <p:cNvPr id="13" name="Slide Number Placeholder 12">
            <a:extLst>
              <a:ext uri="{FF2B5EF4-FFF2-40B4-BE49-F238E27FC236}">
                <a16:creationId xmlns:a16="http://schemas.microsoft.com/office/drawing/2014/main" id="{F9477434-2756-B79F-3414-FFE26760E1FA}"/>
              </a:ext>
            </a:extLst>
          </p:cNvPr>
          <p:cNvSpPr>
            <a:spLocks noGrp="1"/>
          </p:cNvSpPr>
          <p:nvPr>
            <p:ph type="sldNum" sz="quarter" idx="12"/>
          </p:nvPr>
        </p:nvSpPr>
        <p:spPr>
          <a:xfrm>
            <a:off x="15570467" y="9567710"/>
            <a:ext cx="2133600" cy="365125"/>
          </a:xfrm>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1970769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9CFA3E61CBB43BF684C8389ECF8B5" ma:contentTypeVersion="18" ma:contentTypeDescription="Crée un document." ma:contentTypeScope="" ma:versionID="5904d7305f4349838a090ae2c4b05404">
  <xsd:schema xmlns:xsd="http://www.w3.org/2001/XMLSchema" xmlns:xs="http://www.w3.org/2001/XMLSchema" xmlns:p="http://schemas.microsoft.com/office/2006/metadata/properties" xmlns:ns2="3e8c1917-30ce-4059-b20f-d25788032734" xmlns:ns3="a4ccce07-d9df-40be-ba22-67d5c80ef237" targetNamespace="http://schemas.microsoft.com/office/2006/metadata/properties" ma:root="true" ma:fieldsID="05175581d71c7b6e26de24e4dba57516" ns2:_="" ns3:_="">
    <xsd:import namespace="3e8c1917-30ce-4059-b20f-d25788032734"/>
    <xsd:import namespace="a4ccce07-d9df-40be-ba22-67d5c80ef2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8c1917-30ce-4059-b20f-d25788032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ccce07-d9df-40be-ba22-67d5c80ef23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ddfb883-886b-409e-88d7-90b5a5c33640}" ma:internalName="TaxCatchAll" ma:showField="CatchAllData" ma:web="a4ccce07-d9df-40be-ba22-67d5c80ef23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e8c1917-30ce-4059-b20f-d25788032734">
      <Terms xmlns="http://schemas.microsoft.com/office/infopath/2007/PartnerControls"/>
    </lcf76f155ced4ddcb4097134ff3c332f>
    <TaxCatchAll xmlns="a4ccce07-d9df-40be-ba22-67d5c80ef2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DF2145-81B7-4F48-B62A-405996EF6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8c1917-30ce-4059-b20f-d25788032734"/>
    <ds:schemaRef ds:uri="a4ccce07-d9df-40be-ba22-67d5c80ef2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F6032E-EA24-4302-BDE3-94EBAE6D1A70}">
  <ds:schemaRefs>
    <ds:schemaRef ds:uri="http://schemas.microsoft.com/office/2006/documentManagement/types"/>
    <ds:schemaRef ds:uri="http://schemas.microsoft.com/office/2006/metadata/properties"/>
    <ds:schemaRef ds:uri="http://schemas.microsoft.com/office/infopath/2007/PartnerControls"/>
    <ds:schemaRef ds:uri="3e8c1917-30ce-4059-b20f-d25788032734"/>
    <ds:schemaRef ds:uri="http://purl.org/dc/terms/"/>
    <ds:schemaRef ds:uri="http://purl.org/dc/elements/1.1/"/>
    <ds:schemaRef ds:uri="http://schemas.openxmlformats.org/package/2006/metadata/core-properties"/>
    <ds:schemaRef ds:uri="a4ccce07-d9df-40be-ba22-67d5c80ef237"/>
    <ds:schemaRef ds:uri="http://www.w3.org/XML/1998/namespace"/>
    <ds:schemaRef ds:uri="http://purl.org/dc/dcmitype/"/>
  </ds:schemaRefs>
</ds:datastoreItem>
</file>

<file path=customXml/itemProps3.xml><?xml version="1.0" encoding="utf-8"?>
<ds:datastoreItem xmlns:ds="http://schemas.openxmlformats.org/officeDocument/2006/customXml" ds:itemID="{89960B5B-56B8-4E96-B013-CADF8E044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743</TotalTime>
  <Words>826</Words>
  <Application>Microsoft Office PowerPoint</Application>
  <PresentationFormat>Custom</PresentationFormat>
  <Paragraphs>105</Paragraphs>
  <Slides>15</Slides>
  <Notes>15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Congenial</vt:lpstr>
      <vt:lpstr>Trebuchet MS</vt:lpstr>
      <vt:lpstr>Aptos Display</vt:lpstr>
      <vt:lpstr>ADLaM Display</vt:lpstr>
      <vt:lpstr>Arial</vt:lpstr>
      <vt:lpstr>Atkinson Hyperlegible</vt:lpstr>
      <vt:lpstr>Calibri</vt:lpstr>
      <vt:lpstr>Cavolini</vt:lpstr>
      <vt:lpstr>Atkinson Hyperlegible Bold</vt:lpstr>
      <vt:lpstr>Aptos</vt:lpstr>
      <vt:lpstr>Courier New</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9</cp:revision>
  <dcterms:created xsi:type="dcterms:W3CDTF">2006-08-16T00:00:00Z</dcterms:created>
  <dcterms:modified xsi:type="dcterms:W3CDTF">2025-02-15T19:18:12Z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0x01010095B9CFA3E61CBB43BF684C8389ECF8B5</vt:lpwstr>
  </property>
  <property fmtid="{D5CDD505-2E9C-101B-9397-08002B2CF9AE}" pid="3" name="MediaServiceImageTags">
    <vt:lpwstr/>
  </property>
</Properties>
</file>