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8" r:id="rId5"/>
    <p:sldMasterId id="2147483684" r:id="rId6"/>
  </p:sldMasterIdLst>
  <p:notesMasterIdLst>
    <p:notesMasterId r:id="rId16"/>
  </p:notesMasterIdLst>
  <p:sldIdLst>
    <p:sldId id="867" r:id="rId7"/>
    <p:sldId id="271" r:id="rId8"/>
    <p:sldId id="868" r:id="rId9"/>
    <p:sldId id="869" r:id="rId10"/>
    <p:sldId id="794" r:id="rId11"/>
    <p:sldId id="2147474635" r:id="rId12"/>
    <p:sldId id="852" r:id="rId13"/>
    <p:sldId id="2147474633" r:id="rId14"/>
    <p:sldId id="2147474637" r:id="rId15"/>
  </p:sldIdLst>
  <p:sldSz cx="18288000" cy="10287000"/>
  <p:notesSz cx="6858000" cy="9144000"/>
  <p:embeddedFontLst>
    <p:embeddedFont>
      <p:font typeface="ADLaM Display" panose="02010000000000000000" pitchFamily="2" charset="0"/>
      <p:regular r:id="rId17"/>
    </p:embeddedFont>
    <p:embeddedFont>
      <p:font typeface="Atkinson Hyperlegible" panose="020B0604020202020204" charset="0"/>
      <p:regular r:id="rId18"/>
    </p:embeddedFont>
    <p:embeddedFont>
      <p:font typeface="Atkinson Hyperlegible Bold" panose="020B0604020202020204" charset="0"/>
      <p:regular r:id="rId19"/>
    </p:embeddedFont>
    <p:embeddedFont>
      <p:font typeface="Cavolini" panose="03000502040302020204" pitchFamily="66" charset="0"/>
      <p:regular r:id="rId20"/>
      <p:bold r:id="rId21"/>
      <p:italic r:id="rId22"/>
      <p:boldItalic r:id="rId23"/>
    </p:embeddedFont>
    <p:embeddedFont>
      <p:font typeface="Congenial" panose="02000503040000020004"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0EA52E-558F-29FE-A173-1A1CE7DE6998}" name="Natalie  Fischer" initials="NF" userId="S::natalie.fischer_lshtm.ac.uk#ext#@worldhealthorg.onmicrosoft.com::9450b5f0-3a06-43da-a453-d89915c879d2" providerId="AD"/>
  <p188:author id="{F00BE82E-B2FE-5A11-6DDD-DCC97C69DF34}" name="ALBERTI, Kathryn" initials="AK" userId="S::albertik@who.int::b6ab0193-bb89-4217-858a-2e968de9a597" providerId="AD"/>
  <p188:author id="{3E14C238-3407-E97D-EADE-ED75DDC8B04A}" name="DOMINGUEZ, Morgane" initials="MD" userId="S::mdominguez@who.int::d29c428e-ee62-4017-a838-521138d5b01c" providerId="AD"/>
  <p188:author id="{C86E1C9F-EDEA-A088-F630-D2A000C1EE51}" name="Andrew Azman" initials="AA" userId="S::aazman1_jh.edu#ext#@worldhealthorg.onmicrosoft.com::b2860add-2acb-47ce-8211-c7e248b47201" providerId="AD"/>
  <p188:author id="{B8AB2BEC-9575-2F2B-7AF6-44FFF427B71D}" name="Flavio FINGER" initials="FF" userId="S::flavio.finger_epicentre.msf.org#ext#@worldhealthorg.onmicrosoft.com::de158966-4029-4a1f-af38-a0ca51a1341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4DB1A9"/>
    <a:srgbClr val="C5E6E8"/>
    <a:srgbClr val="4F81BD"/>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BBC96A-C4BE-4FD9-B742-739A7F7F767D}" v="70" dt="2025-02-15T19:04:01.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74" autoAdjust="0"/>
  </p:normalViewPr>
  <p:slideViewPr>
    <p:cSldViewPr snapToGrid="0">
      <p:cViewPr varScale="1">
        <p:scale>
          <a:sx n="31" d="100"/>
          <a:sy n="31" d="100"/>
        </p:scale>
        <p:origin x="1348" y="4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Azman" userId="S::aazman1_jh.edu#ext#@worldhealthorg.onmicrosoft.com::b2860add-2acb-47ce-8211-c7e248b47201" providerId="AD" clId="Web-{EC11DF3C-7B23-253A-7C5D-C779A81B83DD}"/>
    <pc:docChg chg="mod modSld">
      <pc:chgData name="Andrew Azman" userId="S::aazman1_jh.edu#ext#@worldhealthorg.onmicrosoft.com::b2860add-2acb-47ce-8211-c7e248b47201" providerId="AD" clId="Web-{EC11DF3C-7B23-253A-7C5D-C779A81B83DD}" dt="2024-09-20T07:47:33.562" v="7" actId="20577"/>
      <pc:docMkLst>
        <pc:docMk/>
      </pc:docMkLst>
      <pc:sldChg chg="modSp modCm">
        <pc:chgData name="Andrew Azman" userId="S::aazman1_jh.edu#ext#@worldhealthorg.onmicrosoft.com::b2860add-2acb-47ce-8211-c7e248b47201" providerId="AD" clId="Web-{EC11DF3C-7B23-253A-7C5D-C779A81B83DD}" dt="2024-09-20T07:47:33.562" v="7" actId="20577"/>
        <pc:sldMkLst>
          <pc:docMk/>
          <pc:sldMk cId="3943941343" sldId="869"/>
        </pc:sldMkLst>
        <pc:spChg chg="mod">
          <ac:chgData name="Andrew Azman" userId="S::aazman1_jh.edu#ext#@worldhealthorg.onmicrosoft.com::b2860add-2acb-47ce-8211-c7e248b47201" providerId="AD" clId="Web-{EC11DF3C-7B23-253A-7C5D-C779A81B83DD}" dt="2024-09-20T07:47:33.562" v="7" actId="20577"/>
          <ac:spMkLst>
            <pc:docMk/>
            <pc:sldMk cId="3943941343" sldId="869"/>
            <ac:spMk id="21" creationId="{F0819B31-1A4C-E4E2-2809-5FC874398A98}"/>
          </ac:spMkLst>
        </pc:spChg>
        <pc:extLst>
          <p:ext xmlns:p="http://schemas.openxmlformats.org/presentationml/2006/main" uri="{D6D511B9-2390-475A-947B-AFAB55BFBCF1}">
            <pc226:cmChg xmlns:pc226="http://schemas.microsoft.com/office/powerpoint/2022/06/main/command" chg="mod">
              <pc226:chgData name="Andrew Azman" userId="S::aazman1_jh.edu#ext#@worldhealthorg.onmicrosoft.com::b2860add-2acb-47ce-8211-c7e248b47201" providerId="AD" clId="Web-{EC11DF3C-7B23-253A-7C5D-C779A81B83DD}" dt="2024-09-20T07:47:23.686" v="5" actId="20577"/>
              <pc2:cmMkLst xmlns:pc2="http://schemas.microsoft.com/office/powerpoint/2019/9/main/command">
                <pc:docMk/>
                <pc:sldMk cId="3943941343" sldId="869"/>
                <pc2:cmMk id="{9ECAD12F-01B1-4FF2-A99B-8C8DC736DD6D}"/>
              </pc2:cmMkLst>
            </pc226:cmChg>
            <pc226:cmChg xmlns:pc226="http://schemas.microsoft.com/office/powerpoint/2022/06/main/command" chg="mod">
              <pc226:chgData name="Andrew Azman" userId="S::aazman1_jh.edu#ext#@worldhealthorg.onmicrosoft.com::b2860add-2acb-47ce-8211-c7e248b47201" providerId="AD" clId="Web-{EC11DF3C-7B23-253A-7C5D-C779A81B83DD}" dt="2024-09-20T07:47:23.686" v="5" actId="20577"/>
              <pc2:cmMkLst xmlns:pc2="http://schemas.microsoft.com/office/powerpoint/2019/9/main/command">
                <pc:docMk/>
                <pc:sldMk cId="3943941343" sldId="869"/>
                <pc2:cmMk id="{BE1D3B3A-7FD4-46F7-A1B0-73813A6982C4}"/>
              </pc2:cmMkLst>
            </pc226:cmChg>
            <pc226:cmChg xmlns:pc226="http://schemas.microsoft.com/office/powerpoint/2022/06/main/command" chg="mod">
              <pc226:chgData name="Andrew Azman" userId="S::aazman1_jh.edu#ext#@worldhealthorg.onmicrosoft.com::b2860add-2acb-47ce-8211-c7e248b47201" providerId="AD" clId="Web-{EC11DF3C-7B23-253A-7C5D-C779A81B83DD}" dt="2024-09-20T07:47:23.686" v="5" actId="20577"/>
              <pc2:cmMkLst xmlns:pc2="http://schemas.microsoft.com/office/powerpoint/2019/9/main/command">
                <pc:docMk/>
                <pc:sldMk cId="3943941343" sldId="869"/>
                <pc2:cmMk id="{7BEB3F3C-B173-4875-A3A9-BE82AF1F9804}"/>
              </pc2:cmMkLst>
            </pc226:cmChg>
          </p:ext>
        </pc:extLst>
      </pc:sldChg>
    </pc:docChg>
  </pc:docChgLst>
  <pc:docChgLst>
    <pc:chgData name="DOMINGUEZ, Morgane" userId="d29c428e-ee62-4017-a838-521138d5b01c" providerId="ADAL" clId="{327A537A-BC58-4210-9F20-35D9556CCFBB}"/>
    <pc:docChg chg="undo custSel delSld modSld">
      <pc:chgData name="DOMINGUEZ, Morgane" userId="d29c428e-ee62-4017-a838-521138d5b01c" providerId="ADAL" clId="{327A537A-BC58-4210-9F20-35D9556CCFBB}" dt="2024-12-16T18:18:41.720" v="1191"/>
      <pc:docMkLst>
        <pc:docMk/>
      </pc:docMkLst>
      <pc:sldChg chg="addSp delSp modSp mod modTransition modAnim">
        <pc:chgData name="DOMINGUEZ, Morgane" userId="d29c428e-ee62-4017-a838-521138d5b01c" providerId="ADAL" clId="{327A537A-BC58-4210-9F20-35D9556CCFBB}" dt="2024-12-13T16:07:06.989" v="1141" actId="113"/>
        <pc:sldMkLst>
          <pc:docMk/>
          <pc:sldMk cId="2083123537" sldId="271"/>
        </pc:sldMkLst>
        <pc:spChg chg="add mod">
          <ac:chgData name="DOMINGUEZ, Morgane" userId="d29c428e-ee62-4017-a838-521138d5b01c" providerId="ADAL" clId="{327A537A-BC58-4210-9F20-35D9556CCFBB}" dt="2024-12-13T16:07:06.989" v="1141" actId="113"/>
          <ac:spMkLst>
            <pc:docMk/>
            <pc:sldMk cId="2083123537" sldId="271"/>
            <ac:spMk id="2" creationId="{B383F6C4-1FDE-C87B-E27E-93DF9BD11FC7}"/>
          </ac:spMkLst>
        </pc:spChg>
        <pc:spChg chg="del mod">
          <ac:chgData name="DOMINGUEZ, Morgane" userId="d29c428e-ee62-4017-a838-521138d5b01c" providerId="ADAL" clId="{327A537A-BC58-4210-9F20-35D9556CCFBB}" dt="2024-12-09T10:04:35.184" v="10" actId="478"/>
          <ac:spMkLst>
            <pc:docMk/>
            <pc:sldMk cId="2083123537" sldId="271"/>
            <ac:spMk id="3" creationId="{2D3B74E2-CBC8-2A6F-E7F6-93393C3CB641}"/>
          </ac:spMkLst>
        </pc:spChg>
        <pc:spChg chg="mod">
          <ac:chgData name="DOMINGUEZ, Morgane" userId="d29c428e-ee62-4017-a838-521138d5b01c" providerId="ADAL" clId="{327A537A-BC58-4210-9F20-35D9556CCFBB}" dt="2024-12-13T15:34:14.320" v="1058" actId="1076"/>
          <ac:spMkLst>
            <pc:docMk/>
            <pc:sldMk cId="2083123537" sldId="271"/>
            <ac:spMk id="16" creationId="{AAF3ADE4-B9D1-A21D-E276-E4E27DE2AB22}"/>
          </ac:spMkLst>
        </pc:spChg>
        <pc:picChg chg="add mod">
          <ac:chgData name="DOMINGUEZ, Morgane" userId="d29c428e-ee62-4017-a838-521138d5b01c" providerId="ADAL" clId="{327A537A-BC58-4210-9F20-35D9556CCFBB}" dt="2024-12-12T08:00:42.093" v="599" actId="1076"/>
          <ac:picMkLst>
            <pc:docMk/>
            <pc:sldMk cId="2083123537" sldId="271"/>
            <ac:picMk id="3" creationId="{38555C88-508E-459B-93CB-F19622627860}"/>
          </ac:picMkLst>
        </pc:picChg>
      </pc:sldChg>
      <pc:sldChg chg="addSp delSp modSp mod modTransition delAnim modAnim delCm">
        <pc:chgData name="DOMINGUEZ, Morgane" userId="d29c428e-ee62-4017-a838-521138d5b01c" providerId="ADAL" clId="{327A537A-BC58-4210-9F20-35D9556CCFBB}" dt="2024-12-16T18:18:41.720" v="1191"/>
        <pc:sldMkLst>
          <pc:docMk/>
          <pc:sldMk cId="558063434" sldId="794"/>
        </pc:sldMkLst>
        <pc:spChg chg="mod">
          <ac:chgData name="DOMINGUEZ, Morgane" userId="d29c428e-ee62-4017-a838-521138d5b01c" providerId="ADAL" clId="{327A537A-BC58-4210-9F20-35D9556CCFBB}" dt="2024-12-13T14:29:06.873" v="1039" actId="1076"/>
          <ac:spMkLst>
            <pc:docMk/>
            <pc:sldMk cId="558063434" sldId="794"/>
            <ac:spMk id="2" creationId="{7315CC10-F468-C3D2-0E30-943418C26317}"/>
          </ac:spMkLst>
        </pc:spChg>
        <pc:spChg chg="mod">
          <ac:chgData name="DOMINGUEZ, Morgane" userId="d29c428e-ee62-4017-a838-521138d5b01c" providerId="ADAL" clId="{327A537A-BC58-4210-9F20-35D9556CCFBB}" dt="2024-12-13T14:29:06.873" v="1039" actId="1076"/>
          <ac:spMkLst>
            <pc:docMk/>
            <pc:sldMk cId="558063434" sldId="794"/>
            <ac:spMk id="3" creationId="{01C7B21D-3A4E-086A-ACCE-B1A9A36650F3}"/>
          </ac:spMkLst>
        </pc:spChg>
        <pc:spChg chg="mod">
          <ac:chgData name="DOMINGUEZ, Morgane" userId="d29c428e-ee62-4017-a838-521138d5b01c" providerId="ADAL" clId="{327A537A-BC58-4210-9F20-35D9556CCFBB}" dt="2024-12-13T14:29:06.873" v="1039" actId="1076"/>
          <ac:spMkLst>
            <pc:docMk/>
            <pc:sldMk cId="558063434" sldId="794"/>
            <ac:spMk id="4" creationId="{F63FB797-CB97-E0C1-B68A-9B56F45166F0}"/>
          </ac:spMkLst>
        </pc:spChg>
        <pc:spChg chg="del">
          <ac:chgData name="DOMINGUEZ, Morgane" userId="d29c428e-ee62-4017-a838-521138d5b01c" providerId="ADAL" clId="{327A537A-BC58-4210-9F20-35D9556CCFBB}" dt="2024-12-09T10:12:25.236" v="151" actId="21"/>
          <ac:spMkLst>
            <pc:docMk/>
            <pc:sldMk cId="558063434" sldId="794"/>
            <ac:spMk id="5" creationId="{85E0983A-178F-520C-2F2D-264017DF70EF}"/>
          </ac:spMkLst>
        </pc:spChg>
        <pc:spChg chg="del">
          <ac:chgData name="DOMINGUEZ, Morgane" userId="d29c428e-ee62-4017-a838-521138d5b01c" providerId="ADAL" clId="{327A537A-BC58-4210-9F20-35D9556CCFBB}" dt="2024-12-09T10:12:23.848" v="150" actId="21"/>
          <ac:spMkLst>
            <pc:docMk/>
            <pc:sldMk cId="558063434" sldId="794"/>
            <ac:spMk id="6" creationId="{C8100813-F6C5-108D-1294-007F3DDD13C0}"/>
          </ac:spMkLst>
        </pc:spChg>
        <pc:spChg chg="del">
          <ac:chgData name="DOMINGUEZ, Morgane" userId="d29c428e-ee62-4017-a838-521138d5b01c" providerId="ADAL" clId="{327A537A-BC58-4210-9F20-35D9556CCFBB}" dt="2024-12-09T10:16:33.415" v="200" actId="21"/>
          <ac:spMkLst>
            <pc:docMk/>
            <pc:sldMk cId="558063434" sldId="794"/>
            <ac:spMk id="8" creationId="{ACA0388A-B0C1-84FC-F79C-6373490974EE}"/>
          </ac:spMkLst>
        </pc:spChg>
        <pc:spChg chg="add del mod">
          <ac:chgData name="DOMINGUEZ, Morgane" userId="d29c428e-ee62-4017-a838-521138d5b01c" providerId="ADAL" clId="{327A537A-BC58-4210-9F20-35D9556CCFBB}" dt="2024-12-09T10:12:41.447" v="154" actId="478"/>
          <ac:spMkLst>
            <pc:docMk/>
            <pc:sldMk cId="558063434" sldId="794"/>
            <ac:spMk id="9" creationId="{1941B12C-B317-FC19-C6E3-046DB6425B79}"/>
          </ac:spMkLst>
        </pc:spChg>
        <pc:spChg chg="del">
          <ac:chgData name="DOMINGUEZ, Morgane" userId="d29c428e-ee62-4017-a838-521138d5b01c" providerId="ADAL" clId="{327A537A-BC58-4210-9F20-35D9556CCFBB}" dt="2024-12-09T10:16:55.615" v="209" actId="21"/>
          <ac:spMkLst>
            <pc:docMk/>
            <pc:sldMk cId="558063434" sldId="794"/>
            <ac:spMk id="11" creationId="{D7533413-8DDB-46F9-8B03-22221805AE8A}"/>
          </ac:spMkLst>
        </pc:spChg>
        <pc:spChg chg="del">
          <ac:chgData name="DOMINGUEZ, Morgane" userId="d29c428e-ee62-4017-a838-521138d5b01c" providerId="ADAL" clId="{327A537A-BC58-4210-9F20-35D9556CCFBB}" dt="2024-12-09T10:16:50.655" v="207" actId="21"/>
          <ac:spMkLst>
            <pc:docMk/>
            <pc:sldMk cId="558063434" sldId="794"/>
            <ac:spMk id="13" creationId="{3E88AE63-F0B8-E721-14F8-D42F9364A8FA}"/>
          </ac:spMkLst>
        </pc:spChg>
        <pc:spChg chg="mod">
          <ac:chgData name="DOMINGUEZ, Morgane" userId="d29c428e-ee62-4017-a838-521138d5b01c" providerId="ADAL" clId="{327A537A-BC58-4210-9F20-35D9556CCFBB}" dt="2024-12-13T14:29:06.873" v="1039" actId="1076"/>
          <ac:spMkLst>
            <pc:docMk/>
            <pc:sldMk cId="558063434" sldId="794"/>
            <ac:spMk id="15" creationId="{5B68F8CA-E0C5-60FE-A03A-E98DEF7D2942}"/>
          </ac:spMkLst>
        </pc:spChg>
        <pc:spChg chg="mod ord">
          <ac:chgData name="DOMINGUEZ, Morgane" userId="d29c428e-ee62-4017-a838-521138d5b01c" providerId="ADAL" clId="{327A537A-BC58-4210-9F20-35D9556CCFBB}" dt="2024-12-16T18:15:46.240" v="1179" actId="166"/>
          <ac:spMkLst>
            <pc:docMk/>
            <pc:sldMk cId="558063434" sldId="794"/>
            <ac:spMk id="16" creationId="{D4522D94-3160-C8BB-8F3D-C1C9CE6AC06E}"/>
          </ac:spMkLst>
        </pc:spChg>
        <pc:spChg chg="mod">
          <ac:chgData name="DOMINGUEZ, Morgane" userId="d29c428e-ee62-4017-a838-521138d5b01c" providerId="ADAL" clId="{327A537A-BC58-4210-9F20-35D9556CCFBB}" dt="2024-12-13T14:29:06.873" v="1039" actId="1076"/>
          <ac:spMkLst>
            <pc:docMk/>
            <pc:sldMk cId="558063434" sldId="794"/>
            <ac:spMk id="17" creationId="{FDA2F2E8-C97F-718B-6C8A-5FFC075C0BAB}"/>
          </ac:spMkLst>
        </pc:spChg>
        <pc:spChg chg="mod topLvl">
          <ac:chgData name="DOMINGUEZ, Morgane" userId="d29c428e-ee62-4017-a838-521138d5b01c" providerId="ADAL" clId="{327A537A-BC58-4210-9F20-35D9556CCFBB}" dt="2024-12-13T16:51:45.921" v="1147" actId="1076"/>
          <ac:spMkLst>
            <pc:docMk/>
            <pc:sldMk cId="558063434" sldId="794"/>
            <ac:spMk id="19" creationId="{0FDC26BC-5EB5-78F6-4433-D7B93EB38A43}"/>
          </ac:spMkLst>
        </pc:spChg>
        <pc:spChg chg="mod">
          <ac:chgData name="DOMINGUEZ, Morgane" userId="d29c428e-ee62-4017-a838-521138d5b01c" providerId="ADAL" clId="{327A537A-BC58-4210-9F20-35D9556CCFBB}" dt="2024-12-09T10:15:07.863" v="183" actId="14100"/>
          <ac:spMkLst>
            <pc:docMk/>
            <pc:sldMk cId="558063434" sldId="794"/>
            <ac:spMk id="20" creationId="{87ADAFA4-04B1-8788-4A71-B060307D4BFD}"/>
          </ac:spMkLst>
        </pc:spChg>
        <pc:spChg chg="mod">
          <ac:chgData name="DOMINGUEZ, Morgane" userId="d29c428e-ee62-4017-a838-521138d5b01c" providerId="ADAL" clId="{327A537A-BC58-4210-9F20-35D9556CCFBB}" dt="2024-12-09T10:14:27.869" v="176" actId="165"/>
          <ac:spMkLst>
            <pc:docMk/>
            <pc:sldMk cId="558063434" sldId="794"/>
            <ac:spMk id="21" creationId="{556EF56F-9587-0A49-0F45-7310EBB8E325}"/>
          </ac:spMkLst>
        </pc:spChg>
        <pc:spChg chg="del">
          <ac:chgData name="DOMINGUEZ, Morgane" userId="d29c428e-ee62-4017-a838-521138d5b01c" providerId="ADAL" clId="{327A537A-BC58-4210-9F20-35D9556CCFBB}" dt="2024-12-09T10:16:40.118" v="201" actId="21"/>
          <ac:spMkLst>
            <pc:docMk/>
            <pc:sldMk cId="558063434" sldId="794"/>
            <ac:spMk id="23" creationId="{D8E0A76E-55F6-998E-9A63-CD9688AA278B}"/>
          </ac:spMkLst>
        </pc:spChg>
        <pc:spChg chg="del">
          <ac:chgData name="DOMINGUEZ, Morgane" userId="d29c428e-ee62-4017-a838-521138d5b01c" providerId="ADAL" clId="{327A537A-BC58-4210-9F20-35D9556CCFBB}" dt="2024-12-09T10:16:44.146" v="204" actId="21"/>
          <ac:spMkLst>
            <pc:docMk/>
            <pc:sldMk cId="558063434" sldId="794"/>
            <ac:spMk id="25" creationId="{1994BF89-BC07-3006-F9D0-A667AAE02489}"/>
          </ac:spMkLst>
        </pc:spChg>
        <pc:spChg chg="del">
          <ac:chgData name="DOMINGUEZ, Morgane" userId="d29c428e-ee62-4017-a838-521138d5b01c" providerId="ADAL" clId="{327A537A-BC58-4210-9F20-35D9556CCFBB}" dt="2024-12-09T10:16:48.175" v="206" actId="21"/>
          <ac:spMkLst>
            <pc:docMk/>
            <pc:sldMk cId="558063434" sldId="794"/>
            <ac:spMk id="27" creationId="{1CEEF7BA-3A93-D2AA-081E-0923318E518B}"/>
          </ac:spMkLst>
        </pc:spChg>
        <pc:spChg chg="mod">
          <ac:chgData name="DOMINGUEZ, Morgane" userId="d29c428e-ee62-4017-a838-521138d5b01c" providerId="ADAL" clId="{327A537A-BC58-4210-9F20-35D9556CCFBB}" dt="2024-12-16T18:17:21.115" v="1182" actId="165"/>
          <ac:spMkLst>
            <pc:docMk/>
            <pc:sldMk cId="558063434" sldId="794"/>
            <ac:spMk id="30" creationId="{6BFC4CC1-2AB5-30D2-5913-D5F4714BB4AD}"/>
          </ac:spMkLst>
        </pc:spChg>
        <pc:spChg chg="mod topLvl">
          <ac:chgData name="DOMINGUEZ, Morgane" userId="d29c428e-ee62-4017-a838-521138d5b01c" providerId="ADAL" clId="{327A537A-BC58-4210-9F20-35D9556CCFBB}" dt="2024-12-16T18:17:40.805" v="1184" actId="164"/>
          <ac:spMkLst>
            <pc:docMk/>
            <pc:sldMk cId="558063434" sldId="794"/>
            <ac:spMk id="32" creationId="{7A96AF4F-7ED1-EC2C-1F3F-F09F3082DFEC}"/>
          </ac:spMkLst>
        </pc:spChg>
        <pc:spChg chg="mod topLvl">
          <ac:chgData name="DOMINGUEZ, Morgane" userId="d29c428e-ee62-4017-a838-521138d5b01c" providerId="ADAL" clId="{327A537A-BC58-4210-9F20-35D9556CCFBB}" dt="2024-12-16T18:17:40.805" v="1184" actId="164"/>
          <ac:spMkLst>
            <pc:docMk/>
            <pc:sldMk cId="558063434" sldId="794"/>
            <ac:spMk id="33" creationId="{0DBC838D-E659-A54D-5BC7-082FDDE4C5E9}"/>
          </ac:spMkLst>
        </pc:spChg>
        <pc:spChg chg="mod ord topLvl">
          <ac:chgData name="DOMINGUEZ, Morgane" userId="d29c428e-ee62-4017-a838-521138d5b01c" providerId="ADAL" clId="{327A537A-BC58-4210-9F20-35D9556CCFBB}" dt="2024-12-16T18:17:40.805" v="1184" actId="164"/>
          <ac:spMkLst>
            <pc:docMk/>
            <pc:sldMk cId="558063434" sldId="794"/>
            <ac:spMk id="34" creationId="{FBECC044-A75C-342F-C686-9B2FC4866CDE}"/>
          </ac:spMkLst>
        </pc:spChg>
        <pc:spChg chg="mod topLvl">
          <ac:chgData name="DOMINGUEZ, Morgane" userId="d29c428e-ee62-4017-a838-521138d5b01c" providerId="ADAL" clId="{327A537A-BC58-4210-9F20-35D9556CCFBB}" dt="2024-12-16T18:17:49.539" v="1185" actId="164"/>
          <ac:spMkLst>
            <pc:docMk/>
            <pc:sldMk cId="558063434" sldId="794"/>
            <ac:spMk id="35" creationId="{6F2F1038-EABA-5633-D080-3201082CF4B9}"/>
          </ac:spMkLst>
        </pc:spChg>
        <pc:spChg chg="mod topLvl">
          <ac:chgData name="DOMINGUEZ, Morgane" userId="d29c428e-ee62-4017-a838-521138d5b01c" providerId="ADAL" clId="{327A537A-BC58-4210-9F20-35D9556CCFBB}" dt="2024-12-16T18:17:49.539" v="1185" actId="164"/>
          <ac:spMkLst>
            <pc:docMk/>
            <pc:sldMk cId="558063434" sldId="794"/>
            <ac:spMk id="36" creationId="{173A20BC-E1A8-6B19-6532-BAB554FE3029}"/>
          </ac:spMkLst>
        </pc:spChg>
        <pc:spChg chg="add mod topLvl">
          <ac:chgData name="DOMINGUEZ, Morgane" userId="d29c428e-ee62-4017-a838-521138d5b01c" providerId="ADAL" clId="{327A537A-BC58-4210-9F20-35D9556CCFBB}" dt="2024-12-16T18:17:49.539" v="1185" actId="164"/>
          <ac:spMkLst>
            <pc:docMk/>
            <pc:sldMk cId="558063434" sldId="794"/>
            <ac:spMk id="37" creationId="{7481CCEF-0E82-661E-70CB-7BFBFE75F578}"/>
          </ac:spMkLst>
        </pc:spChg>
        <pc:grpChg chg="add del mod">
          <ac:chgData name="DOMINGUEZ, Morgane" userId="d29c428e-ee62-4017-a838-521138d5b01c" providerId="ADAL" clId="{327A537A-BC58-4210-9F20-35D9556CCFBB}" dt="2024-12-16T18:17:21.115" v="1182" actId="165"/>
          <ac:grpSpMkLst>
            <pc:docMk/>
            <pc:sldMk cId="558063434" sldId="794"/>
            <ac:grpSpMk id="6" creationId="{BABC4B99-DB1C-79E4-7825-F5E8E0435B01}"/>
          </ac:grpSpMkLst>
        </pc:grpChg>
        <pc:grpChg chg="add mod">
          <ac:chgData name="DOMINGUEZ, Morgane" userId="d29c428e-ee62-4017-a838-521138d5b01c" providerId="ADAL" clId="{327A537A-BC58-4210-9F20-35D9556CCFBB}" dt="2024-12-16T18:17:40.805" v="1184" actId="164"/>
          <ac:grpSpMkLst>
            <pc:docMk/>
            <pc:sldMk cId="558063434" sldId="794"/>
            <ac:grpSpMk id="7" creationId="{6D8B5FD9-B9C1-03E5-E97A-0094D4364D47}"/>
          </ac:grpSpMkLst>
        </pc:grpChg>
        <pc:grpChg chg="add mod">
          <ac:chgData name="DOMINGUEZ, Morgane" userId="d29c428e-ee62-4017-a838-521138d5b01c" providerId="ADAL" clId="{327A537A-BC58-4210-9F20-35D9556CCFBB}" dt="2024-12-16T18:17:49.539" v="1185" actId="164"/>
          <ac:grpSpMkLst>
            <pc:docMk/>
            <pc:sldMk cId="558063434" sldId="794"/>
            <ac:grpSpMk id="8" creationId="{931A5B54-31A9-BC09-80DF-0D8AD0F9C958}"/>
          </ac:grpSpMkLst>
        </pc:grpChg>
        <pc:grpChg chg="del">
          <ac:chgData name="DOMINGUEZ, Morgane" userId="d29c428e-ee62-4017-a838-521138d5b01c" providerId="ADAL" clId="{327A537A-BC58-4210-9F20-35D9556CCFBB}" dt="2024-12-09T10:14:27.869" v="176" actId="165"/>
          <ac:grpSpMkLst>
            <pc:docMk/>
            <pc:sldMk cId="558063434" sldId="794"/>
            <ac:grpSpMk id="14" creationId="{A672F005-06CE-80F6-3EFC-003B5911E55B}"/>
          </ac:grpSpMkLst>
        </pc:grpChg>
        <pc:grpChg chg="mod topLvl">
          <ac:chgData name="DOMINGUEZ, Morgane" userId="d29c428e-ee62-4017-a838-521138d5b01c" providerId="ADAL" clId="{327A537A-BC58-4210-9F20-35D9556CCFBB}" dt="2024-12-13T16:52:47.054" v="1155" actId="14100"/>
          <ac:grpSpMkLst>
            <pc:docMk/>
            <pc:sldMk cId="558063434" sldId="794"/>
            <ac:grpSpMk id="18" creationId="{126F14E0-F535-91EE-EF9F-5B5A4178BC01}"/>
          </ac:grpSpMkLst>
        </pc:grpChg>
        <pc:grpChg chg="add mod ord topLvl">
          <ac:chgData name="DOMINGUEZ, Morgane" userId="d29c428e-ee62-4017-a838-521138d5b01c" providerId="ADAL" clId="{327A537A-BC58-4210-9F20-35D9556CCFBB}" dt="2024-12-16T18:17:21.115" v="1182" actId="165"/>
          <ac:grpSpMkLst>
            <pc:docMk/>
            <pc:sldMk cId="558063434" sldId="794"/>
            <ac:grpSpMk id="28" creationId="{B9965637-9B00-D06C-DD84-AE86F2348096}"/>
          </ac:grpSpMkLst>
        </pc:grpChg>
        <pc:grpChg chg="add del mod">
          <ac:chgData name="DOMINGUEZ, Morgane" userId="d29c428e-ee62-4017-a838-521138d5b01c" providerId="ADAL" clId="{327A537A-BC58-4210-9F20-35D9556CCFBB}" dt="2024-12-09T10:15:38.389" v="187" actId="165"/>
          <ac:grpSpMkLst>
            <pc:docMk/>
            <pc:sldMk cId="558063434" sldId="794"/>
            <ac:grpSpMk id="31" creationId="{41B88A36-0C22-0DF1-4CF8-793874CF9072}"/>
          </ac:grpSpMkLst>
        </pc:grpChg>
        <pc:picChg chg="add mod">
          <ac:chgData name="DOMINGUEZ, Morgane" userId="d29c428e-ee62-4017-a838-521138d5b01c" providerId="ADAL" clId="{327A537A-BC58-4210-9F20-35D9556CCFBB}" dt="2024-12-13T14:43:01.240" v="1042" actId="1076"/>
          <ac:picMkLst>
            <pc:docMk/>
            <pc:sldMk cId="558063434" sldId="794"/>
            <ac:picMk id="5" creationId="{77540772-C9D5-8B98-6898-7D230AB75046}"/>
          </ac:picMkLst>
        </pc:picChg>
        <pc:picChg chg="del">
          <ac:chgData name="DOMINGUEZ, Morgane" userId="d29c428e-ee62-4017-a838-521138d5b01c" providerId="ADAL" clId="{327A537A-BC58-4210-9F20-35D9556CCFBB}" dt="2024-12-09T10:16:31.388" v="199" actId="21"/>
          <ac:picMkLst>
            <pc:docMk/>
            <pc:sldMk cId="558063434" sldId="794"/>
            <ac:picMk id="7" creationId="{B7739DA3-32E4-4490-7314-05446E106B93}"/>
          </ac:picMkLst>
        </pc:picChg>
        <pc:picChg chg="del">
          <ac:chgData name="DOMINGUEZ, Morgane" userId="d29c428e-ee62-4017-a838-521138d5b01c" providerId="ADAL" clId="{327A537A-BC58-4210-9F20-35D9556CCFBB}" dt="2024-12-09T10:16:56.898" v="210" actId="21"/>
          <ac:picMkLst>
            <pc:docMk/>
            <pc:sldMk cId="558063434" sldId="794"/>
            <ac:picMk id="10" creationId="{59C94960-59BB-08C3-5BE1-C7709F8F2456}"/>
          </ac:picMkLst>
        </pc:picChg>
        <pc:picChg chg="del">
          <ac:chgData name="DOMINGUEZ, Morgane" userId="d29c428e-ee62-4017-a838-521138d5b01c" providerId="ADAL" clId="{327A537A-BC58-4210-9F20-35D9556CCFBB}" dt="2024-12-09T10:16:51.955" v="208" actId="21"/>
          <ac:picMkLst>
            <pc:docMk/>
            <pc:sldMk cId="558063434" sldId="794"/>
            <ac:picMk id="12" creationId="{AC169258-D11E-68A9-D2AD-3490AB7E4574}"/>
          </ac:picMkLst>
        </pc:picChg>
        <pc:picChg chg="del">
          <ac:chgData name="DOMINGUEZ, Morgane" userId="d29c428e-ee62-4017-a838-521138d5b01c" providerId="ADAL" clId="{327A537A-BC58-4210-9F20-35D9556CCFBB}" dt="2024-12-09T10:16:41.354" v="202" actId="21"/>
          <ac:picMkLst>
            <pc:docMk/>
            <pc:sldMk cId="558063434" sldId="794"/>
            <ac:picMk id="22" creationId="{589B580C-A2D0-D81C-5DEB-673C42C89EED}"/>
          </ac:picMkLst>
        </pc:picChg>
        <pc:picChg chg="del">
          <ac:chgData name="DOMINGUEZ, Morgane" userId="d29c428e-ee62-4017-a838-521138d5b01c" providerId="ADAL" clId="{327A537A-BC58-4210-9F20-35D9556CCFBB}" dt="2024-12-09T10:16:42.706" v="203" actId="21"/>
          <ac:picMkLst>
            <pc:docMk/>
            <pc:sldMk cId="558063434" sldId="794"/>
            <ac:picMk id="24" creationId="{D6FC00E2-3CE1-7E8B-861B-6B52694EB2A8}"/>
          </ac:picMkLst>
        </pc:picChg>
        <pc:picChg chg="del">
          <ac:chgData name="DOMINGUEZ, Morgane" userId="d29c428e-ee62-4017-a838-521138d5b01c" providerId="ADAL" clId="{327A537A-BC58-4210-9F20-35D9556CCFBB}" dt="2024-12-09T10:16:45.560" v="205" actId="21"/>
          <ac:picMkLst>
            <pc:docMk/>
            <pc:sldMk cId="558063434" sldId="794"/>
            <ac:picMk id="26" creationId="{0082F619-F14F-CA11-1FE9-833952EBAB22}"/>
          </ac:picMkLst>
        </pc:picChg>
        <pc:picChg chg="mod ord">
          <ac:chgData name="DOMINGUEZ, Morgane" userId="d29c428e-ee62-4017-a838-521138d5b01c" providerId="ADAL" clId="{327A537A-BC58-4210-9F20-35D9556CCFBB}" dt="2024-12-16T18:17:21.115" v="1182" actId="165"/>
          <ac:picMkLst>
            <pc:docMk/>
            <pc:sldMk cId="558063434" sldId="794"/>
            <ac:picMk id="29" creationId="{D271C5EB-6E2C-2C16-8FF1-1A06CA781130}"/>
          </ac:picMkLst>
        </pc:picChg>
        <pc:extLst>
          <p:ext xmlns:p="http://schemas.openxmlformats.org/presentationml/2006/main" uri="{D6D511B9-2390-475A-947B-AFAB55BFBCF1}">
            <pc226:cmChg xmlns:pc226="http://schemas.microsoft.com/office/powerpoint/2022/06/main/command" chg="del">
              <pc226:chgData name="DOMINGUEZ, Morgane" userId="d29c428e-ee62-4017-a838-521138d5b01c" providerId="ADAL" clId="{327A537A-BC58-4210-9F20-35D9556CCFBB}" dt="2024-12-09T09:55:38.472" v="0"/>
              <pc2:cmMkLst xmlns:pc2="http://schemas.microsoft.com/office/powerpoint/2019/9/main/command">
                <pc:docMk/>
                <pc:sldMk cId="558063434" sldId="794"/>
                <pc2:cmMk id="{4B7310EE-1B4E-4253-BA75-23D6E2E51487}"/>
              </pc2:cmMkLst>
            </pc226:cmChg>
          </p:ext>
        </pc:extLst>
      </pc:sldChg>
      <pc:sldChg chg="addSp delSp modSp mod modTransition modAnim">
        <pc:chgData name="DOMINGUEZ, Morgane" userId="d29c428e-ee62-4017-a838-521138d5b01c" providerId="ADAL" clId="{327A537A-BC58-4210-9F20-35D9556CCFBB}" dt="2024-12-15T13:25:52.107" v="1176" actId="108"/>
        <pc:sldMkLst>
          <pc:docMk/>
          <pc:sldMk cId="0" sldId="852"/>
        </pc:sldMkLst>
        <pc:spChg chg="add del mod">
          <ac:chgData name="DOMINGUEZ, Morgane" userId="d29c428e-ee62-4017-a838-521138d5b01c" providerId="ADAL" clId="{327A537A-BC58-4210-9F20-35D9556CCFBB}" dt="2024-12-10T12:04:55.775" v="493" actId="21"/>
          <ac:spMkLst>
            <pc:docMk/>
            <pc:sldMk cId="0" sldId="852"/>
            <ac:spMk id="2" creationId="{C07AEC2A-6D4C-F58D-ADF2-D5B71A12B6AB}"/>
          </ac:spMkLst>
        </pc:spChg>
        <pc:spChg chg="mod topLvl">
          <ac:chgData name="DOMINGUEZ, Morgane" userId="d29c428e-ee62-4017-a838-521138d5b01c" providerId="ADAL" clId="{327A537A-BC58-4210-9F20-35D9556CCFBB}" dt="2024-12-13T16:52:17.162" v="1152" actId="1076"/>
          <ac:spMkLst>
            <pc:docMk/>
            <pc:sldMk cId="0" sldId="852"/>
            <ac:spMk id="4" creationId="{E8152052-3491-25B1-1D07-46A8267ECB80}"/>
          </ac:spMkLst>
        </pc:spChg>
        <pc:spChg chg="mod">
          <ac:chgData name="DOMINGUEZ, Morgane" userId="d29c428e-ee62-4017-a838-521138d5b01c" providerId="ADAL" clId="{327A537A-BC58-4210-9F20-35D9556CCFBB}" dt="2024-12-09T10:20:11.763" v="266" actId="165"/>
          <ac:spMkLst>
            <pc:docMk/>
            <pc:sldMk cId="0" sldId="852"/>
            <ac:spMk id="5" creationId="{4B03E74A-7565-51D3-B4B5-7B945F3EABA0}"/>
          </ac:spMkLst>
        </pc:spChg>
        <pc:spChg chg="mod">
          <ac:chgData name="DOMINGUEZ, Morgane" userId="d29c428e-ee62-4017-a838-521138d5b01c" providerId="ADAL" clId="{327A537A-BC58-4210-9F20-35D9556CCFBB}" dt="2024-12-09T10:20:11.763" v="266" actId="165"/>
          <ac:spMkLst>
            <pc:docMk/>
            <pc:sldMk cId="0" sldId="852"/>
            <ac:spMk id="6" creationId="{816CDEE8-2BBB-4029-19F5-3793B78E2F82}"/>
          </ac:spMkLst>
        </pc:spChg>
        <pc:spChg chg="add del mod">
          <ac:chgData name="DOMINGUEZ, Morgane" userId="d29c428e-ee62-4017-a838-521138d5b01c" providerId="ADAL" clId="{327A537A-BC58-4210-9F20-35D9556CCFBB}" dt="2024-12-12T08:21:57.547" v="928" actId="21"/>
          <ac:spMkLst>
            <pc:docMk/>
            <pc:sldMk cId="0" sldId="852"/>
            <ac:spMk id="7" creationId="{13C85431-5B2B-B033-E0A1-78247DC95094}"/>
          </ac:spMkLst>
        </pc:spChg>
        <pc:spChg chg="add del mod ord">
          <ac:chgData name="DOMINGUEZ, Morgane" userId="d29c428e-ee62-4017-a838-521138d5b01c" providerId="ADAL" clId="{327A537A-BC58-4210-9F20-35D9556CCFBB}" dt="2024-12-12T08:21:58.453" v="929" actId="21"/>
          <ac:spMkLst>
            <pc:docMk/>
            <pc:sldMk cId="0" sldId="852"/>
            <ac:spMk id="8" creationId="{628F7397-6D74-0F25-6D3C-6F603B9C90CB}"/>
          </ac:spMkLst>
        </pc:spChg>
        <pc:spChg chg="add mod">
          <ac:chgData name="DOMINGUEZ, Morgane" userId="d29c428e-ee62-4017-a838-521138d5b01c" providerId="ADAL" clId="{327A537A-BC58-4210-9F20-35D9556CCFBB}" dt="2024-12-13T15:39:12.524" v="1073" actId="1076"/>
          <ac:spMkLst>
            <pc:docMk/>
            <pc:sldMk cId="0" sldId="852"/>
            <ac:spMk id="10" creationId="{A4E65FF0-B7A4-38D6-F4DB-EE4FAF8966F8}"/>
          </ac:spMkLst>
        </pc:spChg>
        <pc:spChg chg="add mod">
          <ac:chgData name="DOMINGUEZ, Morgane" userId="d29c428e-ee62-4017-a838-521138d5b01c" providerId="ADAL" clId="{327A537A-BC58-4210-9F20-35D9556CCFBB}" dt="2024-12-15T13:25:36.780" v="1173" actId="20577"/>
          <ac:spMkLst>
            <pc:docMk/>
            <pc:sldMk cId="0" sldId="852"/>
            <ac:spMk id="11" creationId="{60DF4173-4F39-86F2-6F2B-1D76B4E58AD0}"/>
          </ac:spMkLst>
        </pc:spChg>
        <pc:spChg chg="add mod">
          <ac:chgData name="DOMINGUEZ, Morgane" userId="d29c428e-ee62-4017-a838-521138d5b01c" providerId="ADAL" clId="{327A537A-BC58-4210-9F20-35D9556CCFBB}" dt="2024-12-12T16:56:06.610" v="987" actId="164"/>
          <ac:spMkLst>
            <pc:docMk/>
            <pc:sldMk cId="0" sldId="852"/>
            <ac:spMk id="12" creationId="{DB77301E-6FC5-0E47-0245-A447C3F01FAD}"/>
          </ac:spMkLst>
        </pc:spChg>
        <pc:spChg chg="del">
          <ac:chgData name="DOMINGUEZ, Morgane" userId="d29c428e-ee62-4017-a838-521138d5b01c" providerId="ADAL" clId="{327A537A-BC58-4210-9F20-35D9556CCFBB}" dt="2024-12-09T10:21:26.239" v="273" actId="478"/>
          <ac:spMkLst>
            <pc:docMk/>
            <pc:sldMk cId="0" sldId="852"/>
            <ac:spMk id="18" creationId="{4EEB143F-D969-4FF3-3CBC-EF8E1120F979}"/>
          </ac:spMkLst>
        </pc:spChg>
        <pc:spChg chg="del">
          <ac:chgData name="DOMINGUEZ, Morgane" userId="d29c428e-ee62-4017-a838-521138d5b01c" providerId="ADAL" clId="{327A537A-BC58-4210-9F20-35D9556CCFBB}" dt="2024-12-09T10:21:51.652" v="277" actId="478"/>
          <ac:spMkLst>
            <pc:docMk/>
            <pc:sldMk cId="0" sldId="852"/>
            <ac:spMk id="19" creationId="{742F53D3-095C-BEA1-9969-10B381A87CB3}"/>
          </ac:spMkLst>
        </pc:spChg>
        <pc:spChg chg="del mod">
          <ac:chgData name="DOMINGUEZ, Morgane" userId="d29c428e-ee62-4017-a838-521138d5b01c" providerId="ADAL" clId="{327A537A-BC58-4210-9F20-35D9556CCFBB}" dt="2024-12-09T10:21:55.182" v="279" actId="478"/>
          <ac:spMkLst>
            <pc:docMk/>
            <pc:sldMk cId="0" sldId="852"/>
            <ac:spMk id="20" creationId="{6BAB5282-636C-49C9-8906-400122A811EC}"/>
          </ac:spMkLst>
        </pc:spChg>
        <pc:spChg chg="mod">
          <ac:chgData name="DOMINGUEZ, Morgane" userId="d29c428e-ee62-4017-a838-521138d5b01c" providerId="ADAL" clId="{327A537A-BC58-4210-9F20-35D9556CCFBB}" dt="2024-12-15T13:25:52.107" v="1176" actId="108"/>
          <ac:spMkLst>
            <pc:docMk/>
            <pc:sldMk cId="0" sldId="852"/>
            <ac:spMk id="21" creationId="{F0819B31-1A4C-E4E2-2809-5FC874398A98}"/>
          </ac:spMkLst>
        </pc:spChg>
        <pc:grpChg chg="del">
          <ac:chgData name="DOMINGUEZ, Morgane" userId="d29c428e-ee62-4017-a838-521138d5b01c" providerId="ADAL" clId="{327A537A-BC58-4210-9F20-35D9556CCFBB}" dt="2024-12-09T10:20:11.763" v="266" actId="165"/>
          <ac:grpSpMkLst>
            <pc:docMk/>
            <pc:sldMk cId="0" sldId="852"/>
            <ac:grpSpMk id="2" creationId="{EC784BB8-9410-210A-4DB6-3EB7C16A1534}"/>
          </ac:grpSpMkLst>
        </pc:grpChg>
        <pc:grpChg chg="mod topLvl">
          <ac:chgData name="DOMINGUEZ, Morgane" userId="d29c428e-ee62-4017-a838-521138d5b01c" providerId="ADAL" clId="{327A537A-BC58-4210-9F20-35D9556CCFBB}" dt="2024-12-13T16:52:09.061" v="1151" actId="339"/>
          <ac:grpSpMkLst>
            <pc:docMk/>
            <pc:sldMk cId="0" sldId="852"/>
            <ac:grpSpMk id="3" creationId="{3AB41C7F-8A76-5FE5-DF33-22C7B95ADE9C}"/>
          </ac:grpSpMkLst>
        </pc:grpChg>
        <pc:grpChg chg="add mod">
          <ac:chgData name="DOMINGUEZ, Morgane" userId="d29c428e-ee62-4017-a838-521138d5b01c" providerId="ADAL" clId="{327A537A-BC58-4210-9F20-35D9556CCFBB}" dt="2024-12-13T15:39:37.077" v="1077" actId="1076"/>
          <ac:grpSpMkLst>
            <pc:docMk/>
            <pc:sldMk cId="0" sldId="852"/>
            <ac:grpSpMk id="7" creationId="{36A7FB95-EB2B-467B-8904-386170EAC1CD}"/>
          </ac:grpSpMkLst>
        </pc:grpChg>
        <pc:picChg chg="add mod">
          <ac:chgData name="DOMINGUEZ, Morgane" userId="d29c428e-ee62-4017-a838-521138d5b01c" providerId="ADAL" clId="{327A537A-BC58-4210-9F20-35D9556CCFBB}" dt="2024-12-12T16:55:41.255" v="985" actId="1076"/>
          <ac:picMkLst>
            <pc:docMk/>
            <pc:sldMk cId="0" sldId="852"/>
            <ac:picMk id="2" creationId="{F4447217-6532-929E-3109-9C44DCEA6D65}"/>
          </ac:picMkLst>
        </pc:picChg>
        <pc:picChg chg="del">
          <ac:chgData name="DOMINGUEZ, Morgane" userId="d29c428e-ee62-4017-a838-521138d5b01c" providerId="ADAL" clId="{327A537A-BC58-4210-9F20-35D9556CCFBB}" dt="2024-12-09T10:21:48.736" v="276" actId="478"/>
          <ac:picMkLst>
            <pc:docMk/>
            <pc:sldMk cId="0" sldId="852"/>
            <ac:picMk id="7" creationId="{5F8ACD77-46F3-B6B6-FB75-02E3381DCCF0}"/>
          </ac:picMkLst>
        </pc:picChg>
        <pc:picChg chg="add mod">
          <ac:chgData name="DOMINGUEZ, Morgane" userId="d29c428e-ee62-4017-a838-521138d5b01c" providerId="ADAL" clId="{327A537A-BC58-4210-9F20-35D9556CCFBB}" dt="2024-12-13T15:38:38.140" v="1066" actId="1076"/>
          <ac:picMkLst>
            <pc:docMk/>
            <pc:sldMk cId="0" sldId="852"/>
            <ac:picMk id="8" creationId="{84C34996-9A77-63C9-55AF-C98911E28E66}"/>
          </ac:picMkLst>
        </pc:picChg>
        <pc:picChg chg="add del mod">
          <ac:chgData name="DOMINGUEZ, Morgane" userId="d29c428e-ee62-4017-a838-521138d5b01c" providerId="ADAL" clId="{327A537A-BC58-4210-9F20-35D9556CCFBB}" dt="2024-12-13T15:38:09.607" v="1063" actId="478"/>
          <ac:picMkLst>
            <pc:docMk/>
            <pc:sldMk cId="0" sldId="852"/>
            <ac:picMk id="9" creationId="{18667564-DA3E-AC98-6613-5D8A16AEB056}"/>
          </ac:picMkLst>
        </pc:picChg>
      </pc:sldChg>
      <pc:sldChg chg="addSp delSp modSp mod modTransition modAnim">
        <pc:chgData name="DOMINGUEZ, Morgane" userId="d29c428e-ee62-4017-a838-521138d5b01c" providerId="ADAL" clId="{327A537A-BC58-4210-9F20-35D9556CCFBB}" dt="2024-12-13T16:07:34.179" v="1142"/>
        <pc:sldMkLst>
          <pc:docMk/>
          <pc:sldMk cId="3786382157" sldId="867"/>
        </pc:sldMkLst>
        <pc:spChg chg="del">
          <ac:chgData name="DOMINGUEZ, Morgane" userId="d29c428e-ee62-4017-a838-521138d5b01c" providerId="ADAL" clId="{327A537A-BC58-4210-9F20-35D9556CCFBB}" dt="2024-12-09T10:02:56.666" v="3" actId="478"/>
          <ac:spMkLst>
            <pc:docMk/>
            <pc:sldMk cId="3786382157" sldId="867"/>
            <ac:spMk id="11" creationId="{91C77A9D-D4FA-F24D-DA56-C900A813E2B7}"/>
          </ac:spMkLst>
        </pc:spChg>
        <pc:spChg chg="del">
          <ac:chgData name="DOMINGUEZ, Morgane" userId="d29c428e-ee62-4017-a838-521138d5b01c" providerId="ADAL" clId="{327A537A-BC58-4210-9F20-35D9556CCFBB}" dt="2024-12-09T10:02:56.666" v="3" actId="478"/>
          <ac:spMkLst>
            <pc:docMk/>
            <pc:sldMk cId="3786382157" sldId="867"/>
            <ac:spMk id="12" creationId="{E680EABC-2BB8-84C3-5DBC-7D89074E3250}"/>
          </ac:spMkLst>
        </pc:spChg>
        <pc:spChg chg="del">
          <ac:chgData name="DOMINGUEZ, Morgane" userId="d29c428e-ee62-4017-a838-521138d5b01c" providerId="ADAL" clId="{327A537A-BC58-4210-9F20-35D9556CCFBB}" dt="2024-12-09T10:02:56.666" v="3" actId="478"/>
          <ac:spMkLst>
            <pc:docMk/>
            <pc:sldMk cId="3786382157" sldId="867"/>
            <ac:spMk id="13" creationId="{CAB41451-25C9-9DF7-1893-87814D88DD6B}"/>
          </ac:spMkLst>
        </pc:spChg>
        <pc:spChg chg="del">
          <ac:chgData name="DOMINGUEZ, Morgane" userId="d29c428e-ee62-4017-a838-521138d5b01c" providerId="ADAL" clId="{327A537A-BC58-4210-9F20-35D9556CCFBB}" dt="2024-12-09T10:02:56.666" v="3" actId="478"/>
          <ac:spMkLst>
            <pc:docMk/>
            <pc:sldMk cId="3786382157" sldId="867"/>
            <ac:spMk id="16" creationId="{AAF3ADE4-B9D1-A21D-E276-E4E27DE2AB22}"/>
          </ac:spMkLst>
        </pc:spChg>
        <pc:picChg chg="add mod">
          <ac:chgData name="DOMINGUEZ, Morgane" userId="d29c428e-ee62-4017-a838-521138d5b01c" providerId="ADAL" clId="{327A537A-BC58-4210-9F20-35D9556CCFBB}" dt="2024-12-12T07:53:07.201" v="526" actId="1076"/>
          <ac:picMkLst>
            <pc:docMk/>
            <pc:sldMk cId="3786382157" sldId="867"/>
            <ac:picMk id="2" creationId="{D05EFE60-6803-EC90-3A03-049305055D4C}"/>
          </ac:picMkLst>
        </pc:picChg>
        <pc:picChg chg="add del mod">
          <ac:chgData name="DOMINGUEZ, Morgane" userId="d29c428e-ee62-4017-a838-521138d5b01c" providerId="ADAL" clId="{327A537A-BC58-4210-9F20-35D9556CCFBB}" dt="2024-12-09T10:03:22.717" v="8" actId="478"/>
          <ac:picMkLst>
            <pc:docMk/>
            <pc:sldMk cId="3786382157" sldId="867"/>
            <ac:picMk id="3" creationId="{E2005FEF-BD91-6365-D459-F2F7B586B4E2}"/>
          </ac:picMkLst>
        </pc:picChg>
        <pc:picChg chg="del">
          <ac:chgData name="DOMINGUEZ, Morgane" userId="d29c428e-ee62-4017-a838-521138d5b01c" providerId="ADAL" clId="{327A537A-BC58-4210-9F20-35D9556CCFBB}" dt="2024-12-09T10:02:53.183" v="2" actId="478"/>
          <ac:picMkLst>
            <pc:docMk/>
            <pc:sldMk cId="3786382157" sldId="867"/>
            <ac:picMk id="4" creationId="{96A3C4F3-1FBE-C009-5754-7497547EBE5E}"/>
          </ac:picMkLst>
        </pc:picChg>
        <pc:picChg chg="add">
          <ac:chgData name="DOMINGUEZ, Morgane" userId="d29c428e-ee62-4017-a838-521138d5b01c" providerId="ADAL" clId="{327A537A-BC58-4210-9F20-35D9556CCFBB}" dt="2024-12-09T10:04:04.864" v="9"/>
          <ac:picMkLst>
            <pc:docMk/>
            <pc:sldMk cId="3786382157" sldId="867"/>
            <ac:picMk id="5" creationId="{DA69E8B8-F44C-5579-8641-0533DF1AA2E0}"/>
          </ac:picMkLst>
        </pc:picChg>
        <pc:picChg chg="del">
          <ac:chgData name="DOMINGUEZ, Morgane" userId="d29c428e-ee62-4017-a838-521138d5b01c" providerId="ADAL" clId="{327A537A-BC58-4210-9F20-35D9556CCFBB}" dt="2024-12-09T10:02:56.666" v="3" actId="478"/>
          <ac:picMkLst>
            <pc:docMk/>
            <pc:sldMk cId="3786382157" sldId="867"/>
            <ac:picMk id="15" creationId="{3A81B1EC-505C-024B-044A-84653F2A413E}"/>
          </ac:picMkLst>
        </pc:picChg>
      </pc:sldChg>
      <pc:sldChg chg="addSp delSp modSp mod modTransition modAnim">
        <pc:chgData name="DOMINGUEZ, Morgane" userId="d29c428e-ee62-4017-a838-521138d5b01c" providerId="ADAL" clId="{327A537A-BC58-4210-9F20-35D9556CCFBB}" dt="2024-12-13T16:51:19.272" v="1143" actId="339"/>
        <pc:sldMkLst>
          <pc:docMk/>
          <pc:sldMk cId="2235751672" sldId="868"/>
        </pc:sldMkLst>
        <pc:spChg chg="mod topLvl">
          <ac:chgData name="DOMINGUEZ, Morgane" userId="d29c428e-ee62-4017-a838-521138d5b01c" providerId="ADAL" clId="{327A537A-BC58-4210-9F20-35D9556CCFBB}" dt="2024-12-13T16:03:21.420" v="1119" actId="255"/>
          <ac:spMkLst>
            <pc:docMk/>
            <pc:sldMk cId="2235751672" sldId="868"/>
            <ac:spMk id="4" creationId="{86BFA9B5-F43E-76D8-F917-BF627B10BD18}"/>
          </ac:spMkLst>
        </pc:spChg>
        <pc:spChg chg="mod">
          <ac:chgData name="DOMINGUEZ, Morgane" userId="d29c428e-ee62-4017-a838-521138d5b01c" providerId="ADAL" clId="{327A537A-BC58-4210-9F20-35D9556CCFBB}" dt="2024-12-09T10:05:06.649" v="12" actId="165"/>
          <ac:spMkLst>
            <pc:docMk/>
            <pc:sldMk cId="2235751672" sldId="868"/>
            <ac:spMk id="5" creationId="{861AB907-8B3F-B262-3914-6FC05325BD8B}"/>
          </ac:spMkLst>
        </pc:spChg>
        <pc:spChg chg="mod">
          <ac:chgData name="DOMINGUEZ, Morgane" userId="d29c428e-ee62-4017-a838-521138d5b01c" providerId="ADAL" clId="{327A537A-BC58-4210-9F20-35D9556CCFBB}" dt="2024-12-09T10:05:06.649" v="12" actId="165"/>
          <ac:spMkLst>
            <pc:docMk/>
            <pc:sldMk cId="2235751672" sldId="868"/>
            <ac:spMk id="6" creationId="{8DB354D8-9916-DD52-D9E4-6E68A4A462A2}"/>
          </ac:spMkLst>
        </pc:spChg>
        <pc:spChg chg="mod">
          <ac:chgData name="DOMINGUEZ, Morgane" userId="d29c428e-ee62-4017-a838-521138d5b01c" providerId="ADAL" clId="{327A537A-BC58-4210-9F20-35D9556CCFBB}" dt="2024-12-12T07:54:43.721" v="530" actId="14100"/>
          <ac:spMkLst>
            <pc:docMk/>
            <pc:sldMk cId="2235751672" sldId="868"/>
            <ac:spMk id="7" creationId="{B1DBE109-41AB-1E23-7828-0FBEDCDEA2F0}"/>
          </ac:spMkLst>
        </pc:spChg>
        <pc:spChg chg="mod">
          <ac:chgData name="DOMINGUEZ, Morgane" userId="d29c428e-ee62-4017-a838-521138d5b01c" providerId="ADAL" clId="{327A537A-BC58-4210-9F20-35D9556CCFBB}" dt="2024-12-12T16:59:16.020" v="1011" actId="14100"/>
          <ac:spMkLst>
            <pc:docMk/>
            <pc:sldMk cId="2235751672" sldId="868"/>
            <ac:spMk id="19" creationId="{742F53D3-095C-BEA1-9969-10B381A87CB3}"/>
          </ac:spMkLst>
        </pc:spChg>
        <pc:spChg chg="mod">
          <ac:chgData name="DOMINGUEZ, Morgane" userId="d29c428e-ee62-4017-a838-521138d5b01c" providerId="ADAL" clId="{327A537A-BC58-4210-9F20-35D9556CCFBB}" dt="2024-12-12T16:59:22.506" v="1015" actId="20577"/>
          <ac:spMkLst>
            <pc:docMk/>
            <pc:sldMk cId="2235751672" sldId="868"/>
            <ac:spMk id="21" creationId="{F0819B31-1A4C-E4E2-2809-5FC874398A98}"/>
          </ac:spMkLst>
        </pc:spChg>
        <pc:grpChg chg="del">
          <ac:chgData name="DOMINGUEZ, Morgane" userId="d29c428e-ee62-4017-a838-521138d5b01c" providerId="ADAL" clId="{327A537A-BC58-4210-9F20-35D9556CCFBB}" dt="2024-12-09T10:05:06.649" v="12" actId="165"/>
          <ac:grpSpMkLst>
            <pc:docMk/>
            <pc:sldMk cId="2235751672" sldId="868"/>
            <ac:grpSpMk id="2" creationId="{0078B1C6-4496-BAAD-87B5-0CE10C6EDFF0}"/>
          </ac:grpSpMkLst>
        </pc:grpChg>
        <pc:grpChg chg="mod topLvl">
          <ac:chgData name="DOMINGUEZ, Morgane" userId="d29c428e-ee62-4017-a838-521138d5b01c" providerId="ADAL" clId="{327A537A-BC58-4210-9F20-35D9556CCFBB}" dt="2024-12-13T16:51:19.272" v="1143" actId="339"/>
          <ac:grpSpMkLst>
            <pc:docMk/>
            <pc:sldMk cId="2235751672" sldId="868"/>
            <ac:grpSpMk id="3" creationId="{5C606562-B6C3-C35E-1166-9B139E72D204}"/>
          </ac:grpSpMkLst>
        </pc:grpChg>
        <pc:picChg chg="add mod">
          <ac:chgData name="DOMINGUEZ, Morgane" userId="d29c428e-ee62-4017-a838-521138d5b01c" providerId="ADAL" clId="{327A537A-BC58-4210-9F20-35D9556CCFBB}" dt="2024-12-12T08:00:31.256" v="597" actId="1076"/>
          <ac:picMkLst>
            <pc:docMk/>
            <pc:sldMk cId="2235751672" sldId="868"/>
            <ac:picMk id="2" creationId="{40F5CAB6-60D2-7524-7077-1DC8952D6B1D}"/>
          </ac:picMkLst>
        </pc:picChg>
      </pc:sldChg>
      <pc:sldChg chg="addSp delSp modSp mod modTransition modAnim">
        <pc:chgData name="DOMINGUEZ, Morgane" userId="d29c428e-ee62-4017-a838-521138d5b01c" providerId="ADAL" clId="{327A537A-BC58-4210-9F20-35D9556CCFBB}" dt="2024-12-13T16:51:29.335" v="1144" actId="339"/>
        <pc:sldMkLst>
          <pc:docMk/>
          <pc:sldMk cId="3943941343" sldId="869"/>
        </pc:sldMkLst>
        <pc:spChg chg="mod topLvl">
          <ac:chgData name="DOMINGUEZ, Morgane" userId="d29c428e-ee62-4017-a838-521138d5b01c" providerId="ADAL" clId="{327A537A-BC58-4210-9F20-35D9556CCFBB}" dt="2024-12-13T16:03:38.580" v="1120" actId="2711"/>
          <ac:spMkLst>
            <pc:docMk/>
            <pc:sldMk cId="3943941343" sldId="869"/>
            <ac:spMk id="4" creationId="{86BFA9B5-F43E-76D8-F917-BF627B10BD18}"/>
          </ac:spMkLst>
        </pc:spChg>
        <pc:spChg chg="mod">
          <ac:chgData name="DOMINGUEZ, Morgane" userId="d29c428e-ee62-4017-a838-521138d5b01c" providerId="ADAL" clId="{327A537A-BC58-4210-9F20-35D9556CCFBB}" dt="2024-12-09T10:08:25.124" v="36" actId="165"/>
          <ac:spMkLst>
            <pc:docMk/>
            <pc:sldMk cId="3943941343" sldId="869"/>
            <ac:spMk id="5" creationId="{861AB907-8B3F-B262-3914-6FC05325BD8B}"/>
          </ac:spMkLst>
        </pc:spChg>
        <pc:spChg chg="mod">
          <ac:chgData name="DOMINGUEZ, Morgane" userId="d29c428e-ee62-4017-a838-521138d5b01c" providerId="ADAL" clId="{327A537A-BC58-4210-9F20-35D9556CCFBB}" dt="2024-12-09T10:08:25.124" v="36" actId="165"/>
          <ac:spMkLst>
            <pc:docMk/>
            <pc:sldMk cId="3943941343" sldId="869"/>
            <ac:spMk id="6" creationId="{8DB354D8-9916-DD52-D9E4-6E68A4A462A2}"/>
          </ac:spMkLst>
        </pc:spChg>
        <pc:spChg chg="mod">
          <ac:chgData name="DOMINGUEZ, Morgane" userId="d29c428e-ee62-4017-a838-521138d5b01c" providerId="ADAL" clId="{327A537A-BC58-4210-9F20-35D9556CCFBB}" dt="2024-12-12T16:49:25.353" v="965" actId="164"/>
          <ac:spMkLst>
            <pc:docMk/>
            <pc:sldMk cId="3943941343" sldId="869"/>
            <ac:spMk id="7" creationId="{B1DBE109-41AB-1E23-7828-0FBEDCDEA2F0}"/>
          </ac:spMkLst>
        </pc:spChg>
        <pc:spChg chg="mod">
          <ac:chgData name="DOMINGUEZ, Morgane" userId="d29c428e-ee62-4017-a838-521138d5b01c" providerId="ADAL" clId="{327A537A-BC58-4210-9F20-35D9556CCFBB}" dt="2024-12-12T16:52:58.539" v="975" actId="14100"/>
          <ac:spMkLst>
            <pc:docMk/>
            <pc:sldMk cId="3943941343" sldId="869"/>
            <ac:spMk id="19" creationId="{742F53D3-095C-BEA1-9969-10B381A87CB3}"/>
          </ac:spMkLst>
        </pc:spChg>
        <pc:spChg chg="mod">
          <ac:chgData name="DOMINGUEZ, Morgane" userId="d29c428e-ee62-4017-a838-521138d5b01c" providerId="ADAL" clId="{327A537A-BC58-4210-9F20-35D9556CCFBB}" dt="2024-12-12T16:53:03.594" v="976" actId="1076"/>
          <ac:spMkLst>
            <pc:docMk/>
            <pc:sldMk cId="3943941343" sldId="869"/>
            <ac:spMk id="21" creationId="{F0819B31-1A4C-E4E2-2809-5FC874398A98}"/>
          </ac:spMkLst>
        </pc:spChg>
        <pc:grpChg chg="del">
          <ac:chgData name="DOMINGUEZ, Morgane" userId="d29c428e-ee62-4017-a838-521138d5b01c" providerId="ADAL" clId="{327A537A-BC58-4210-9F20-35D9556CCFBB}" dt="2024-12-09T10:08:25.124" v="36" actId="165"/>
          <ac:grpSpMkLst>
            <pc:docMk/>
            <pc:sldMk cId="3943941343" sldId="869"/>
            <ac:grpSpMk id="2" creationId="{0078B1C6-4496-BAAD-87B5-0CE10C6EDFF0}"/>
          </ac:grpSpMkLst>
        </pc:grpChg>
        <pc:grpChg chg="mod topLvl">
          <ac:chgData name="DOMINGUEZ, Morgane" userId="d29c428e-ee62-4017-a838-521138d5b01c" providerId="ADAL" clId="{327A537A-BC58-4210-9F20-35D9556CCFBB}" dt="2024-12-13T16:51:29.335" v="1144" actId="339"/>
          <ac:grpSpMkLst>
            <pc:docMk/>
            <pc:sldMk cId="3943941343" sldId="869"/>
            <ac:grpSpMk id="3" creationId="{5C606562-B6C3-C35E-1166-9B139E72D204}"/>
          </ac:grpSpMkLst>
        </pc:grpChg>
        <pc:grpChg chg="add mod">
          <ac:chgData name="DOMINGUEZ, Morgane" userId="d29c428e-ee62-4017-a838-521138d5b01c" providerId="ADAL" clId="{327A537A-BC58-4210-9F20-35D9556CCFBB}" dt="2024-12-12T16:49:25.353" v="965" actId="164"/>
          <ac:grpSpMkLst>
            <pc:docMk/>
            <pc:sldMk cId="3943941343" sldId="869"/>
            <ac:grpSpMk id="8" creationId="{CA44401D-06A8-E89C-2B2C-6C7B90579B4C}"/>
          </ac:grpSpMkLst>
        </pc:grpChg>
        <pc:picChg chg="add mod">
          <ac:chgData name="DOMINGUEZ, Morgane" userId="d29c428e-ee62-4017-a838-521138d5b01c" providerId="ADAL" clId="{327A537A-BC58-4210-9F20-35D9556CCFBB}" dt="2024-12-12T08:05:00.365" v="605" actId="1076"/>
          <ac:picMkLst>
            <pc:docMk/>
            <pc:sldMk cId="3943941343" sldId="869"/>
            <ac:picMk id="2" creationId="{0398CA73-AB10-8171-78AD-D621EBF7E527}"/>
          </ac:picMkLst>
        </pc:picChg>
      </pc:sldChg>
      <pc:sldChg chg="del">
        <pc:chgData name="DOMINGUEZ, Morgane" userId="d29c428e-ee62-4017-a838-521138d5b01c" providerId="ADAL" clId="{327A537A-BC58-4210-9F20-35D9556CCFBB}" dt="2024-12-09T10:19:09.042" v="234" actId="47"/>
        <pc:sldMkLst>
          <pc:docMk/>
          <pc:sldMk cId="64707719" sldId="870"/>
        </pc:sldMkLst>
      </pc:sldChg>
      <pc:sldChg chg="addSp delSp modSp mod delAnim modAnim">
        <pc:chgData name="DOMINGUEZ, Morgane" userId="d29c428e-ee62-4017-a838-521138d5b01c" providerId="ADAL" clId="{327A537A-BC58-4210-9F20-35D9556CCFBB}" dt="2024-12-13T16:52:29.177" v="1154" actId="339"/>
        <pc:sldMkLst>
          <pc:docMk/>
          <pc:sldMk cId="3997282004" sldId="2147474633"/>
        </pc:sldMkLst>
        <pc:spChg chg="mod">
          <ac:chgData name="DOMINGUEZ, Morgane" userId="d29c428e-ee62-4017-a838-521138d5b01c" providerId="ADAL" clId="{327A537A-BC58-4210-9F20-35D9556CCFBB}" dt="2024-12-09T10:19:49.916" v="263" actId="14100"/>
          <ac:spMkLst>
            <pc:docMk/>
            <pc:sldMk cId="3997282004" sldId="2147474633"/>
            <ac:spMk id="14" creationId="{30684339-3B76-F52E-7F8C-57E64A1AD4DA}"/>
          </ac:spMkLst>
        </pc:spChg>
        <pc:spChg chg="mod">
          <ac:chgData name="DOMINGUEZ, Morgane" userId="d29c428e-ee62-4017-a838-521138d5b01c" providerId="ADAL" clId="{327A537A-BC58-4210-9F20-35D9556CCFBB}" dt="2024-12-13T16:04:44.358" v="1138" actId="2711"/>
          <ac:spMkLst>
            <pc:docMk/>
            <pc:sldMk cId="3997282004" sldId="2147474633"/>
            <ac:spMk id="15" creationId="{BA5B3A83-CB8B-BC43-2F45-AAD5388C0FF8}"/>
          </ac:spMkLst>
        </pc:spChg>
        <pc:spChg chg="mod">
          <ac:chgData name="DOMINGUEZ, Morgane" userId="d29c428e-ee62-4017-a838-521138d5b01c" providerId="ADAL" clId="{327A537A-BC58-4210-9F20-35D9556CCFBB}" dt="2024-12-12T16:58:10.440" v="1007" actId="948"/>
          <ac:spMkLst>
            <pc:docMk/>
            <pc:sldMk cId="3997282004" sldId="2147474633"/>
            <ac:spMk id="17" creationId="{D2DA1CA4-8621-7F9B-90B2-E2647955C3FA}"/>
          </ac:spMkLst>
        </pc:spChg>
        <pc:grpChg chg="mod">
          <ac:chgData name="DOMINGUEZ, Morgane" userId="d29c428e-ee62-4017-a838-521138d5b01c" providerId="ADAL" clId="{327A537A-BC58-4210-9F20-35D9556CCFBB}" dt="2024-12-13T16:52:29.177" v="1154" actId="339"/>
          <ac:grpSpMkLst>
            <pc:docMk/>
            <pc:sldMk cId="3997282004" sldId="2147474633"/>
            <ac:grpSpMk id="3" creationId="{717959A1-52EF-A33C-AE82-458F0395A1A7}"/>
          </ac:grpSpMkLst>
        </pc:grpChg>
        <pc:picChg chg="add mod">
          <ac:chgData name="DOMINGUEZ, Morgane" userId="d29c428e-ee62-4017-a838-521138d5b01c" providerId="ADAL" clId="{327A537A-BC58-4210-9F20-35D9556CCFBB}" dt="2024-12-12T16:57:12.867" v="1004" actId="1076"/>
          <ac:picMkLst>
            <pc:docMk/>
            <pc:sldMk cId="3997282004" sldId="2147474633"/>
            <ac:picMk id="2" creationId="{BF2BA8CF-6CF4-9869-9E9D-45CCFFE108E1}"/>
          </ac:picMkLst>
        </pc:picChg>
        <pc:picChg chg="del">
          <ac:chgData name="DOMINGUEZ, Morgane" userId="d29c428e-ee62-4017-a838-521138d5b01c" providerId="ADAL" clId="{327A537A-BC58-4210-9F20-35D9556CCFBB}" dt="2024-12-09T10:24:46.206" v="323" actId="478"/>
          <ac:picMkLst>
            <pc:docMk/>
            <pc:sldMk cId="3997282004" sldId="2147474633"/>
            <ac:picMk id="20" creationId="{36CA1223-3803-B243-E6EF-2332F486AE24}"/>
          </ac:picMkLst>
        </pc:picChg>
      </pc:sldChg>
      <pc:sldChg chg="addSp delSp modSp mod modTransition modAnim">
        <pc:chgData name="DOMINGUEZ, Morgane" userId="d29c428e-ee62-4017-a838-521138d5b01c" providerId="ADAL" clId="{327A537A-BC58-4210-9F20-35D9556CCFBB}" dt="2024-12-15T13:24:21.117" v="1163" actId="1076"/>
        <pc:sldMkLst>
          <pc:docMk/>
          <pc:sldMk cId="2321042334" sldId="2147474635"/>
        </pc:sldMkLst>
        <pc:spChg chg="add mod">
          <ac:chgData name="DOMINGUEZ, Morgane" userId="d29c428e-ee62-4017-a838-521138d5b01c" providerId="ADAL" clId="{327A537A-BC58-4210-9F20-35D9556CCFBB}" dt="2024-12-15T13:23:42.811" v="1160" actId="14100"/>
          <ac:spMkLst>
            <pc:docMk/>
            <pc:sldMk cId="2321042334" sldId="2147474635"/>
            <ac:spMk id="2" creationId="{A9C54384-FAE7-08DB-9DF2-56B38FEAB5D3}"/>
          </ac:spMkLst>
        </pc:spChg>
        <pc:spChg chg="mod topLvl">
          <ac:chgData name="DOMINGUEZ, Morgane" userId="d29c428e-ee62-4017-a838-521138d5b01c" providerId="ADAL" clId="{327A537A-BC58-4210-9F20-35D9556CCFBB}" dt="2024-12-13T16:52:59.885" v="1157" actId="1076"/>
          <ac:spMkLst>
            <pc:docMk/>
            <pc:sldMk cId="2321042334" sldId="2147474635"/>
            <ac:spMk id="4" creationId="{E8152052-3491-25B1-1D07-46A8267ECB80}"/>
          </ac:spMkLst>
        </pc:spChg>
        <pc:spChg chg="mod">
          <ac:chgData name="DOMINGUEZ, Morgane" userId="d29c428e-ee62-4017-a838-521138d5b01c" providerId="ADAL" clId="{327A537A-BC58-4210-9F20-35D9556CCFBB}" dt="2024-12-09T10:25:08.310" v="328" actId="165"/>
          <ac:spMkLst>
            <pc:docMk/>
            <pc:sldMk cId="2321042334" sldId="2147474635"/>
            <ac:spMk id="5" creationId="{4B03E74A-7565-51D3-B4B5-7B945F3EABA0}"/>
          </ac:spMkLst>
        </pc:spChg>
        <pc:spChg chg="mod">
          <ac:chgData name="DOMINGUEZ, Morgane" userId="d29c428e-ee62-4017-a838-521138d5b01c" providerId="ADAL" clId="{327A537A-BC58-4210-9F20-35D9556CCFBB}" dt="2024-12-09T10:25:08.310" v="328" actId="165"/>
          <ac:spMkLst>
            <pc:docMk/>
            <pc:sldMk cId="2321042334" sldId="2147474635"/>
            <ac:spMk id="6" creationId="{816CDEE8-2BBB-4029-19F5-3793B78E2F82}"/>
          </ac:spMkLst>
        </pc:spChg>
        <pc:spChg chg="add mod">
          <ac:chgData name="DOMINGUEZ, Morgane" userId="d29c428e-ee62-4017-a838-521138d5b01c" providerId="ADAL" clId="{327A537A-BC58-4210-9F20-35D9556CCFBB}" dt="2024-12-12T16:53:13.799" v="977" actId="113"/>
          <ac:spMkLst>
            <pc:docMk/>
            <pc:sldMk cId="2321042334" sldId="2147474635"/>
            <ac:spMk id="7" creationId="{F80D9988-9B2A-FB8F-05F0-0EEEF1E113A7}"/>
          </ac:spMkLst>
        </pc:spChg>
        <pc:spChg chg="add mod">
          <ac:chgData name="DOMINGUEZ, Morgane" userId="d29c428e-ee62-4017-a838-521138d5b01c" providerId="ADAL" clId="{327A537A-BC58-4210-9F20-35D9556CCFBB}" dt="2024-12-15T13:24:07.058" v="1162" actId="14100"/>
          <ac:spMkLst>
            <pc:docMk/>
            <pc:sldMk cId="2321042334" sldId="2147474635"/>
            <ac:spMk id="8" creationId="{08BF6FEA-F0FF-00EF-8AF4-23FE4679C8A7}"/>
          </ac:spMkLst>
        </pc:spChg>
        <pc:spChg chg="del mod">
          <ac:chgData name="DOMINGUEZ, Morgane" userId="d29c428e-ee62-4017-a838-521138d5b01c" providerId="ADAL" clId="{327A537A-BC58-4210-9F20-35D9556CCFBB}" dt="2024-12-12T08:13:17.366" v="757" actId="21"/>
          <ac:spMkLst>
            <pc:docMk/>
            <pc:sldMk cId="2321042334" sldId="2147474635"/>
            <ac:spMk id="9" creationId="{CC7C82B8-1554-7D85-ED93-2A37EDFCDD8B}"/>
          </ac:spMkLst>
        </pc:spChg>
        <pc:spChg chg="del mod">
          <ac:chgData name="DOMINGUEZ, Morgane" userId="d29c428e-ee62-4017-a838-521138d5b01c" providerId="ADAL" clId="{327A537A-BC58-4210-9F20-35D9556CCFBB}" dt="2024-12-12T08:10:10.707" v="671" actId="21"/>
          <ac:spMkLst>
            <pc:docMk/>
            <pc:sldMk cId="2321042334" sldId="2147474635"/>
            <ac:spMk id="10" creationId="{EE6E5F97-C02B-FBB8-2260-E1D872D6BD6A}"/>
          </ac:spMkLst>
        </pc:spChg>
        <pc:spChg chg="add mod">
          <ac:chgData name="DOMINGUEZ, Morgane" userId="d29c428e-ee62-4017-a838-521138d5b01c" providerId="ADAL" clId="{327A537A-BC58-4210-9F20-35D9556CCFBB}" dt="2024-12-13T15:40:53.914" v="1105" actId="1076"/>
          <ac:spMkLst>
            <pc:docMk/>
            <pc:sldMk cId="2321042334" sldId="2147474635"/>
            <ac:spMk id="11" creationId="{AF21DE51-A9FF-A8A9-81EC-8A9F048B8DAC}"/>
          </ac:spMkLst>
        </pc:spChg>
        <pc:spChg chg="del mod">
          <ac:chgData name="DOMINGUEZ, Morgane" userId="d29c428e-ee62-4017-a838-521138d5b01c" providerId="ADAL" clId="{327A537A-BC58-4210-9F20-35D9556CCFBB}" dt="2024-12-12T08:13:20.356" v="758" actId="21"/>
          <ac:spMkLst>
            <pc:docMk/>
            <pc:sldMk cId="2321042334" sldId="2147474635"/>
            <ac:spMk id="12" creationId="{BE2686E8-2780-C6D4-9B37-AE88E53EA44E}"/>
          </ac:spMkLst>
        </pc:spChg>
        <pc:spChg chg="add del">
          <ac:chgData name="DOMINGUEZ, Morgane" userId="d29c428e-ee62-4017-a838-521138d5b01c" providerId="ADAL" clId="{327A537A-BC58-4210-9F20-35D9556CCFBB}" dt="2024-12-13T15:41:20.397" v="1108" actId="478"/>
          <ac:spMkLst>
            <pc:docMk/>
            <pc:sldMk cId="2321042334" sldId="2147474635"/>
            <ac:spMk id="12" creationId="{C029AAB3-1372-850B-29D9-1EF9F3450166}"/>
          </ac:spMkLst>
        </pc:spChg>
        <pc:spChg chg="add mod">
          <ac:chgData name="DOMINGUEZ, Morgane" userId="d29c428e-ee62-4017-a838-521138d5b01c" providerId="ADAL" clId="{327A537A-BC58-4210-9F20-35D9556CCFBB}" dt="2024-12-15T13:23:48.576" v="1161" actId="14100"/>
          <ac:spMkLst>
            <pc:docMk/>
            <pc:sldMk cId="2321042334" sldId="2147474635"/>
            <ac:spMk id="13" creationId="{1C5209D1-3E47-449E-891D-B921E05F642C}"/>
          </ac:spMkLst>
        </pc:spChg>
        <pc:spChg chg="add mod">
          <ac:chgData name="DOMINGUEZ, Morgane" userId="d29c428e-ee62-4017-a838-521138d5b01c" providerId="ADAL" clId="{327A537A-BC58-4210-9F20-35D9556CCFBB}" dt="2024-12-15T13:23:37.704" v="1159" actId="20577"/>
          <ac:spMkLst>
            <pc:docMk/>
            <pc:sldMk cId="2321042334" sldId="2147474635"/>
            <ac:spMk id="14" creationId="{90E2E0B6-A6EC-AE61-397B-C4582F170DC7}"/>
          </ac:spMkLst>
        </pc:spChg>
        <pc:spChg chg="add mod">
          <ac:chgData name="DOMINGUEZ, Morgane" userId="d29c428e-ee62-4017-a838-521138d5b01c" providerId="ADAL" clId="{327A537A-BC58-4210-9F20-35D9556CCFBB}" dt="2024-12-13T15:39:52.585" v="1091" actId="14100"/>
          <ac:spMkLst>
            <pc:docMk/>
            <pc:sldMk cId="2321042334" sldId="2147474635"/>
            <ac:spMk id="15" creationId="{622C3718-CDF7-570F-EF70-84DA92007572}"/>
          </ac:spMkLst>
        </pc:spChg>
        <pc:spChg chg="add mod">
          <ac:chgData name="DOMINGUEZ, Morgane" userId="d29c428e-ee62-4017-a838-521138d5b01c" providerId="ADAL" clId="{327A537A-BC58-4210-9F20-35D9556CCFBB}" dt="2024-12-13T15:41:19.166" v="1107" actId="1076"/>
          <ac:spMkLst>
            <pc:docMk/>
            <pc:sldMk cId="2321042334" sldId="2147474635"/>
            <ac:spMk id="16" creationId="{9AA45DF7-76A2-D5B0-CA50-B2EC0C5FF345}"/>
          </ac:spMkLst>
        </pc:spChg>
        <pc:spChg chg="add mod">
          <ac:chgData name="DOMINGUEZ, Morgane" userId="d29c428e-ee62-4017-a838-521138d5b01c" providerId="ADAL" clId="{327A537A-BC58-4210-9F20-35D9556CCFBB}" dt="2024-12-12T16:54:31.883" v="981" actId="164"/>
          <ac:spMkLst>
            <pc:docMk/>
            <pc:sldMk cId="2321042334" sldId="2147474635"/>
            <ac:spMk id="20" creationId="{AE9C2BAE-0605-F254-3918-FD26634FDEDA}"/>
          </ac:spMkLst>
        </pc:spChg>
        <pc:grpChg chg="del">
          <ac:chgData name="DOMINGUEZ, Morgane" userId="d29c428e-ee62-4017-a838-521138d5b01c" providerId="ADAL" clId="{327A537A-BC58-4210-9F20-35D9556CCFBB}" dt="2024-12-09T10:25:08.310" v="328" actId="165"/>
          <ac:grpSpMkLst>
            <pc:docMk/>
            <pc:sldMk cId="2321042334" sldId="2147474635"/>
            <ac:grpSpMk id="2" creationId="{EC784BB8-9410-210A-4DB6-3EB7C16A1534}"/>
          </ac:grpSpMkLst>
        </pc:grpChg>
        <pc:grpChg chg="mod topLvl">
          <ac:chgData name="DOMINGUEZ, Morgane" userId="d29c428e-ee62-4017-a838-521138d5b01c" providerId="ADAL" clId="{327A537A-BC58-4210-9F20-35D9556CCFBB}" dt="2024-12-13T16:52:56.114" v="1156" actId="1076"/>
          <ac:grpSpMkLst>
            <pc:docMk/>
            <pc:sldMk cId="2321042334" sldId="2147474635"/>
            <ac:grpSpMk id="3" creationId="{3AB41C7F-8A76-5FE5-DF33-22C7B95ADE9C}"/>
          </ac:grpSpMkLst>
        </pc:grpChg>
        <pc:grpChg chg="add mod">
          <ac:chgData name="DOMINGUEZ, Morgane" userId="d29c428e-ee62-4017-a838-521138d5b01c" providerId="ADAL" clId="{327A537A-BC58-4210-9F20-35D9556CCFBB}" dt="2024-12-15T13:24:21.117" v="1163" actId="1076"/>
          <ac:grpSpMkLst>
            <pc:docMk/>
            <pc:sldMk cId="2321042334" sldId="2147474635"/>
            <ac:grpSpMk id="9" creationId="{58E35AA7-68BD-402D-2D1D-66EBCC223B7D}"/>
          </ac:grpSpMkLst>
        </pc:grpChg>
        <pc:grpChg chg="add mod">
          <ac:chgData name="DOMINGUEZ, Morgane" userId="d29c428e-ee62-4017-a838-521138d5b01c" providerId="ADAL" clId="{327A537A-BC58-4210-9F20-35D9556CCFBB}" dt="2024-12-12T16:54:31.883" v="981" actId="164"/>
          <ac:grpSpMkLst>
            <pc:docMk/>
            <pc:sldMk cId="2321042334" sldId="2147474635"/>
            <ac:grpSpMk id="10" creationId="{E1FA3266-A118-5ED9-5358-126047C63F65}"/>
          </ac:grpSpMkLst>
        </pc:grpChg>
        <pc:picChg chg="add del mod">
          <ac:chgData name="DOMINGUEZ, Morgane" userId="d29c428e-ee62-4017-a838-521138d5b01c" providerId="ADAL" clId="{327A537A-BC58-4210-9F20-35D9556CCFBB}" dt="2024-12-12T08:16:31.271" v="872" actId="478"/>
          <ac:picMkLst>
            <pc:docMk/>
            <pc:sldMk cId="2321042334" sldId="2147474635"/>
            <ac:picMk id="18" creationId="{A9F8D692-7863-CFA4-8173-21CF73AF8B49}"/>
          </ac:picMkLst>
        </pc:picChg>
        <pc:picChg chg="add mod">
          <ac:chgData name="DOMINGUEZ, Morgane" userId="d29c428e-ee62-4017-a838-521138d5b01c" providerId="ADAL" clId="{327A537A-BC58-4210-9F20-35D9556CCFBB}" dt="2024-12-12T16:54:31.883" v="981" actId="164"/>
          <ac:picMkLst>
            <pc:docMk/>
            <pc:sldMk cId="2321042334" sldId="2147474635"/>
            <ac:picMk id="19" creationId="{75D2ADC1-E064-93B3-9F3B-65D62DA31E30}"/>
          </ac:picMkLst>
        </pc:picChg>
        <pc:picChg chg="add mod">
          <ac:chgData name="DOMINGUEZ, Morgane" userId="d29c428e-ee62-4017-a838-521138d5b01c" providerId="ADAL" clId="{327A537A-BC58-4210-9F20-35D9556CCFBB}" dt="2024-12-12T08:20:22.703" v="912" actId="1076"/>
          <ac:picMkLst>
            <pc:docMk/>
            <pc:sldMk cId="2321042334" sldId="2147474635"/>
            <ac:picMk id="21" creationId="{B63BF249-FA10-B87B-756A-666983BC0E0A}"/>
          </ac:picMkLst>
        </pc:picChg>
      </pc:sldChg>
      <pc:sldChg chg="addSp delSp modSp mod modTransition delAnim modAnim">
        <pc:chgData name="DOMINGUEZ, Morgane" userId="d29c428e-ee62-4017-a838-521138d5b01c" providerId="ADAL" clId="{327A537A-BC58-4210-9F20-35D9556CCFBB}" dt="2024-12-12T16:58:23.498" v="1010" actId="1076"/>
        <pc:sldMkLst>
          <pc:docMk/>
          <pc:sldMk cId="2287888495" sldId="2147474637"/>
        </pc:sldMkLst>
        <pc:picChg chg="add mod">
          <ac:chgData name="DOMINGUEZ, Morgane" userId="d29c428e-ee62-4017-a838-521138d5b01c" providerId="ADAL" clId="{327A537A-BC58-4210-9F20-35D9556CCFBB}" dt="2024-12-12T16:58:23.498" v="1010" actId="1076"/>
          <ac:picMkLst>
            <pc:docMk/>
            <pc:sldMk cId="2287888495" sldId="2147474637"/>
            <ac:picMk id="3" creationId="{BF1D5AA3-A59B-8E01-FA2E-B101671EFC4F}"/>
          </ac:picMkLst>
        </pc:picChg>
        <pc:picChg chg="del">
          <ac:chgData name="DOMINGUEZ, Morgane" userId="d29c428e-ee62-4017-a838-521138d5b01c" providerId="ADAL" clId="{327A537A-BC58-4210-9F20-35D9556CCFBB}" dt="2024-12-09T10:24:50.315" v="324" actId="478"/>
          <ac:picMkLst>
            <pc:docMk/>
            <pc:sldMk cId="2287888495" sldId="2147474637"/>
            <ac:picMk id="3" creationId="{CC690927-2BB8-F712-0A7E-F62D72E0570C}"/>
          </ac:picMkLst>
        </pc:picChg>
      </pc:sldChg>
      <pc:sldChg chg="delSp del mod modTransition delAnim modAnim">
        <pc:chgData name="DOMINGUEZ, Morgane" userId="d29c428e-ee62-4017-a838-521138d5b01c" providerId="ADAL" clId="{327A537A-BC58-4210-9F20-35D9556CCFBB}" dt="2024-12-13T15:43:31.544" v="1112" actId="47"/>
        <pc:sldMkLst>
          <pc:docMk/>
          <pc:sldMk cId="1539308101" sldId="2147474638"/>
        </pc:sldMkLst>
        <pc:picChg chg="del">
          <ac:chgData name="DOMINGUEZ, Morgane" userId="d29c428e-ee62-4017-a838-521138d5b01c" providerId="ADAL" clId="{327A537A-BC58-4210-9F20-35D9556CCFBB}" dt="2024-12-13T15:43:03.256" v="1110" actId="478"/>
          <ac:picMkLst>
            <pc:docMk/>
            <pc:sldMk cId="1539308101" sldId="2147474638"/>
            <ac:picMk id="3" creationId="{BF1D5AA3-A59B-8E01-FA2E-B101671EFC4F}"/>
          </ac:picMkLst>
        </pc:picChg>
      </pc:sldChg>
    </pc:docChg>
  </pc:docChgLst>
  <pc:docChgLst>
    <pc:chgData name="Natalie  Fischer" userId="S::natalie.fischer_lshtm.ac.uk#ext#@worldhealthorg.onmicrosoft.com::9450b5f0-3a06-43da-a453-d89915c879d2" providerId="AD" clId="Web-{A3E10445-5ADD-A87C-E682-E0663AB45C6E}"/>
    <pc:docChg chg="modSld">
      <pc:chgData name="Natalie  Fischer" userId="S::natalie.fischer_lshtm.ac.uk#ext#@worldhealthorg.onmicrosoft.com::9450b5f0-3a06-43da-a453-d89915c879d2" providerId="AD" clId="Web-{A3E10445-5ADD-A87C-E682-E0663AB45C6E}" dt="2024-09-09T11:45:25.386" v="6" actId="20577"/>
      <pc:docMkLst>
        <pc:docMk/>
      </pc:docMkLst>
      <pc:sldChg chg="modSp">
        <pc:chgData name="Natalie  Fischer" userId="S::natalie.fischer_lshtm.ac.uk#ext#@worldhealthorg.onmicrosoft.com::9450b5f0-3a06-43da-a453-d89915c879d2" providerId="AD" clId="Web-{A3E10445-5ADD-A87C-E682-E0663AB45C6E}" dt="2024-09-09T11:45:25.386" v="6" actId="20577"/>
        <pc:sldMkLst>
          <pc:docMk/>
          <pc:sldMk cId="558063434" sldId="794"/>
        </pc:sldMkLst>
        <pc:spChg chg="mod">
          <ac:chgData name="Natalie  Fischer" userId="S::natalie.fischer_lshtm.ac.uk#ext#@worldhealthorg.onmicrosoft.com::9450b5f0-3a06-43da-a453-d89915c879d2" providerId="AD" clId="Web-{A3E10445-5ADD-A87C-E682-E0663AB45C6E}" dt="2024-09-09T11:45:25.386" v="6" actId="20577"/>
          <ac:spMkLst>
            <pc:docMk/>
            <pc:sldMk cId="558063434" sldId="794"/>
            <ac:spMk id="2" creationId="{7315CC10-F468-C3D2-0E30-943418C26317}"/>
          </ac:spMkLst>
        </pc:spChg>
      </pc:sldChg>
    </pc:docChg>
  </pc:docChgLst>
  <pc:docChgLst>
    <pc:chgData name="DOMINGUEZ, Morgane" userId="d29c428e-ee62-4017-a838-521138d5b01c" providerId="ADAL" clId="{CD2E57F3-FFBA-4D04-9867-B647537F4EFD}"/>
    <pc:docChg chg="undo custSel modSld">
      <pc:chgData name="DOMINGUEZ, Morgane" userId="d29c428e-ee62-4017-a838-521138d5b01c" providerId="ADAL" clId="{CD2E57F3-FFBA-4D04-9867-B647537F4EFD}" dt="2024-10-11T07:46:38.606" v="71"/>
      <pc:docMkLst>
        <pc:docMk/>
      </pc:docMkLst>
      <pc:sldChg chg="addSp delSp modSp mod modAnim modCm">
        <pc:chgData name="DOMINGUEZ, Morgane" userId="d29c428e-ee62-4017-a838-521138d5b01c" providerId="ADAL" clId="{CD2E57F3-FFBA-4D04-9867-B647537F4EFD}" dt="2024-10-11T07:46:38.606" v="71"/>
        <pc:sldMkLst>
          <pc:docMk/>
          <pc:sldMk cId="558063434" sldId="794"/>
        </pc:sldMkLst>
        <pc:spChg chg="mod">
          <ac:chgData name="DOMINGUEZ, Morgane" userId="d29c428e-ee62-4017-a838-521138d5b01c" providerId="ADAL" clId="{CD2E57F3-FFBA-4D04-9867-B647537F4EFD}" dt="2024-10-11T07:42:39.482" v="38" actId="108"/>
          <ac:spMkLst>
            <pc:docMk/>
            <pc:sldMk cId="558063434" sldId="794"/>
            <ac:spMk id="2" creationId="{7315CC10-F468-C3D2-0E30-943418C26317}"/>
          </ac:spMkLst>
        </pc:spChg>
        <pc:spChg chg="mod">
          <ac:chgData name="DOMINGUEZ, Morgane" userId="d29c428e-ee62-4017-a838-521138d5b01c" providerId="ADAL" clId="{CD2E57F3-FFBA-4D04-9867-B647537F4EFD}" dt="2024-10-11T07:44:09.871" v="47" actId="108"/>
          <ac:spMkLst>
            <pc:docMk/>
            <pc:sldMk cId="558063434" sldId="794"/>
            <ac:spMk id="3" creationId="{01C7B21D-3A4E-086A-ACCE-B1A9A36650F3}"/>
          </ac:spMkLst>
        </pc:spChg>
        <pc:spChg chg="mod">
          <ac:chgData name="DOMINGUEZ, Morgane" userId="d29c428e-ee62-4017-a838-521138d5b01c" providerId="ADAL" clId="{CD2E57F3-FFBA-4D04-9867-B647537F4EFD}" dt="2024-10-11T07:45:10.702" v="58" actId="1076"/>
          <ac:spMkLst>
            <pc:docMk/>
            <pc:sldMk cId="558063434" sldId="794"/>
            <ac:spMk id="4" creationId="{F63FB797-CB97-E0C1-B68A-9B56F45166F0}"/>
          </ac:spMkLst>
        </pc:spChg>
        <pc:spChg chg="mod">
          <ac:chgData name="DOMINGUEZ, Morgane" userId="d29c428e-ee62-4017-a838-521138d5b01c" providerId="ADAL" clId="{CD2E57F3-FFBA-4D04-9867-B647537F4EFD}" dt="2024-10-11T07:42:53.910" v="40" actId="108"/>
          <ac:spMkLst>
            <pc:docMk/>
            <pc:sldMk cId="558063434" sldId="794"/>
            <ac:spMk id="15" creationId="{5B68F8CA-E0C5-60FE-A03A-E98DEF7D2942}"/>
          </ac:spMkLst>
        </pc:spChg>
        <pc:spChg chg="mod">
          <ac:chgData name="DOMINGUEZ, Morgane" userId="d29c428e-ee62-4017-a838-521138d5b01c" providerId="ADAL" clId="{CD2E57F3-FFBA-4D04-9867-B647537F4EFD}" dt="2024-10-11T07:43:14.026" v="42" actId="108"/>
          <ac:spMkLst>
            <pc:docMk/>
            <pc:sldMk cId="558063434" sldId="794"/>
            <ac:spMk id="16" creationId="{D4522D94-3160-C8BB-8F3D-C1C9CE6AC06E}"/>
          </ac:spMkLst>
        </pc:spChg>
        <pc:spChg chg="mod">
          <ac:chgData name="DOMINGUEZ, Morgane" userId="d29c428e-ee62-4017-a838-521138d5b01c" providerId="ADAL" clId="{CD2E57F3-FFBA-4D04-9867-B647537F4EFD}" dt="2024-10-11T07:43:54.548" v="45" actId="108"/>
          <ac:spMkLst>
            <pc:docMk/>
            <pc:sldMk cId="558063434" sldId="794"/>
            <ac:spMk id="17" creationId="{FDA2F2E8-C97F-718B-6C8A-5FFC075C0BAB}"/>
          </ac:spMkLst>
        </pc:spChg>
        <pc:spChg chg="mod">
          <ac:chgData name="DOMINGUEZ, Morgane" userId="d29c428e-ee62-4017-a838-521138d5b01c" providerId="ADAL" clId="{CD2E57F3-FFBA-4D04-9867-B647537F4EFD}" dt="2024-10-11T07:41:43.774" v="33" actId="1076"/>
          <ac:spMkLst>
            <pc:docMk/>
            <pc:sldMk cId="558063434" sldId="794"/>
            <ac:spMk id="19" creationId="{0FDC26BC-5EB5-78F6-4433-D7B93EB38A43}"/>
          </ac:spMkLst>
        </pc:spChg>
        <pc:spChg chg="mod">
          <ac:chgData name="DOMINGUEZ, Morgane" userId="d29c428e-ee62-4017-a838-521138d5b01c" providerId="ADAL" clId="{CD2E57F3-FFBA-4D04-9867-B647537F4EFD}" dt="2024-10-11T07:41:38.119" v="32" actId="1076"/>
          <ac:spMkLst>
            <pc:docMk/>
            <pc:sldMk cId="558063434" sldId="794"/>
            <ac:spMk id="20" creationId="{87ADAFA4-04B1-8788-4A71-B060307D4BFD}"/>
          </ac:spMkLst>
        </pc:spChg>
        <pc:cxnChg chg="add del mod">
          <ac:chgData name="DOMINGUEZ, Morgane" userId="d29c428e-ee62-4017-a838-521138d5b01c" providerId="ADAL" clId="{CD2E57F3-FFBA-4D04-9867-B647537F4EFD}" dt="2024-10-11T07:45:16.186" v="59" actId="478"/>
          <ac:cxnSpMkLst>
            <pc:docMk/>
            <pc:sldMk cId="558063434" sldId="794"/>
            <ac:cxnSpMk id="28" creationId="{160CD54F-034B-6312-F94F-084DA9538A2F}"/>
          </ac:cxnSpMkLst>
        </pc:cxnChg>
        <pc:extLst>
          <p:ext xmlns:p="http://schemas.openxmlformats.org/presentationml/2006/main" uri="{D6D511B9-2390-475A-947B-AFAB55BFBCF1}">
            <pc226:cmChg xmlns:pc226="http://schemas.microsoft.com/office/powerpoint/2022/06/main/command" chg="mod">
              <pc226:chgData name="DOMINGUEZ, Morgane" userId="d29c428e-ee62-4017-a838-521138d5b01c" providerId="ADAL" clId="{CD2E57F3-FFBA-4D04-9867-B647537F4EFD}" dt="2024-10-11T07:39:06.016" v="0"/>
              <pc2:cmMkLst xmlns:pc2="http://schemas.microsoft.com/office/powerpoint/2019/9/main/command">
                <pc:docMk/>
                <pc:sldMk cId="558063434" sldId="794"/>
                <pc2:cmMk id="{4B7310EE-1B4E-4253-BA75-23D6E2E51487}"/>
              </pc2:cmMkLst>
            </pc226:cmChg>
          </p:ext>
        </pc:extLst>
      </pc:sldChg>
      <pc:sldChg chg="delCm">
        <pc:chgData name="DOMINGUEZ, Morgane" userId="d29c428e-ee62-4017-a838-521138d5b01c" providerId="ADAL" clId="{CD2E57F3-FFBA-4D04-9867-B647537F4EFD}" dt="2024-10-11T07:39:13.266" v="1"/>
        <pc:sldMkLst>
          <pc:docMk/>
          <pc:sldMk cId="0" sldId="852"/>
        </pc:sldMkLst>
        <pc:extLst>
          <p:ext xmlns:p="http://schemas.openxmlformats.org/presentationml/2006/main" uri="{D6D511B9-2390-475A-947B-AFAB55BFBCF1}">
            <pc226:cmChg xmlns:pc226="http://schemas.microsoft.com/office/powerpoint/2022/06/main/command" chg="del">
              <pc226:chgData name="DOMINGUEZ, Morgane" userId="d29c428e-ee62-4017-a838-521138d5b01c" providerId="ADAL" clId="{CD2E57F3-FFBA-4D04-9867-B647537F4EFD}" dt="2024-10-11T07:39:13.266" v="1"/>
              <pc2:cmMkLst xmlns:pc2="http://schemas.microsoft.com/office/powerpoint/2019/9/main/command">
                <pc:docMk/>
                <pc:sldMk cId="0" sldId="852"/>
                <pc2:cmMk id="{90EBF348-C2A7-409A-8FC6-180FB6F2B04C}"/>
              </pc2:cmMkLst>
            </pc226:cmChg>
          </p:ext>
        </pc:extLst>
      </pc:sldChg>
      <pc:sldChg chg="modTransition">
        <pc:chgData name="DOMINGUEZ, Morgane" userId="d29c428e-ee62-4017-a838-521138d5b01c" providerId="ADAL" clId="{CD2E57F3-FFBA-4D04-9867-B647537F4EFD}" dt="2024-10-11T07:40:20.097" v="23"/>
        <pc:sldMkLst>
          <pc:docMk/>
          <pc:sldMk cId="2235751672" sldId="868"/>
        </pc:sldMkLst>
      </pc:sldChg>
      <pc:sldChg chg="modSp mod modTransition">
        <pc:chgData name="DOMINGUEZ, Morgane" userId="d29c428e-ee62-4017-a838-521138d5b01c" providerId="ADAL" clId="{CD2E57F3-FFBA-4D04-9867-B647537F4EFD}" dt="2024-10-11T07:41:31.191" v="30" actId="1076"/>
        <pc:sldMkLst>
          <pc:docMk/>
          <pc:sldMk cId="3943941343" sldId="869"/>
        </pc:sldMkLst>
        <pc:spChg chg="mod">
          <ac:chgData name="DOMINGUEZ, Morgane" userId="d29c428e-ee62-4017-a838-521138d5b01c" providerId="ADAL" clId="{CD2E57F3-FFBA-4D04-9867-B647537F4EFD}" dt="2024-10-11T07:41:31.191" v="30" actId="1076"/>
          <ac:spMkLst>
            <pc:docMk/>
            <pc:sldMk cId="3943941343" sldId="869"/>
            <ac:spMk id="4" creationId="{86BFA9B5-F43E-76D8-F917-BF627B10BD18}"/>
          </ac:spMkLst>
        </pc:spChg>
        <pc:spChg chg="mod">
          <ac:chgData name="DOMINGUEZ, Morgane" userId="d29c428e-ee62-4017-a838-521138d5b01c" providerId="ADAL" clId="{CD2E57F3-FFBA-4D04-9867-B647537F4EFD}" dt="2024-10-11T07:40:58.454" v="29" actId="20577"/>
          <ac:spMkLst>
            <pc:docMk/>
            <pc:sldMk cId="3943941343" sldId="869"/>
            <ac:spMk id="21" creationId="{F0819B31-1A4C-E4E2-2809-5FC874398A98}"/>
          </ac:spMkLst>
        </pc:spChg>
      </pc:sldChg>
    </pc:docChg>
  </pc:docChgLst>
  <pc:docChgLst>
    <pc:chgData name="DOMINGUEZ, Morgane" userId="d29c428e-ee62-4017-a838-521138d5b01c" providerId="ADAL" clId="{ECBBC96A-C4BE-4FD9-B742-739A7F7F767D}"/>
    <pc:docChg chg="custSel modSld">
      <pc:chgData name="DOMINGUEZ, Morgane" userId="d29c428e-ee62-4017-a838-521138d5b01c" providerId="ADAL" clId="{ECBBC96A-C4BE-4FD9-B742-739A7F7F767D}" dt="2025-02-15T19:04:01.273" v="121"/>
      <pc:docMkLst>
        <pc:docMk/>
      </pc:docMkLst>
      <pc:sldChg chg="addSp delSp modSp mod modTransition delAnim modNotesTx">
        <pc:chgData name="DOMINGUEZ, Morgane" userId="d29c428e-ee62-4017-a838-521138d5b01c" providerId="ADAL" clId="{ECBBC96A-C4BE-4FD9-B742-739A7F7F767D}" dt="2025-02-15T19:04:01.273" v="121"/>
        <pc:sldMkLst>
          <pc:docMk/>
          <pc:sldMk cId="2083123537" sldId="271"/>
        </pc:sldMkLst>
        <pc:spChg chg="del mod">
          <ac:chgData name="DOMINGUEZ, Morgane" userId="d29c428e-ee62-4017-a838-521138d5b01c" providerId="ADAL" clId="{ECBBC96A-C4BE-4FD9-B742-739A7F7F767D}" dt="2025-02-13T11:34:11.879" v="72" actId="21"/>
          <ac:spMkLst>
            <pc:docMk/>
            <pc:sldMk cId="2083123537" sldId="271"/>
            <ac:spMk id="2" creationId="{B383F6C4-1FDE-C87B-E27E-93DF9BD11FC7}"/>
          </ac:spMkLst>
        </pc:spChg>
        <pc:spChg chg="add del mod">
          <ac:chgData name="DOMINGUEZ, Morgane" userId="d29c428e-ee62-4017-a838-521138d5b01c" providerId="ADAL" clId="{ECBBC96A-C4BE-4FD9-B742-739A7F7F767D}" dt="2025-02-15T19:03:28.433" v="115" actId="478"/>
          <ac:spMkLst>
            <pc:docMk/>
            <pc:sldMk cId="2083123537" sldId="271"/>
            <ac:spMk id="3" creationId="{E888DEE7-D160-AC47-DBE2-EA4FF36BEEED}"/>
          </ac:spMkLst>
        </pc:spChg>
        <pc:spChg chg="del">
          <ac:chgData name="DOMINGUEZ, Morgane" userId="d29c428e-ee62-4017-a838-521138d5b01c" providerId="ADAL" clId="{ECBBC96A-C4BE-4FD9-B742-739A7F7F767D}" dt="2025-02-15T19:03:31.533" v="117" actId="478"/>
          <ac:spMkLst>
            <pc:docMk/>
            <pc:sldMk cId="2083123537" sldId="271"/>
            <ac:spMk id="16" creationId="{AAF3ADE4-B9D1-A21D-E276-E4E27DE2AB22}"/>
          </ac:spMkLst>
        </pc:spChg>
        <pc:picChg chg="add del">
          <ac:chgData name="DOMINGUEZ, Morgane" userId="d29c428e-ee62-4017-a838-521138d5b01c" providerId="ADAL" clId="{ECBBC96A-C4BE-4FD9-B742-739A7F7F767D}" dt="2025-02-15T19:03:45.940" v="119" actId="21"/>
          <ac:picMkLst>
            <pc:docMk/>
            <pc:sldMk cId="2083123537" sldId="271"/>
            <ac:picMk id="2" creationId="{5C55BE8A-02F3-9A40-821C-88B53295C91D}"/>
          </ac:picMkLst>
        </pc:picChg>
        <pc:picChg chg="del">
          <ac:chgData name="DOMINGUEZ, Morgane" userId="d29c428e-ee62-4017-a838-521138d5b01c" providerId="ADAL" clId="{ECBBC96A-C4BE-4FD9-B742-739A7F7F767D}" dt="2025-02-12T10:21:25.304" v="1" actId="478"/>
          <ac:picMkLst>
            <pc:docMk/>
            <pc:sldMk cId="2083123537" sldId="271"/>
            <ac:picMk id="3" creationId="{38555C88-508E-459B-93CB-F19622627860}"/>
          </ac:picMkLst>
        </pc:picChg>
        <pc:picChg chg="del">
          <ac:chgData name="DOMINGUEZ, Morgane" userId="d29c428e-ee62-4017-a838-521138d5b01c" providerId="ADAL" clId="{ECBBC96A-C4BE-4FD9-B742-739A7F7F767D}" dt="2025-02-15T19:03:28.990" v="116" actId="478"/>
          <ac:picMkLst>
            <pc:docMk/>
            <pc:sldMk cId="2083123537" sldId="271"/>
            <ac:picMk id="5" creationId="{9D67D9B4-3EC4-0BBA-CCE2-4E9C070B0B2A}"/>
          </ac:picMkLst>
        </pc:picChg>
        <pc:picChg chg="add">
          <ac:chgData name="DOMINGUEZ, Morgane" userId="d29c428e-ee62-4017-a838-521138d5b01c" providerId="ADAL" clId="{ECBBC96A-C4BE-4FD9-B742-739A7F7F767D}" dt="2025-02-15T19:04:01.273" v="121"/>
          <ac:picMkLst>
            <pc:docMk/>
            <pc:sldMk cId="2083123537" sldId="271"/>
            <ac:picMk id="6" creationId="{1961FAD0-6630-30B3-9D87-187B3B3421A8}"/>
          </ac:picMkLst>
        </pc:picChg>
      </pc:sldChg>
      <pc:sldChg chg="delSp modSp mod modTransition delAnim modAnim modNotesTx">
        <pc:chgData name="DOMINGUEZ, Morgane" userId="d29c428e-ee62-4017-a838-521138d5b01c" providerId="ADAL" clId="{ECBBC96A-C4BE-4FD9-B742-739A7F7F767D}" dt="2025-02-13T11:37:20.341" v="107"/>
        <pc:sldMkLst>
          <pc:docMk/>
          <pc:sldMk cId="558063434" sldId="794"/>
        </pc:sldMkLst>
        <pc:spChg chg="mod">
          <ac:chgData name="DOMINGUEZ, Morgane" userId="d29c428e-ee62-4017-a838-521138d5b01c" providerId="ADAL" clId="{ECBBC96A-C4BE-4FD9-B742-739A7F7F767D}" dt="2025-02-12T10:23:28.639" v="37" actId="1076"/>
          <ac:spMkLst>
            <pc:docMk/>
            <pc:sldMk cId="558063434" sldId="794"/>
            <ac:spMk id="6" creationId="{C41743DB-F0C2-8EF8-AD6A-1DE563D28787}"/>
          </ac:spMkLst>
        </pc:spChg>
        <pc:picChg chg="del">
          <ac:chgData name="DOMINGUEZ, Morgane" userId="d29c428e-ee62-4017-a838-521138d5b01c" providerId="ADAL" clId="{ECBBC96A-C4BE-4FD9-B742-739A7F7F767D}" dt="2025-02-12T10:21:35.054" v="4" actId="478"/>
          <ac:picMkLst>
            <pc:docMk/>
            <pc:sldMk cId="558063434" sldId="794"/>
            <ac:picMk id="5" creationId="{77540772-C9D5-8B98-6898-7D230AB75046}"/>
          </ac:picMkLst>
        </pc:picChg>
      </pc:sldChg>
      <pc:sldChg chg="delSp mod modTransition delAnim modAnim modNotesTx">
        <pc:chgData name="DOMINGUEZ, Morgane" userId="d29c428e-ee62-4017-a838-521138d5b01c" providerId="ADAL" clId="{ECBBC96A-C4BE-4FD9-B742-739A7F7F767D}" dt="2025-02-13T11:37:16.168" v="105"/>
        <pc:sldMkLst>
          <pc:docMk/>
          <pc:sldMk cId="0" sldId="852"/>
        </pc:sldMkLst>
        <pc:picChg chg="del">
          <ac:chgData name="DOMINGUEZ, Morgane" userId="d29c428e-ee62-4017-a838-521138d5b01c" providerId="ADAL" clId="{ECBBC96A-C4BE-4FD9-B742-739A7F7F767D}" dt="2025-02-12T10:21:42.229" v="6" actId="478"/>
          <ac:picMkLst>
            <pc:docMk/>
            <pc:sldMk cId="0" sldId="852"/>
            <ac:picMk id="2" creationId="{F4447217-6532-929E-3109-9C44DCEA6D65}"/>
          </ac:picMkLst>
        </pc:picChg>
      </pc:sldChg>
      <pc:sldChg chg="addSp delSp mod modTransition delAnim modNotesTx">
        <pc:chgData name="DOMINGUEZ, Morgane" userId="d29c428e-ee62-4017-a838-521138d5b01c" providerId="ADAL" clId="{ECBBC96A-C4BE-4FD9-B742-739A7F7F767D}" dt="2025-02-15T19:03:48.473" v="120"/>
        <pc:sldMkLst>
          <pc:docMk/>
          <pc:sldMk cId="3786382157" sldId="867"/>
        </pc:sldMkLst>
        <pc:picChg chg="add">
          <ac:chgData name="DOMINGUEZ, Morgane" userId="d29c428e-ee62-4017-a838-521138d5b01c" providerId="ADAL" clId="{ECBBC96A-C4BE-4FD9-B742-739A7F7F767D}" dt="2025-02-15T19:03:48.473" v="120"/>
          <ac:picMkLst>
            <pc:docMk/>
            <pc:sldMk cId="3786382157" sldId="867"/>
            <ac:picMk id="2" creationId="{7D79EA78-00DF-B1CB-2CDA-45A0F0DDEF67}"/>
          </ac:picMkLst>
        </pc:picChg>
        <pc:picChg chg="del">
          <ac:chgData name="DOMINGUEZ, Morgane" userId="d29c428e-ee62-4017-a838-521138d5b01c" providerId="ADAL" clId="{ECBBC96A-C4BE-4FD9-B742-739A7F7F767D}" dt="2025-02-12T10:21:21.899" v="0" actId="478"/>
          <ac:picMkLst>
            <pc:docMk/>
            <pc:sldMk cId="3786382157" sldId="867"/>
            <ac:picMk id="2" creationId="{D05EFE60-6803-EC90-3A03-049305055D4C}"/>
          </ac:picMkLst>
        </pc:picChg>
        <pc:picChg chg="del">
          <ac:chgData name="DOMINGUEZ, Morgane" userId="d29c428e-ee62-4017-a838-521138d5b01c" providerId="ADAL" clId="{ECBBC96A-C4BE-4FD9-B742-739A7F7F767D}" dt="2025-02-15T19:03:26.433" v="114" actId="478"/>
          <ac:picMkLst>
            <pc:docMk/>
            <pc:sldMk cId="3786382157" sldId="867"/>
            <ac:picMk id="4" creationId="{6369790B-AD7D-E547-751A-B9B3EAC405D9}"/>
          </ac:picMkLst>
        </pc:picChg>
      </pc:sldChg>
      <pc:sldChg chg="delSp mod modTransition delAnim modAnim modNotesTx">
        <pc:chgData name="DOMINGUEZ, Morgane" userId="d29c428e-ee62-4017-a838-521138d5b01c" providerId="ADAL" clId="{ECBBC96A-C4BE-4FD9-B742-739A7F7F767D}" dt="2025-02-13T11:37:24.885" v="109"/>
        <pc:sldMkLst>
          <pc:docMk/>
          <pc:sldMk cId="2235751672" sldId="868"/>
        </pc:sldMkLst>
        <pc:picChg chg="del">
          <ac:chgData name="DOMINGUEZ, Morgane" userId="d29c428e-ee62-4017-a838-521138d5b01c" providerId="ADAL" clId="{ECBBC96A-C4BE-4FD9-B742-739A7F7F767D}" dt="2025-02-12T10:21:28.541" v="2" actId="478"/>
          <ac:picMkLst>
            <pc:docMk/>
            <pc:sldMk cId="2235751672" sldId="868"/>
            <ac:picMk id="2" creationId="{40F5CAB6-60D2-7524-7077-1DC8952D6B1D}"/>
          </ac:picMkLst>
        </pc:picChg>
      </pc:sldChg>
      <pc:sldChg chg="delSp mod modTransition delAnim modAnim modNotesTx">
        <pc:chgData name="DOMINGUEZ, Morgane" userId="d29c428e-ee62-4017-a838-521138d5b01c" providerId="ADAL" clId="{ECBBC96A-C4BE-4FD9-B742-739A7F7F767D}" dt="2025-02-13T11:37:23.107" v="108"/>
        <pc:sldMkLst>
          <pc:docMk/>
          <pc:sldMk cId="3943941343" sldId="869"/>
        </pc:sldMkLst>
        <pc:picChg chg="del">
          <ac:chgData name="DOMINGUEZ, Morgane" userId="d29c428e-ee62-4017-a838-521138d5b01c" providerId="ADAL" clId="{ECBBC96A-C4BE-4FD9-B742-739A7F7F767D}" dt="2025-02-12T10:21:31.505" v="3" actId="478"/>
          <ac:picMkLst>
            <pc:docMk/>
            <pc:sldMk cId="3943941343" sldId="869"/>
            <ac:picMk id="2" creationId="{0398CA73-AB10-8171-78AD-D621EBF7E527}"/>
          </ac:picMkLst>
        </pc:picChg>
      </pc:sldChg>
      <pc:sldChg chg="delSp mod modTransition delAnim modNotesTx">
        <pc:chgData name="DOMINGUEZ, Morgane" userId="d29c428e-ee62-4017-a838-521138d5b01c" providerId="ADAL" clId="{ECBBC96A-C4BE-4FD9-B742-739A7F7F767D}" dt="2025-02-13T11:37:13.084" v="104"/>
        <pc:sldMkLst>
          <pc:docMk/>
          <pc:sldMk cId="3997282004" sldId="2147474633"/>
        </pc:sldMkLst>
        <pc:picChg chg="del">
          <ac:chgData name="DOMINGUEZ, Morgane" userId="d29c428e-ee62-4017-a838-521138d5b01c" providerId="ADAL" clId="{ECBBC96A-C4BE-4FD9-B742-739A7F7F767D}" dt="2025-02-12T10:21:45.314" v="7" actId="478"/>
          <ac:picMkLst>
            <pc:docMk/>
            <pc:sldMk cId="3997282004" sldId="2147474633"/>
            <ac:picMk id="2" creationId="{BF2BA8CF-6CF4-9869-9E9D-45CCFFE108E1}"/>
          </ac:picMkLst>
        </pc:picChg>
      </pc:sldChg>
      <pc:sldChg chg="delSp mod modTransition delAnim modAnim modNotesTx">
        <pc:chgData name="DOMINGUEZ, Morgane" userId="d29c428e-ee62-4017-a838-521138d5b01c" providerId="ADAL" clId="{ECBBC96A-C4BE-4FD9-B742-739A7F7F767D}" dt="2025-02-13T11:37:18.148" v="106"/>
        <pc:sldMkLst>
          <pc:docMk/>
          <pc:sldMk cId="2321042334" sldId="2147474635"/>
        </pc:sldMkLst>
        <pc:picChg chg="del">
          <ac:chgData name="DOMINGUEZ, Morgane" userId="d29c428e-ee62-4017-a838-521138d5b01c" providerId="ADAL" clId="{ECBBC96A-C4BE-4FD9-B742-739A7F7F767D}" dt="2025-02-12T10:21:38.917" v="5" actId="478"/>
          <ac:picMkLst>
            <pc:docMk/>
            <pc:sldMk cId="2321042334" sldId="2147474635"/>
            <ac:picMk id="21" creationId="{B63BF249-FA10-B87B-756A-666983BC0E0A}"/>
          </ac:picMkLst>
        </pc:picChg>
      </pc:sldChg>
      <pc:sldChg chg="delSp mod modTransition delAnim modNotesTx">
        <pc:chgData name="DOMINGUEZ, Morgane" userId="d29c428e-ee62-4017-a838-521138d5b01c" providerId="ADAL" clId="{ECBBC96A-C4BE-4FD9-B742-739A7F7F767D}" dt="2025-02-13T11:37:37.595" v="113"/>
        <pc:sldMkLst>
          <pc:docMk/>
          <pc:sldMk cId="2287888495" sldId="2147474637"/>
        </pc:sldMkLst>
        <pc:picChg chg="del">
          <ac:chgData name="DOMINGUEZ, Morgane" userId="d29c428e-ee62-4017-a838-521138d5b01c" providerId="ADAL" clId="{ECBBC96A-C4BE-4FD9-B742-739A7F7F767D}" dt="2025-02-12T10:21:49.603" v="8" actId="478"/>
          <ac:picMkLst>
            <pc:docMk/>
            <pc:sldMk cId="2287888495" sldId="2147474637"/>
            <ac:picMk id="3" creationId="{BF1D5AA3-A59B-8E01-FA2E-B101671EFC4F}"/>
          </ac:picMkLst>
        </pc:picChg>
      </pc:sldChg>
    </pc:docChg>
  </pc:docChgLst>
  <pc:docChgLst>
    <pc:chgData name="DOMINGUEZ, Morgane" userId="d29c428e-ee62-4017-a838-521138d5b01c" providerId="ADAL" clId="{7A7CD70A-99D0-4E9E-A8B8-164FE8C3B179}"/>
    <pc:docChg chg="custSel modSld">
      <pc:chgData name="DOMINGUEZ, Morgane" userId="d29c428e-ee62-4017-a838-521138d5b01c" providerId="ADAL" clId="{7A7CD70A-99D0-4E9E-A8B8-164FE8C3B179}" dt="2024-10-10T16:40:18.248" v="985" actId="20577"/>
      <pc:docMkLst>
        <pc:docMk/>
      </pc:docMkLst>
      <pc:sldChg chg="addSp delSp modSp mod delAnim modAnim addCm delCm">
        <pc:chgData name="DOMINGUEZ, Morgane" userId="d29c428e-ee62-4017-a838-521138d5b01c" providerId="ADAL" clId="{7A7CD70A-99D0-4E9E-A8B8-164FE8C3B179}" dt="2024-10-10T11:53:14.011" v="539" actId="20577"/>
        <pc:sldMkLst>
          <pc:docMk/>
          <pc:sldMk cId="558063434" sldId="794"/>
        </pc:sldMkLst>
        <pc:spChg chg="mod">
          <ac:chgData name="DOMINGUEZ, Morgane" userId="d29c428e-ee62-4017-a838-521138d5b01c" providerId="ADAL" clId="{7A7CD70A-99D0-4E9E-A8B8-164FE8C3B179}" dt="2024-10-08T09:09:34.807" v="401" actId="1076"/>
          <ac:spMkLst>
            <pc:docMk/>
            <pc:sldMk cId="558063434" sldId="794"/>
            <ac:spMk id="2" creationId="{7315CC10-F468-C3D2-0E30-943418C26317}"/>
          </ac:spMkLst>
        </pc:spChg>
        <pc:spChg chg="mod">
          <ac:chgData name="DOMINGUEZ, Morgane" userId="d29c428e-ee62-4017-a838-521138d5b01c" providerId="ADAL" clId="{7A7CD70A-99D0-4E9E-A8B8-164FE8C3B179}" dt="2024-10-08T09:09:18.001" v="397" actId="1076"/>
          <ac:spMkLst>
            <pc:docMk/>
            <pc:sldMk cId="558063434" sldId="794"/>
            <ac:spMk id="3" creationId="{01C7B21D-3A4E-086A-ACCE-B1A9A36650F3}"/>
          </ac:spMkLst>
        </pc:spChg>
        <pc:spChg chg="mod">
          <ac:chgData name="DOMINGUEZ, Morgane" userId="d29c428e-ee62-4017-a838-521138d5b01c" providerId="ADAL" clId="{7A7CD70A-99D0-4E9E-A8B8-164FE8C3B179}" dt="2024-10-08T09:09:18.001" v="397" actId="1076"/>
          <ac:spMkLst>
            <pc:docMk/>
            <pc:sldMk cId="558063434" sldId="794"/>
            <ac:spMk id="4" creationId="{F63FB797-CB97-E0C1-B68A-9B56F45166F0}"/>
          </ac:spMkLst>
        </pc:spChg>
        <pc:spChg chg="add mod">
          <ac:chgData name="DOMINGUEZ, Morgane" userId="d29c428e-ee62-4017-a838-521138d5b01c" providerId="ADAL" clId="{7A7CD70A-99D0-4E9E-A8B8-164FE8C3B179}" dt="2024-10-08T09:19:31.477" v="473" actId="1076"/>
          <ac:spMkLst>
            <pc:docMk/>
            <pc:sldMk cId="558063434" sldId="794"/>
            <ac:spMk id="5" creationId="{85E0983A-178F-520C-2F2D-264017DF70EF}"/>
          </ac:spMkLst>
        </pc:spChg>
        <pc:spChg chg="add mod">
          <ac:chgData name="DOMINGUEZ, Morgane" userId="d29c428e-ee62-4017-a838-521138d5b01c" providerId="ADAL" clId="{7A7CD70A-99D0-4E9E-A8B8-164FE8C3B179}" dt="2024-10-10T11:53:14.011" v="539" actId="20577"/>
          <ac:spMkLst>
            <pc:docMk/>
            <pc:sldMk cId="558063434" sldId="794"/>
            <ac:spMk id="6" creationId="{C8100813-F6C5-108D-1294-007F3DDD13C0}"/>
          </ac:spMkLst>
        </pc:spChg>
        <pc:spChg chg="add mod">
          <ac:chgData name="DOMINGUEZ, Morgane" userId="d29c428e-ee62-4017-a838-521138d5b01c" providerId="ADAL" clId="{7A7CD70A-99D0-4E9E-A8B8-164FE8C3B179}" dt="2024-10-10T11:53:09.477" v="535" actId="14100"/>
          <ac:spMkLst>
            <pc:docMk/>
            <pc:sldMk cId="558063434" sldId="794"/>
            <ac:spMk id="8" creationId="{ACA0388A-B0C1-84FC-F79C-6373490974EE}"/>
          </ac:spMkLst>
        </pc:spChg>
        <pc:spChg chg="add mod">
          <ac:chgData name="DOMINGUEZ, Morgane" userId="d29c428e-ee62-4017-a838-521138d5b01c" providerId="ADAL" clId="{7A7CD70A-99D0-4E9E-A8B8-164FE8C3B179}" dt="2024-10-08T09:10:18.168" v="409" actId="1076"/>
          <ac:spMkLst>
            <pc:docMk/>
            <pc:sldMk cId="558063434" sldId="794"/>
            <ac:spMk id="11" creationId="{D7533413-8DDB-46F9-8B03-22221805AE8A}"/>
          </ac:spMkLst>
        </pc:spChg>
        <pc:spChg chg="add mod">
          <ac:chgData name="DOMINGUEZ, Morgane" userId="d29c428e-ee62-4017-a838-521138d5b01c" providerId="ADAL" clId="{7A7CD70A-99D0-4E9E-A8B8-164FE8C3B179}" dt="2024-10-08T09:10:38.257" v="411" actId="1076"/>
          <ac:spMkLst>
            <pc:docMk/>
            <pc:sldMk cId="558063434" sldId="794"/>
            <ac:spMk id="13" creationId="{3E88AE63-F0B8-E721-14F8-D42F9364A8FA}"/>
          </ac:spMkLst>
        </pc:spChg>
        <pc:spChg chg="mod">
          <ac:chgData name="DOMINGUEZ, Morgane" userId="d29c428e-ee62-4017-a838-521138d5b01c" providerId="ADAL" clId="{7A7CD70A-99D0-4E9E-A8B8-164FE8C3B179}" dt="2024-10-08T09:09:34.807" v="401" actId="1076"/>
          <ac:spMkLst>
            <pc:docMk/>
            <pc:sldMk cId="558063434" sldId="794"/>
            <ac:spMk id="15" creationId="{5B68F8CA-E0C5-60FE-A03A-E98DEF7D2942}"/>
          </ac:spMkLst>
        </pc:spChg>
        <pc:spChg chg="mod">
          <ac:chgData name="DOMINGUEZ, Morgane" userId="d29c428e-ee62-4017-a838-521138d5b01c" providerId="ADAL" clId="{7A7CD70A-99D0-4E9E-A8B8-164FE8C3B179}" dt="2024-10-08T09:09:34.807" v="401" actId="1076"/>
          <ac:spMkLst>
            <pc:docMk/>
            <pc:sldMk cId="558063434" sldId="794"/>
            <ac:spMk id="16" creationId="{D4522D94-3160-C8BB-8F3D-C1C9CE6AC06E}"/>
          </ac:spMkLst>
        </pc:spChg>
        <pc:spChg chg="mod">
          <ac:chgData name="DOMINGUEZ, Morgane" userId="d29c428e-ee62-4017-a838-521138d5b01c" providerId="ADAL" clId="{7A7CD70A-99D0-4E9E-A8B8-164FE8C3B179}" dt="2024-10-08T09:09:18.001" v="397" actId="1076"/>
          <ac:spMkLst>
            <pc:docMk/>
            <pc:sldMk cId="558063434" sldId="794"/>
            <ac:spMk id="17" creationId="{FDA2F2E8-C97F-718B-6C8A-5FFC075C0BAB}"/>
          </ac:spMkLst>
        </pc:spChg>
        <pc:spChg chg="mod">
          <ac:chgData name="DOMINGUEZ, Morgane" userId="d29c428e-ee62-4017-a838-521138d5b01c" providerId="ADAL" clId="{7A7CD70A-99D0-4E9E-A8B8-164FE8C3B179}" dt="2024-10-08T09:13:22.356" v="432" actId="1076"/>
          <ac:spMkLst>
            <pc:docMk/>
            <pc:sldMk cId="558063434" sldId="794"/>
            <ac:spMk id="19" creationId="{0FDC26BC-5EB5-78F6-4433-D7B93EB38A43}"/>
          </ac:spMkLst>
        </pc:spChg>
        <pc:spChg chg="add mod">
          <ac:chgData name="DOMINGUEZ, Morgane" userId="d29c428e-ee62-4017-a838-521138d5b01c" providerId="ADAL" clId="{7A7CD70A-99D0-4E9E-A8B8-164FE8C3B179}" dt="2024-10-08T09:11:03" v="415" actId="1076"/>
          <ac:spMkLst>
            <pc:docMk/>
            <pc:sldMk cId="558063434" sldId="794"/>
            <ac:spMk id="23" creationId="{D8E0A76E-55F6-998E-9A63-CD9688AA278B}"/>
          </ac:spMkLst>
        </pc:spChg>
        <pc:spChg chg="add mod">
          <ac:chgData name="DOMINGUEZ, Morgane" userId="d29c428e-ee62-4017-a838-521138d5b01c" providerId="ADAL" clId="{7A7CD70A-99D0-4E9E-A8B8-164FE8C3B179}" dt="2024-10-08T09:11:33.321" v="417" actId="1076"/>
          <ac:spMkLst>
            <pc:docMk/>
            <pc:sldMk cId="558063434" sldId="794"/>
            <ac:spMk id="25" creationId="{1994BF89-BC07-3006-F9D0-A667AAE02489}"/>
          </ac:spMkLst>
        </pc:spChg>
        <pc:spChg chg="add mod">
          <ac:chgData name="DOMINGUEZ, Morgane" userId="d29c428e-ee62-4017-a838-521138d5b01c" providerId="ADAL" clId="{7A7CD70A-99D0-4E9E-A8B8-164FE8C3B179}" dt="2024-10-08T09:11:54.653" v="423" actId="20577"/>
          <ac:spMkLst>
            <pc:docMk/>
            <pc:sldMk cId="558063434" sldId="794"/>
            <ac:spMk id="27" creationId="{1CEEF7BA-3A93-D2AA-081E-0923318E518B}"/>
          </ac:spMkLst>
        </pc:spChg>
        <pc:grpChg chg="mod">
          <ac:chgData name="DOMINGUEZ, Morgane" userId="d29c428e-ee62-4017-a838-521138d5b01c" providerId="ADAL" clId="{7A7CD70A-99D0-4E9E-A8B8-164FE8C3B179}" dt="2024-10-08T09:06:17.996" v="242" actId="1076"/>
          <ac:grpSpMkLst>
            <pc:docMk/>
            <pc:sldMk cId="558063434" sldId="794"/>
            <ac:grpSpMk id="14" creationId="{A672F005-06CE-80F6-3EFC-003B5911E55B}"/>
          </ac:grpSpMkLst>
        </pc:grpChg>
        <pc:picChg chg="add mod">
          <ac:chgData name="DOMINGUEZ, Morgane" userId="d29c428e-ee62-4017-a838-521138d5b01c" providerId="ADAL" clId="{7A7CD70A-99D0-4E9E-A8B8-164FE8C3B179}" dt="2024-10-08T09:09:53.059" v="407" actId="1076"/>
          <ac:picMkLst>
            <pc:docMk/>
            <pc:sldMk cId="558063434" sldId="794"/>
            <ac:picMk id="7" creationId="{B7739DA3-32E4-4490-7314-05446E106B93}"/>
          </ac:picMkLst>
        </pc:picChg>
        <pc:picChg chg="add del mod">
          <ac:chgData name="DOMINGUEZ, Morgane" userId="d29c428e-ee62-4017-a838-521138d5b01c" providerId="ADAL" clId="{7A7CD70A-99D0-4E9E-A8B8-164FE8C3B179}" dt="2024-10-08T09:10:48.379" v="412" actId="478"/>
          <ac:picMkLst>
            <pc:docMk/>
            <pc:sldMk cId="558063434" sldId="794"/>
            <ac:picMk id="9" creationId="{1295CE8A-C4A5-630F-77B6-D6DE95711F9E}"/>
          </ac:picMkLst>
        </pc:picChg>
        <pc:picChg chg="add mod">
          <ac:chgData name="DOMINGUEZ, Morgane" userId="d29c428e-ee62-4017-a838-521138d5b01c" providerId="ADAL" clId="{7A7CD70A-99D0-4E9E-A8B8-164FE8C3B179}" dt="2024-10-08T09:10:18.168" v="409" actId="1076"/>
          <ac:picMkLst>
            <pc:docMk/>
            <pc:sldMk cId="558063434" sldId="794"/>
            <ac:picMk id="10" creationId="{59C94960-59BB-08C3-5BE1-C7709F8F2456}"/>
          </ac:picMkLst>
        </pc:picChg>
        <pc:picChg chg="add mod">
          <ac:chgData name="DOMINGUEZ, Morgane" userId="d29c428e-ee62-4017-a838-521138d5b01c" providerId="ADAL" clId="{7A7CD70A-99D0-4E9E-A8B8-164FE8C3B179}" dt="2024-10-08T09:10:38.257" v="411" actId="1076"/>
          <ac:picMkLst>
            <pc:docMk/>
            <pc:sldMk cId="558063434" sldId="794"/>
            <ac:picMk id="12" creationId="{AC169258-D11E-68A9-D2AD-3490AB7E4574}"/>
          </ac:picMkLst>
        </pc:picChg>
        <pc:picChg chg="add mod">
          <ac:chgData name="DOMINGUEZ, Morgane" userId="d29c428e-ee62-4017-a838-521138d5b01c" providerId="ADAL" clId="{7A7CD70A-99D0-4E9E-A8B8-164FE8C3B179}" dt="2024-10-08T09:11:03" v="415" actId="1076"/>
          <ac:picMkLst>
            <pc:docMk/>
            <pc:sldMk cId="558063434" sldId="794"/>
            <ac:picMk id="22" creationId="{589B580C-A2D0-D81C-5DEB-673C42C89EED}"/>
          </ac:picMkLst>
        </pc:picChg>
        <pc:picChg chg="add mod">
          <ac:chgData name="DOMINGUEZ, Morgane" userId="d29c428e-ee62-4017-a838-521138d5b01c" providerId="ADAL" clId="{7A7CD70A-99D0-4E9E-A8B8-164FE8C3B179}" dt="2024-10-08T09:11:33.321" v="417" actId="1076"/>
          <ac:picMkLst>
            <pc:docMk/>
            <pc:sldMk cId="558063434" sldId="794"/>
            <ac:picMk id="24" creationId="{D6FC00E2-3CE1-7E8B-861B-6B52694EB2A8}"/>
          </ac:picMkLst>
        </pc:picChg>
        <pc:picChg chg="add mod">
          <ac:chgData name="DOMINGUEZ, Morgane" userId="d29c428e-ee62-4017-a838-521138d5b01c" providerId="ADAL" clId="{7A7CD70A-99D0-4E9E-A8B8-164FE8C3B179}" dt="2024-10-08T09:11:39.698" v="419" actId="1076"/>
          <ac:picMkLst>
            <pc:docMk/>
            <pc:sldMk cId="558063434" sldId="794"/>
            <ac:picMk id="26" creationId="{0082F619-F14F-CA11-1FE9-833952EBAB22}"/>
          </ac:picMkLst>
        </pc:picChg>
        <pc:extLst>
          <p:ext xmlns:p="http://schemas.openxmlformats.org/presentationml/2006/main" uri="{D6D511B9-2390-475A-947B-AFAB55BFBCF1}">
            <pc226:cmChg xmlns:pc226="http://schemas.microsoft.com/office/powerpoint/2022/06/main/command" chg="del">
              <pc226:chgData name="DOMINGUEZ, Morgane" userId="d29c428e-ee62-4017-a838-521138d5b01c" providerId="ADAL" clId="{7A7CD70A-99D0-4E9E-A8B8-164FE8C3B179}" dt="2024-10-08T09:19:39.549" v="475"/>
              <pc2:cmMkLst xmlns:pc2="http://schemas.microsoft.com/office/powerpoint/2019/9/main/command">
                <pc:docMk/>
                <pc:sldMk cId="558063434" sldId="794"/>
                <pc2:cmMk id="{AD567894-5DC5-4EF4-B5E8-551D38704ADD}"/>
              </pc2:cmMkLst>
            </pc226:cmChg>
            <pc226:cmChg xmlns:pc226="http://schemas.microsoft.com/office/powerpoint/2022/06/main/command" chg="del">
              <pc226:chgData name="DOMINGUEZ, Morgane" userId="d29c428e-ee62-4017-a838-521138d5b01c" providerId="ADAL" clId="{7A7CD70A-99D0-4E9E-A8B8-164FE8C3B179}" dt="2024-10-08T09:19:42.598" v="476"/>
              <pc2:cmMkLst xmlns:pc2="http://schemas.microsoft.com/office/powerpoint/2019/9/main/command">
                <pc:docMk/>
                <pc:sldMk cId="558063434" sldId="794"/>
                <pc2:cmMk id="{6FEDDAA9-23A7-4387-8B61-3CF083A82EDF}"/>
              </pc2:cmMkLst>
            </pc226:cmChg>
            <pc226:cmChg xmlns:pc226="http://schemas.microsoft.com/office/powerpoint/2022/06/main/command" chg="add">
              <pc226:chgData name="DOMINGUEZ, Morgane" userId="d29c428e-ee62-4017-a838-521138d5b01c" providerId="ADAL" clId="{7A7CD70A-99D0-4E9E-A8B8-164FE8C3B179}" dt="2024-10-08T09:13:06.319" v="431"/>
              <pc2:cmMkLst xmlns:pc2="http://schemas.microsoft.com/office/powerpoint/2019/9/main/command">
                <pc:docMk/>
                <pc:sldMk cId="558063434" sldId="794"/>
                <pc2:cmMk id="{4B7310EE-1B4E-4253-BA75-23D6E2E51487}"/>
              </pc2:cmMkLst>
            </pc226:cmChg>
          </p:ext>
        </pc:extLst>
      </pc:sldChg>
      <pc:sldChg chg="modSp mod">
        <pc:chgData name="DOMINGUEZ, Morgane" userId="d29c428e-ee62-4017-a838-521138d5b01c" providerId="ADAL" clId="{7A7CD70A-99D0-4E9E-A8B8-164FE8C3B179}" dt="2024-10-08T09:30:11.101" v="523" actId="208"/>
        <pc:sldMkLst>
          <pc:docMk/>
          <pc:sldMk cId="0" sldId="852"/>
        </pc:sldMkLst>
        <pc:spChg chg="mod">
          <ac:chgData name="DOMINGUEZ, Morgane" userId="d29c428e-ee62-4017-a838-521138d5b01c" providerId="ADAL" clId="{7A7CD70A-99D0-4E9E-A8B8-164FE8C3B179}" dt="2024-10-08T09:30:04.386" v="521" actId="208"/>
          <ac:spMkLst>
            <pc:docMk/>
            <pc:sldMk cId="0" sldId="852"/>
            <ac:spMk id="18" creationId="{4EEB143F-D969-4FF3-3CBC-EF8E1120F979}"/>
          </ac:spMkLst>
        </pc:spChg>
        <pc:spChg chg="mod">
          <ac:chgData name="DOMINGUEZ, Morgane" userId="d29c428e-ee62-4017-a838-521138d5b01c" providerId="ADAL" clId="{7A7CD70A-99D0-4E9E-A8B8-164FE8C3B179}" dt="2024-10-08T09:30:11.101" v="523" actId="208"/>
          <ac:spMkLst>
            <pc:docMk/>
            <pc:sldMk cId="0" sldId="852"/>
            <ac:spMk id="19" creationId="{742F53D3-095C-BEA1-9969-10B381A87CB3}"/>
          </ac:spMkLst>
        </pc:spChg>
        <pc:spChg chg="mod">
          <ac:chgData name="DOMINGUEZ, Morgane" userId="d29c428e-ee62-4017-a838-521138d5b01c" providerId="ADAL" clId="{7A7CD70A-99D0-4E9E-A8B8-164FE8C3B179}" dt="2024-10-08T09:22:40.631" v="499" actId="20577"/>
          <ac:spMkLst>
            <pc:docMk/>
            <pc:sldMk cId="0" sldId="852"/>
            <ac:spMk id="21" creationId="{F0819B31-1A4C-E4E2-2809-5FC874398A98}"/>
          </ac:spMkLst>
        </pc:spChg>
      </pc:sldChg>
      <pc:sldChg chg="addCm delCm modCm">
        <pc:chgData name="DOMINGUEZ, Morgane" userId="d29c428e-ee62-4017-a838-521138d5b01c" providerId="ADAL" clId="{7A7CD70A-99D0-4E9E-A8B8-164FE8C3B179}" dt="2024-10-08T09:31:02.318" v="530"/>
        <pc:sldMkLst>
          <pc:docMk/>
          <pc:sldMk cId="3786382157" sldId="867"/>
        </pc:sldMkLst>
        <pc:extLst>
          <p:ext xmlns:p="http://schemas.openxmlformats.org/presentationml/2006/main" uri="{D6D511B9-2390-475A-947B-AFAB55BFBCF1}">
            <pc226:cmChg xmlns:pc226="http://schemas.microsoft.com/office/powerpoint/2022/06/main/command" chg="add">
              <pc226:chgData name="DOMINGUEZ, Morgane" userId="d29c428e-ee62-4017-a838-521138d5b01c" providerId="ADAL" clId="{7A7CD70A-99D0-4E9E-A8B8-164FE8C3B179}" dt="2024-10-08T09:31:02.318" v="530"/>
              <pc2:cmMkLst xmlns:pc2="http://schemas.microsoft.com/office/powerpoint/2019/9/main/command">
                <pc:docMk/>
                <pc:sldMk cId="3786382157" sldId="867"/>
                <pc2:cmMk id="{EF829C6C-7007-489D-AD64-70A752B2F6D1}"/>
              </pc2:cmMkLst>
            </pc226:cmChg>
            <pc226:cmChg xmlns:pc226="http://schemas.microsoft.com/office/powerpoint/2022/06/main/command" chg="del">
              <pc226:chgData name="DOMINGUEZ, Morgane" userId="d29c428e-ee62-4017-a838-521138d5b01c" providerId="ADAL" clId="{7A7CD70A-99D0-4E9E-A8B8-164FE8C3B179}" dt="2024-10-08T09:30:59.823" v="529"/>
              <pc2:cmMkLst xmlns:pc2="http://schemas.microsoft.com/office/powerpoint/2019/9/main/command">
                <pc:docMk/>
                <pc:sldMk cId="3786382157" sldId="867"/>
                <pc2:cmMk id="{D65B7C8E-0977-44EB-B66F-2ABB7AE0351D}"/>
              </pc2:cmMkLst>
              <pc226:cmRplyChg chg="add mod">
                <pc226:chgData name="DOMINGUEZ, Morgane" userId="d29c428e-ee62-4017-a838-521138d5b01c" providerId="ADAL" clId="{7A7CD70A-99D0-4E9E-A8B8-164FE8C3B179}" dt="2024-10-08T08:41:38.729" v="1"/>
                <pc2:cmRplyMkLst xmlns:pc2="http://schemas.microsoft.com/office/powerpoint/2019/9/main/command">
                  <pc:docMk/>
                  <pc:sldMk cId="3786382157" sldId="867"/>
                  <pc2:cmMk id="{D65B7C8E-0977-44EB-B66F-2ABB7AE0351D}"/>
                  <pc2:cmRplyMk id="{DD3EAB23-2790-4919-B064-EAFEFB2EF8BD}"/>
                </pc2:cmRplyMkLst>
              </pc226:cmRplyChg>
            </pc226:cmChg>
          </p:ext>
        </pc:extLst>
      </pc:sldChg>
      <pc:sldChg chg="modSp mod">
        <pc:chgData name="DOMINGUEZ, Morgane" userId="d29c428e-ee62-4017-a838-521138d5b01c" providerId="ADAL" clId="{7A7CD70A-99D0-4E9E-A8B8-164FE8C3B179}" dt="2024-10-08T09:30:34.193" v="528" actId="2085"/>
        <pc:sldMkLst>
          <pc:docMk/>
          <pc:sldMk cId="2235751672" sldId="868"/>
        </pc:sldMkLst>
        <pc:spChg chg="mod">
          <ac:chgData name="DOMINGUEZ, Morgane" userId="d29c428e-ee62-4017-a838-521138d5b01c" providerId="ADAL" clId="{7A7CD70A-99D0-4E9E-A8B8-164FE8C3B179}" dt="2024-10-08T09:30:34.193" v="528" actId="2085"/>
          <ac:spMkLst>
            <pc:docMk/>
            <pc:sldMk cId="2235751672" sldId="868"/>
            <ac:spMk id="19" creationId="{742F53D3-095C-BEA1-9969-10B381A87CB3}"/>
          </ac:spMkLst>
        </pc:spChg>
      </pc:sldChg>
      <pc:sldChg chg="modSp mod delCm">
        <pc:chgData name="DOMINGUEZ, Morgane" userId="d29c428e-ee62-4017-a838-521138d5b01c" providerId="ADAL" clId="{7A7CD70A-99D0-4E9E-A8B8-164FE8C3B179}" dt="2024-10-08T09:30:25.887" v="526" actId="208"/>
        <pc:sldMkLst>
          <pc:docMk/>
          <pc:sldMk cId="3943941343" sldId="869"/>
        </pc:sldMkLst>
        <pc:spChg chg="mod">
          <ac:chgData name="DOMINGUEZ, Morgane" userId="d29c428e-ee62-4017-a838-521138d5b01c" providerId="ADAL" clId="{7A7CD70A-99D0-4E9E-A8B8-164FE8C3B179}" dt="2024-10-08T09:30:25.887" v="526" actId="208"/>
          <ac:spMkLst>
            <pc:docMk/>
            <pc:sldMk cId="3943941343" sldId="869"/>
            <ac:spMk id="19" creationId="{742F53D3-095C-BEA1-9969-10B381A87CB3}"/>
          </ac:spMkLst>
        </pc:spChg>
        <pc:spChg chg="mod">
          <ac:chgData name="DOMINGUEZ, Morgane" userId="d29c428e-ee62-4017-a838-521138d5b01c" providerId="ADAL" clId="{7A7CD70A-99D0-4E9E-A8B8-164FE8C3B179}" dt="2024-10-08T09:29:11.259" v="519" actId="20577"/>
          <ac:spMkLst>
            <pc:docMk/>
            <pc:sldMk cId="3943941343" sldId="869"/>
            <ac:spMk id="21" creationId="{F0819B31-1A4C-E4E2-2809-5FC874398A98}"/>
          </ac:spMkLst>
        </pc:spChg>
        <pc:extLst>
          <p:ext xmlns:p="http://schemas.openxmlformats.org/presentationml/2006/main" uri="{D6D511B9-2390-475A-947B-AFAB55BFBCF1}">
            <pc226:cmChg xmlns:pc226="http://schemas.microsoft.com/office/powerpoint/2022/06/main/command" chg="del">
              <pc226:chgData name="DOMINGUEZ, Morgane" userId="d29c428e-ee62-4017-a838-521138d5b01c" providerId="ADAL" clId="{7A7CD70A-99D0-4E9E-A8B8-164FE8C3B179}" dt="2024-10-08T08:43:30.430" v="2"/>
              <pc2:cmMkLst xmlns:pc2="http://schemas.microsoft.com/office/powerpoint/2019/9/main/command">
                <pc:docMk/>
                <pc:sldMk cId="3943941343" sldId="869"/>
                <pc2:cmMk id="{9ECAD12F-01B1-4FF2-A99B-8C8DC736DD6D}"/>
              </pc2:cmMkLst>
            </pc226:cmChg>
            <pc226:cmChg xmlns:pc226="http://schemas.microsoft.com/office/powerpoint/2022/06/main/command" chg="del">
              <pc226:chgData name="DOMINGUEZ, Morgane" userId="d29c428e-ee62-4017-a838-521138d5b01c" providerId="ADAL" clId="{7A7CD70A-99D0-4E9E-A8B8-164FE8C3B179}" dt="2024-10-08T08:52:26.033" v="37"/>
              <pc2:cmMkLst xmlns:pc2="http://schemas.microsoft.com/office/powerpoint/2019/9/main/command">
                <pc:docMk/>
                <pc:sldMk cId="3943941343" sldId="869"/>
                <pc2:cmMk id="{BE1D3B3A-7FD4-46F7-A1B0-73813A6982C4}"/>
              </pc2:cmMkLst>
            </pc226:cmChg>
            <pc226:cmChg xmlns:pc226="http://schemas.microsoft.com/office/powerpoint/2022/06/main/command" chg="del">
              <pc226:chgData name="DOMINGUEZ, Morgane" userId="d29c428e-ee62-4017-a838-521138d5b01c" providerId="ADAL" clId="{7A7CD70A-99D0-4E9E-A8B8-164FE8C3B179}" dt="2024-10-08T08:51:38.360" v="24"/>
              <pc2:cmMkLst xmlns:pc2="http://schemas.microsoft.com/office/powerpoint/2019/9/main/command">
                <pc:docMk/>
                <pc:sldMk cId="3943941343" sldId="869"/>
                <pc2:cmMk id="{7BEB3F3C-B173-4875-A3A9-BE82AF1F9804}"/>
              </pc2:cmMkLst>
            </pc226:cmChg>
          </p:ext>
        </pc:extLst>
      </pc:sldChg>
      <pc:sldChg chg="modSp mod">
        <pc:chgData name="DOMINGUEZ, Morgane" userId="d29c428e-ee62-4017-a838-521138d5b01c" providerId="ADAL" clId="{7A7CD70A-99D0-4E9E-A8B8-164FE8C3B179}" dt="2024-10-10T16:40:18.248" v="985" actId="20577"/>
        <pc:sldMkLst>
          <pc:docMk/>
          <pc:sldMk cId="2321042334" sldId="2147474635"/>
        </pc:sldMkLst>
        <pc:spChg chg="mod">
          <ac:chgData name="DOMINGUEZ, Morgane" userId="d29c428e-ee62-4017-a838-521138d5b01c" providerId="ADAL" clId="{7A7CD70A-99D0-4E9E-A8B8-164FE8C3B179}" dt="2024-10-10T16:34:02.059" v="548" actId="20577"/>
          <ac:spMkLst>
            <pc:docMk/>
            <pc:sldMk cId="2321042334" sldId="2147474635"/>
            <ac:spMk id="4" creationId="{E8152052-3491-25B1-1D07-46A8267ECB80}"/>
          </ac:spMkLst>
        </pc:spChg>
        <pc:spChg chg="mod">
          <ac:chgData name="DOMINGUEZ, Morgane" userId="d29c428e-ee62-4017-a838-521138d5b01c" providerId="ADAL" clId="{7A7CD70A-99D0-4E9E-A8B8-164FE8C3B179}" dt="2024-10-10T16:40:18.248" v="985" actId="20577"/>
          <ac:spMkLst>
            <pc:docMk/>
            <pc:sldMk cId="2321042334" sldId="2147474635"/>
            <ac:spMk id="10" creationId="{EE6E5F97-C02B-FBB8-2260-E1D872D6BD6A}"/>
          </ac:spMkLst>
        </pc:spChg>
        <pc:spChg chg="mod">
          <ac:chgData name="DOMINGUEZ, Morgane" userId="d29c428e-ee62-4017-a838-521138d5b01c" providerId="ADAL" clId="{7A7CD70A-99D0-4E9E-A8B8-164FE8C3B179}" dt="2024-10-10T16:39:33.244" v="944" actId="208"/>
          <ac:spMkLst>
            <pc:docMk/>
            <pc:sldMk cId="2321042334" sldId="2147474635"/>
            <ac:spMk id="12" creationId="{BE2686E8-2780-C6D4-9B37-AE88E53EA44E}"/>
          </ac:spMkLst>
        </pc:spChg>
      </pc:sldChg>
    </pc:docChg>
  </pc:docChgLst>
  <pc:docChgLst>
    <pc:chgData name="Flavio FINGER" userId="S::flavio.finger_epicentre.msf.org#ext#@worldhealthorg.onmicrosoft.com::de158966-4029-4a1f-af38-a0ca51a1341e" providerId="AD" clId="Web-{00867791-6594-859F-BB65-2E2BE76FD15B}"/>
    <pc:docChg chg="mod">
      <pc:chgData name="Flavio FINGER" userId="S::flavio.finger_epicentre.msf.org#ext#@worldhealthorg.onmicrosoft.com::de158966-4029-4a1f-af38-a0ca51a1341e" providerId="AD" clId="Web-{00867791-6594-859F-BB65-2E2BE76FD15B}" dt="2024-10-30T14:22:40.914" v="0"/>
      <pc:docMkLst>
        <pc:docMk/>
      </pc:docMkLst>
    </pc:docChg>
  </pc:docChgLst>
  <pc:docChgLst>
    <pc:chgData name="DOMINGUEZ, Morgane" userId="d29c428e-ee62-4017-a838-521138d5b01c" providerId="ADAL" clId="{58DF877B-3634-439B-91B2-CBC779723637}"/>
    <pc:docChg chg="custSel modSld">
      <pc:chgData name="DOMINGUEZ, Morgane" userId="d29c428e-ee62-4017-a838-521138d5b01c" providerId="ADAL" clId="{58DF877B-3634-439B-91B2-CBC779723637}" dt="2025-02-12T10:19:04.211" v="36" actId="20577"/>
      <pc:docMkLst>
        <pc:docMk/>
      </pc:docMkLst>
      <pc:sldChg chg="addSp delSp modSp mod">
        <pc:chgData name="DOMINGUEZ, Morgane" userId="d29c428e-ee62-4017-a838-521138d5b01c" providerId="ADAL" clId="{58DF877B-3634-439B-91B2-CBC779723637}" dt="2025-02-12T10:15:40.416" v="32" actId="14100"/>
        <pc:sldMkLst>
          <pc:docMk/>
          <pc:sldMk cId="2083123537" sldId="271"/>
        </pc:sldMkLst>
        <pc:spChg chg="mod">
          <ac:chgData name="DOMINGUEZ, Morgane" userId="d29c428e-ee62-4017-a838-521138d5b01c" providerId="ADAL" clId="{58DF877B-3634-439B-91B2-CBC779723637}" dt="2025-02-12T10:15:40.416" v="32" actId="14100"/>
          <ac:spMkLst>
            <pc:docMk/>
            <pc:sldMk cId="2083123537" sldId="271"/>
            <ac:spMk id="16" creationId="{AAF3ADE4-B9D1-A21D-E276-E4E27DE2AB22}"/>
          </ac:spMkLst>
        </pc:spChg>
        <pc:picChg chg="del mod">
          <ac:chgData name="DOMINGUEZ, Morgane" userId="d29c428e-ee62-4017-a838-521138d5b01c" providerId="ADAL" clId="{58DF877B-3634-439B-91B2-CBC779723637}" dt="2025-02-12T10:12:52.180" v="5" actId="21"/>
          <ac:picMkLst>
            <pc:docMk/>
            <pc:sldMk cId="2083123537" sldId="271"/>
            <ac:picMk id="4" creationId="{0D2BE017-59B7-A403-3504-9B09BDF5D62C}"/>
          </ac:picMkLst>
        </pc:picChg>
        <pc:picChg chg="add mod ord">
          <ac:chgData name="DOMINGUEZ, Morgane" userId="d29c428e-ee62-4017-a838-521138d5b01c" providerId="ADAL" clId="{58DF877B-3634-439B-91B2-CBC779723637}" dt="2025-02-12T10:13:08.421" v="8" actId="14100"/>
          <ac:picMkLst>
            <pc:docMk/>
            <pc:sldMk cId="2083123537" sldId="271"/>
            <ac:picMk id="5" creationId="{9D67D9B4-3EC4-0BBA-CCE2-4E9C070B0B2A}"/>
          </ac:picMkLst>
        </pc:picChg>
      </pc:sldChg>
      <pc:sldChg chg="modSp mod">
        <pc:chgData name="DOMINGUEZ, Morgane" userId="d29c428e-ee62-4017-a838-521138d5b01c" providerId="ADAL" clId="{58DF877B-3634-439B-91B2-CBC779723637}" dt="2025-02-12T10:19:04.211" v="36" actId="20577"/>
        <pc:sldMkLst>
          <pc:docMk/>
          <pc:sldMk cId="0" sldId="852"/>
        </pc:sldMkLst>
        <pc:spChg chg="mod">
          <ac:chgData name="DOMINGUEZ, Morgane" userId="d29c428e-ee62-4017-a838-521138d5b01c" providerId="ADAL" clId="{58DF877B-3634-439B-91B2-CBC779723637}" dt="2025-02-12T10:19:04.211" v="36" actId="20577"/>
          <ac:spMkLst>
            <pc:docMk/>
            <pc:sldMk cId="0" sldId="852"/>
            <ac:spMk id="21" creationId="{F0819B31-1A4C-E4E2-2809-5FC874398A98}"/>
          </ac:spMkLst>
        </pc:spChg>
      </pc:sldChg>
      <pc:sldChg chg="addSp delSp modSp mod">
        <pc:chgData name="DOMINGUEZ, Morgane" userId="d29c428e-ee62-4017-a838-521138d5b01c" providerId="ADAL" clId="{58DF877B-3634-439B-91B2-CBC779723637}" dt="2025-02-12T10:12:36.798" v="3" actId="962"/>
        <pc:sldMkLst>
          <pc:docMk/>
          <pc:sldMk cId="3786382157" sldId="867"/>
        </pc:sldMkLst>
        <pc:picChg chg="add mod">
          <ac:chgData name="DOMINGUEZ, Morgane" userId="d29c428e-ee62-4017-a838-521138d5b01c" providerId="ADAL" clId="{58DF877B-3634-439B-91B2-CBC779723637}" dt="2025-02-12T10:12:36.798" v="3" actId="962"/>
          <ac:picMkLst>
            <pc:docMk/>
            <pc:sldMk cId="3786382157" sldId="867"/>
            <ac:picMk id="4" creationId="{6369790B-AD7D-E547-751A-B9B3EAC405D9}"/>
          </ac:picMkLst>
        </pc:picChg>
        <pc:picChg chg="del">
          <ac:chgData name="DOMINGUEZ, Morgane" userId="d29c428e-ee62-4017-a838-521138d5b01c" providerId="ADAL" clId="{58DF877B-3634-439B-91B2-CBC779723637}" dt="2025-02-12T10:12:33.128" v="0" actId="478"/>
          <ac:picMkLst>
            <pc:docMk/>
            <pc:sldMk cId="3786382157" sldId="867"/>
            <ac:picMk id="5" creationId="{DA69E8B8-F44C-5579-8641-0533DF1AA2E0}"/>
          </ac:picMkLst>
        </pc:picChg>
      </pc:sldChg>
      <pc:sldChg chg="modSp mod">
        <pc:chgData name="DOMINGUEZ, Morgane" userId="d29c428e-ee62-4017-a838-521138d5b01c" providerId="ADAL" clId="{58DF877B-3634-439B-91B2-CBC779723637}" dt="2025-02-12T10:13:39.206" v="29" actId="14100"/>
        <pc:sldMkLst>
          <pc:docMk/>
          <pc:sldMk cId="2235751672" sldId="868"/>
        </pc:sldMkLst>
        <pc:grpChg chg="mod">
          <ac:chgData name="DOMINGUEZ, Morgane" userId="d29c428e-ee62-4017-a838-521138d5b01c" providerId="ADAL" clId="{58DF877B-3634-439B-91B2-CBC779723637}" dt="2025-02-12T10:13:39.206" v="29" actId="14100"/>
          <ac:grpSpMkLst>
            <pc:docMk/>
            <pc:sldMk cId="2235751672" sldId="868"/>
            <ac:grpSpMk id="3" creationId="{5C606562-B6C3-C35E-1166-9B139E72D204}"/>
          </ac:grpSpMkLst>
        </pc:grpChg>
      </pc:sldChg>
      <pc:sldChg chg="modSp mod">
        <pc:chgData name="DOMINGUEZ, Morgane" userId="d29c428e-ee62-4017-a838-521138d5b01c" providerId="ADAL" clId="{58DF877B-3634-439B-91B2-CBC779723637}" dt="2025-02-12T10:14:10.206" v="30" actId="113"/>
        <pc:sldMkLst>
          <pc:docMk/>
          <pc:sldMk cId="3997282004" sldId="2147474633"/>
        </pc:sldMkLst>
        <pc:spChg chg="mod">
          <ac:chgData name="DOMINGUEZ, Morgane" userId="d29c428e-ee62-4017-a838-521138d5b01c" providerId="ADAL" clId="{58DF877B-3634-439B-91B2-CBC779723637}" dt="2025-02-12T10:14:10.206" v="30" actId="113"/>
          <ac:spMkLst>
            <pc:docMk/>
            <pc:sldMk cId="3997282004" sldId="2147474633"/>
            <ac:spMk id="17" creationId="{D2DA1CA4-8621-7F9B-90B2-E2647955C3FA}"/>
          </ac:spMkLst>
        </pc:spChg>
      </pc:sldChg>
    </pc:docChg>
  </pc:docChgLst>
  <pc:docChgLst>
    <pc:chgData name="DOMINGUEZ, Morgane" userId="d29c428e-ee62-4017-a838-521138d5b01c" providerId="ADAL" clId="{6E91C919-2F2F-40C2-9BEC-D97D00B0B7A6}"/>
    <pc:docChg chg="modSld">
      <pc:chgData name="DOMINGUEZ, Morgane" userId="d29c428e-ee62-4017-a838-521138d5b01c" providerId="ADAL" clId="{6E91C919-2F2F-40C2-9BEC-D97D00B0B7A6}" dt="2024-09-02T14:53:44.090" v="12" actId="20577"/>
      <pc:docMkLst>
        <pc:docMk/>
      </pc:docMkLst>
      <pc:sldChg chg="modSp mod">
        <pc:chgData name="DOMINGUEZ, Morgane" userId="d29c428e-ee62-4017-a838-521138d5b01c" providerId="ADAL" clId="{6E91C919-2F2F-40C2-9BEC-D97D00B0B7A6}" dt="2024-09-02T14:53:44.090" v="12" actId="20577"/>
        <pc:sldMkLst>
          <pc:docMk/>
          <pc:sldMk cId="0" sldId="852"/>
        </pc:sldMkLst>
        <pc:spChg chg="mod">
          <ac:chgData name="DOMINGUEZ, Morgane" userId="d29c428e-ee62-4017-a838-521138d5b01c" providerId="ADAL" clId="{6E91C919-2F2F-40C2-9BEC-D97D00B0B7A6}" dt="2024-09-02T14:53:44.090" v="12" actId="20577"/>
          <ac:spMkLst>
            <pc:docMk/>
            <pc:sldMk cId="0" sldId="852"/>
            <ac:spMk id="21" creationId="{F0819B31-1A4C-E4E2-2809-5FC874398A98}"/>
          </ac:spMkLst>
        </pc:spChg>
      </pc:sldChg>
      <pc:sldChg chg="modTransition">
        <pc:chgData name="DOMINGUEZ, Morgane" userId="d29c428e-ee62-4017-a838-521138d5b01c" providerId="ADAL" clId="{6E91C919-2F2F-40C2-9BEC-D97D00B0B7A6}" dt="2024-09-02T14:53:30.384" v="0"/>
        <pc:sldMkLst>
          <pc:docMk/>
          <pc:sldMk cId="64707719" sldId="870"/>
        </pc:sldMkLst>
      </pc:sldChg>
    </pc:docChg>
  </pc:docChgLst>
  <pc:docChgLst>
    <pc:chgData name="ALBERTI, Kathryn" userId="S::albertik@who.int::b6ab0193-bb89-4217-858a-2e968de9a597" providerId="AD" clId="Web-{422A0205-714B-CDB5-54F5-7823A228541C}"/>
    <pc:docChg chg="mod">
      <pc:chgData name="ALBERTI, Kathryn" userId="S::albertik@who.int::b6ab0193-bb89-4217-858a-2e968de9a597" providerId="AD" clId="Web-{422A0205-714B-CDB5-54F5-7823A228541C}" dt="2024-09-26T12:45:22.973" v="0"/>
      <pc:docMkLst>
        <pc:docMk/>
      </pc:docMkLst>
    </pc:docChg>
  </pc:docChgLst>
  <pc:docChgLst>
    <pc:chgData name="DOMINGUEZ, Morgane" userId="d29c428e-ee62-4017-a838-521138d5b01c" providerId="ADAL" clId="{6C33B61B-85FB-49A0-AA1A-46850ECDB8BB}"/>
    <pc:docChg chg="custSel modSld">
      <pc:chgData name="DOMINGUEZ, Morgane" userId="d29c428e-ee62-4017-a838-521138d5b01c" providerId="ADAL" clId="{6C33B61B-85FB-49A0-AA1A-46850ECDB8BB}" dt="2024-10-31T17:54:49.065" v="21" actId="14100"/>
      <pc:docMkLst>
        <pc:docMk/>
      </pc:docMkLst>
      <pc:sldChg chg="addSp delSp modSp mod">
        <pc:chgData name="DOMINGUEZ, Morgane" userId="d29c428e-ee62-4017-a838-521138d5b01c" providerId="ADAL" clId="{6C33B61B-85FB-49A0-AA1A-46850ECDB8BB}" dt="2024-10-31T17:54:49.065" v="21" actId="14100"/>
        <pc:sldMkLst>
          <pc:docMk/>
          <pc:sldMk cId="2083123537" sldId="271"/>
        </pc:sldMkLst>
        <pc:spChg chg="del">
          <ac:chgData name="DOMINGUEZ, Morgane" userId="d29c428e-ee62-4017-a838-521138d5b01c" providerId="ADAL" clId="{6C33B61B-85FB-49A0-AA1A-46850ECDB8BB}" dt="2024-10-31T17:54:27.316" v="17" actId="478"/>
          <ac:spMkLst>
            <pc:docMk/>
            <pc:sldMk cId="2083123537" sldId="271"/>
            <ac:spMk id="2" creationId="{00000000-0000-0000-0000-000000000000}"/>
          </ac:spMkLst>
        </pc:spChg>
        <pc:spChg chg="mod">
          <ac:chgData name="DOMINGUEZ, Morgane" userId="d29c428e-ee62-4017-a838-521138d5b01c" providerId="ADAL" clId="{6C33B61B-85FB-49A0-AA1A-46850ECDB8BB}" dt="2024-10-31T17:54:49.065" v="21" actId="14100"/>
          <ac:spMkLst>
            <pc:docMk/>
            <pc:sldMk cId="2083123537" sldId="271"/>
            <ac:spMk id="16" creationId="{AAF3ADE4-B9D1-A21D-E276-E4E27DE2AB22}"/>
          </ac:spMkLst>
        </pc:spChg>
        <pc:picChg chg="add mod ord">
          <ac:chgData name="DOMINGUEZ, Morgane" userId="d29c428e-ee62-4017-a838-521138d5b01c" providerId="ADAL" clId="{6C33B61B-85FB-49A0-AA1A-46850ECDB8BB}" dt="2024-10-31T17:54:37.528" v="19" actId="167"/>
          <ac:picMkLst>
            <pc:docMk/>
            <pc:sldMk cId="2083123537" sldId="271"/>
            <ac:picMk id="4" creationId="{0D2BE017-59B7-A403-3504-9B09BDF5D62C}"/>
          </ac:picMkLst>
        </pc:picChg>
      </pc:sldChg>
      <pc:sldChg chg="addSp delSp modSp mod delCm">
        <pc:chgData name="DOMINGUEZ, Morgane" userId="d29c428e-ee62-4017-a838-521138d5b01c" providerId="ADAL" clId="{6C33B61B-85FB-49A0-AA1A-46850ECDB8BB}" dt="2024-10-31T17:54:18.678" v="14" actId="14100"/>
        <pc:sldMkLst>
          <pc:docMk/>
          <pc:sldMk cId="3786382157" sldId="867"/>
        </pc:sldMkLst>
        <pc:spChg chg="del">
          <ac:chgData name="DOMINGUEZ, Morgane" userId="d29c428e-ee62-4017-a838-521138d5b01c" providerId="ADAL" clId="{6C33B61B-85FB-49A0-AA1A-46850ECDB8BB}" dt="2024-10-31T17:53:06.784" v="6" actId="478"/>
          <ac:spMkLst>
            <pc:docMk/>
            <pc:sldMk cId="3786382157" sldId="867"/>
            <ac:spMk id="2" creationId="{00000000-0000-0000-0000-000000000000}"/>
          </ac:spMkLst>
        </pc:spChg>
        <pc:spChg chg="mod">
          <ac:chgData name="DOMINGUEZ, Morgane" userId="d29c428e-ee62-4017-a838-521138d5b01c" providerId="ADAL" clId="{6C33B61B-85FB-49A0-AA1A-46850ECDB8BB}" dt="2024-10-31T17:54:18.678" v="14" actId="14100"/>
          <ac:spMkLst>
            <pc:docMk/>
            <pc:sldMk cId="3786382157" sldId="867"/>
            <ac:spMk id="16" creationId="{AAF3ADE4-B9D1-A21D-E276-E4E27DE2AB22}"/>
          </ac:spMkLst>
        </pc:spChg>
        <pc:picChg chg="add mod ord">
          <ac:chgData name="DOMINGUEZ, Morgane" userId="d29c428e-ee62-4017-a838-521138d5b01c" providerId="ADAL" clId="{6C33B61B-85FB-49A0-AA1A-46850ECDB8BB}" dt="2024-10-31T17:53:32.926" v="12" actId="167"/>
          <ac:picMkLst>
            <pc:docMk/>
            <pc:sldMk cId="3786382157" sldId="867"/>
            <ac:picMk id="4" creationId="{96A3C4F3-1FBE-C009-5754-7497547EBE5E}"/>
          </ac:picMkLst>
        </pc:picChg>
        <pc:extLst>
          <p:ext xmlns:p="http://schemas.openxmlformats.org/presentationml/2006/main" uri="{D6D511B9-2390-475A-947B-AFAB55BFBCF1}">
            <pc226:cmChg xmlns:pc226="http://schemas.microsoft.com/office/powerpoint/2022/06/main/command" chg="del">
              <pc226:chgData name="DOMINGUEZ, Morgane" userId="d29c428e-ee62-4017-a838-521138d5b01c" providerId="ADAL" clId="{6C33B61B-85FB-49A0-AA1A-46850ECDB8BB}" dt="2024-10-31T10:30:09.714" v="4"/>
              <pc2:cmMkLst xmlns:pc2="http://schemas.microsoft.com/office/powerpoint/2019/9/main/command">
                <pc:docMk/>
                <pc:sldMk cId="3786382157" sldId="867"/>
                <pc2:cmMk id="{6D2B9C5D-6FB9-4F6F-9DF4-2DCC9DF4529D}"/>
              </pc2:cmMkLst>
            </pc226:cmChg>
            <pc226:cmChg xmlns:pc226="http://schemas.microsoft.com/office/powerpoint/2022/06/main/command" chg="del">
              <pc226:chgData name="DOMINGUEZ, Morgane" userId="d29c428e-ee62-4017-a838-521138d5b01c" providerId="ADAL" clId="{6C33B61B-85FB-49A0-AA1A-46850ECDB8BB}" dt="2024-10-31T17:52:55.862" v="5"/>
              <pc2:cmMkLst xmlns:pc2="http://schemas.microsoft.com/office/powerpoint/2019/9/main/command">
                <pc:docMk/>
                <pc:sldMk cId="3786382157" sldId="867"/>
                <pc2:cmMk id="{EF829C6C-7007-489D-AD64-70A752B2F6D1}"/>
              </pc2:cmMkLst>
            </pc226:cmChg>
          </p:ext>
        </pc:extLst>
      </pc:sldChg>
      <pc:sldChg chg="modSp mod">
        <pc:chgData name="DOMINGUEZ, Morgane" userId="d29c428e-ee62-4017-a838-521138d5b01c" providerId="ADAL" clId="{6C33B61B-85FB-49A0-AA1A-46850ECDB8BB}" dt="2024-10-28T11:33:59.273" v="0" actId="20577"/>
        <pc:sldMkLst>
          <pc:docMk/>
          <pc:sldMk cId="2321042334" sldId="2147474635"/>
        </pc:sldMkLst>
        <pc:spChg chg="mod">
          <ac:chgData name="DOMINGUEZ, Morgane" userId="d29c428e-ee62-4017-a838-521138d5b01c" providerId="ADAL" clId="{6C33B61B-85FB-49A0-AA1A-46850ECDB8BB}" dt="2024-10-28T11:33:59.273" v="0" actId="20577"/>
          <ac:spMkLst>
            <pc:docMk/>
            <pc:sldMk cId="2321042334" sldId="2147474635"/>
            <ac:spMk id="10" creationId="{EE6E5F97-C02B-FBB8-2260-E1D872D6BD6A}"/>
          </ac:spMkLst>
        </pc:spChg>
      </pc:sldChg>
    </pc:docChg>
  </pc:docChgLst>
  <pc:docChgLst>
    <pc:chgData name="DOMINGUEZ, Morgane" userId="d29c428e-ee62-4017-a838-521138d5b01c" providerId="ADAL" clId="{CB385918-8D61-469D-8003-97FF20AC2CA7}"/>
    <pc:docChg chg="undo redo custSel addSld delSld modSld">
      <pc:chgData name="DOMINGUEZ, Morgane" userId="d29c428e-ee62-4017-a838-521138d5b01c" providerId="ADAL" clId="{CB385918-8D61-469D-8003-97FF20AC2CA7}" dt="2024-09-01T19:56:43.867" v="832" actId="20577"/>
      <pc:docMkLst>
        <pc:docMk/>
      </pc:docMkLst>
      <pc:sldChg chg="del">
        <pc:chgData name="DOMINGUEZ, Morgane" userId="d29c428e-ee62-4017-a838-521138d5b01c" providerId="ADAL" clId="{CB385918-8D61-469D-8003-97FF20AC2CA7}" dt="2024-09-01T18:02:01.408" v="104" actId="47"/>
        <pc:sldMkLst>
          <pc:docMk/>
          <pc:sldMk cId="0" sldId="258"/>
        </pc:sldMkLst>
      </pc:sldChg>
      <pc:sldChg chg="del">
        <pc:chgData name="DOMINGUEZ, Morgane" userId="d29c428e-ee62-4017-a838-521138d5b01c" providerId="ADAL" clId="{CB385918-8D61-469D-8003-97FF20AC2CA7}" dt="2024-09-01T18:02:03.184" v="107" actId="47"/>
        <pc:sldMkLst>
          <pc:docMk/>
          <pc:sldMk cId="0" sldId="261"/>
        </pc:sldMkLst>
      </pc:sldChg>
      <pc:sldChg chg="del">
        <pc:chgData name="DOMINGUEZ, Morgane" userId="d29c428e-ee62-4017-a838-521138d5b01c" providerId="ADAL" clId="{CB385918-8D61-469D-8003-97FF20AC2CA7}" dt="2024-09-01T18:02:03.762" v="108" actId="47"/>
        <pc:sldMkLst>
          <pc:docMk/>
          <pc:sldMk cId="0" sldId="262"/>
        </pc:sldMkLst>
      </pc:sldChg>
      <pc:sldChg chg="del">
        <pc:chgData name="DOMINGUEZ, Morgane" userId="d29c428e-ee62-4017-a838-521138d5b01c" providerId="ADAL" clId="{CB385918-8D61-469D-8003-97FF20AC2CA7}" dt="2024-09-01T18:02:04.328" v="109" actId="47"/>
        <pc:sldMkLst>
          <pc:docMk/>
          <pc:sldMk cId="0" sldId="263"/>
        </pc:sldMkLst>
      </pc:sldChg>
      <pc:sldChg chg="modSp mod">
        <pc:chgData name="DOMINGUEZ, Morgane" userId="d29c428e-ee62-4017-a838-521138d5b01c" providerId="ADAL" clId="{CB385918-8D61-469D-8003-97FF20AC2CA7}" dt="2024-09-01T17:55:56.411" v="4"/>
        <pc:sldMkLst>
          <pc:docMk/>
          <pc:sldMk cId="2083123537" sldId="271"/>
        </pc:sldMkLst>
        <pc:spChg chg="mod">
          <ac:chgData name="DOMINGUEZ, Morgane" userId="d29c428e-ee62-4017-a838-521138d5b01c" providerId="ADAL" clId="{CB385918-8D61-469D-8003-97FF20AC2CA7}" dt="2024-09-01T17:55:56.411" v="4"/>
          <ac:spMkLst>
            <pc:docMk/>
            <pc:sldMk cId="2083123537" sldId="271"/>
            <ac:spMk id="3" creationId="{2D3B74E2-CBC8-2A6F-E7F6-93393C3CB641}"/>
          </ac:spMkLst>
        </pc:spChg>
      </pc:sldChg>
      <pc:sldChg chg="addSp delSp modSp mod">
        <pc:chgData name="DOMINGUEZ, Morgane" userId="d29c428e-ee62-4017-a838-521138d5b01c" providerId="ADAL" clId="{CB385918-8D61-469D-8003-97FF20AC2CA7}" dt="2024-09-01T19:33:54.098" v="419" actId="1076"/>
        <pc:sldMkLst>
          <pc:docMk/>
          <pc:sldMk cId="558063434" sldId="794"/>
        </pc:sldMkLst>
        <pc:spChg chg="mod">
          <ac:chgData name="DOMINGUEZ, Morgane" userId="d29c428e-ee62-4017-a838-521138d5b01c" providerId="ADAL" clId="{CB385918-8D61-469D-8003-97FF20AC2CA7}" dt="2024-09-01T18:04:32.378" v="263" actId="20577"/>
          <ac:spMkLst>
            <pc:docMk/>
            <pc:sldMk cId="558063434" sldId="794"/>
            <ac:spMk id="2" creationId="{7315CC10-F468-C3D2-0E30-943418C26317}"/>
          </ac:spMkLst>
        </pc:spChg>
        <pc:spChg chg="mod">
          <ac:chgData name="DOMINGUEZ, Morgane" userId="d29c428e-ee62-4017-a838-521138d5b01c" providerId="ADAL" clId="{CB385918-8D61-469D-8003-97FF20AC2CA7}" dt="2024-09-01T18:13:53.675" v="391" actId="20577"/>
          <ac:spMkLst>
            <pc:docMk/>
            <pc:sldMk cId="558063434" sldId="794"/>
            <ac:spMk id="15" creationId="{5B68F8CA-E0C5-60FE-A03A-E98DEF7D2942}"/>
          </ac:spMkLst>
        </pc:spChg>
        <pc:spChg chg="mod">
          <ac:chgData name="DOMINGUEZ, Morgane" userId="d29c428e-ee62-4017-a838-521138d5b01c" providerId="ADAL" clId="{CB385918-8D61-469D-8003-97FF20AC2CA7}" dt="2024-09-01T18:05:01.725" v="265" actId="1076"/>
          <ac:spMkLst>
            <pc:docMk/>
            <pc:sldMk cId="558063434" sldId="794"/>
            <ac:spMk id="16" creationId="{D4522D94-3160-C8BB-8F3D-C1C9CE6AC06E}"/>
          </ac:spMkLst>
        </pc:spChg>
        <pc:spChg chg="mod">
          <ac:chgData name="DOMINGUEZ, Morgane" userId="d29c428e-ee62-4017-a838-521138d5b01c" providerId="ADAL" clId="{CB385918-8D61-469D-8003-97FF20AC2CA7}" dt="2024-09-01T19:33:54.098" v="419" actId="1076"/>
          <ac:spMkLst>
            <pc:docMk/>
            <pc:sldMk cId="558063434" sldId="794"/>
            <ac:spMk id="19" creationId="{0FDC26BC-5EB5-78F6-4433-D7B93EB38A43}"/>
          </ac:spMkLst>
        </pc:spChg>
        <pc:cxnChg chg="add del mod">
          <ac:chgData name="DOMINGUEZ, Morgane" userId="d29c428e-ee62-4017-a838-521138d5b01c" providerId="ADAL" clId="{CB385918-8D61-469D-8003-97FF20AC2CA7}" dt="2024-09-01T18:05:20.647" v="267" actId="21"/>
          <ac:cxnSpMkLst>
            <pc:docMk/>
            <pc:sldMk cId="558063434" sldId="794"/>
            <ac:cxnSpMk id="6" creationId="{1AF53AF1-C29F-9C1F-CD86-DC9B0EA93322}"/>
          </ac:cxnSpMkLst>
        </pc:cxnChg>
      </pc:sldChg>
      <pc:sldChg chg="del">
        <pc:chgData name="DOMINGUEZ, Morgane" userId="d29c428e-ee62-4017-a838-521138d5b01c" providerId="ADAL" clId="{CB385918-8D61-469D-8003-97FF20AC2CA7}" dt="2024-09-01T18:02:06.298" v="112" actId="47"/>
        <pc:sldMkLst>
          <pc:docMk/>
          <pc:sldMk cId="3401246062" sldId="845"/>
        </pc:sldMkLst>
      </pc:sldChg>
      <pc:sldChg chg="del">
        <pc:chgData name="DOMINGUEZ, Morgane" userId="d29c428e-ee62-4017-a838-521138d5b01c" providerId="ADAL" clId="{CB385918-8D61-469D-8003-97FF20AC2CA7}" dt="2024-09-01T18:02:02.031" v="105" actId="47"/>
        <pc:sldMkLst>
          <pc:docMk/>
          <pc:sldMk cId="1984996993" sldId="846"/>
        </pc:sldMkLst>
      </pc:sldChg>
      <pc:sldChg chg="del">
        <pc:chgData name="DOMINGUEZ, Morgane" userId="d29c428e-ee62-4017-a838-521138d5b01c" providerId="ADAL" clId="{CB385918-8D61-469D-8003-97FF20AC2CA7}" dt="2024-09-01T18:02:07.983" v="115" actId="47"/>
        <pc:sldMkLst>
          <pc:docMk/>
          <pc:sldMk cId="4132687697" sldId="848"/>
        </pc:sldMkLst>
      </pc:sldChg>
      <pc:sldChg chg="del">
        <pc:chgData name="DOMINGUEZ, Morgane" userId="d29c428e-ee62-4017-a838-521138d5b01c" providerId="ADAL" clId="{CB385918-8D61-469D-8003-97FF20AC2CA7}" dt="2024-09-01T18:02:05.420" v="111" actId="47"/>
        <pc:sldMkLst>
          <pc:docMk/>
          <pc:sldMk cId="606038344" sldId="851"/>
        </pc:sldMkLst>
      </pc:sldChg>
      <pc:sldChg chg="addSp modSp mod modAnim">
        <pc:chgData name="DOMINGUEZ, Morgane" userId="d29c428e-ee62-4017-a838-521138d5b01c" providerId="ADAL" clId="{CB385918-8D61-469D-8003-97FF20AC2CA7}" dt="2024-09-01T19:39:23.472" v="815" actId="20577"/>
        <pc:sldMkLst>
          <pc:docMk/>
          <pc:sldMk cId="0" sldId="852"/>
        </pc:sldMkLst>
        <pc:spChg chg="mod">
          <ac:chgData name="DOMINGUEZ, Morgane" userId="d29c428e-ee62-4017-a838-521138d5b01c" providerId="ADAL" clId="{CB385918-8D61-469D-8003-97FF20AC2CA7}" dt="2024-09-01T19:35:17.717" v="479" actId="20577"/>
          <ac:spMkLst>
            <pc:docMk/>
            <pc:sldMk cId="0" sldId="852"/>
            <ac:spMk id="4" creationId="{E8152052-3491-25B1-1D07-46A8267ECB80}"/>
          </ac:spMkLst>
        </pc:spChg>
        <pc:spChg chg="mod">
          <ac:chgData name="DOMINGUEZ, Morgane" userId="d29c428e-ee62-4017-a838-521138d5b01c" providerId="ADAL" clId="{CB385918-8D61-469D-8003-97FF20AC2CA7}" dt="2024-09-01T19:39:23.472" v="815" actId="20577"/>
          <ac:spMkLst>
            <pc:docMk/>
            <pc:sldMk cId="0" sldId="852"/>
            <ac:spMk id="21" creationId="{F0819B31-1A4C-E4E2-2809-5FC874398A98}"/>
          </ac:spMkLst>
        </pc:spChg>
        <pc:picChg chg="add mod">
          <ac:chgData name="DOMINGUEZ, Morgane" userId="d29c428e-ee62-4017-a838-521138d5b01c" providerId="ADAL" clId="{CB385918-8D61-469D-8003-97FF20AC2CA7}" dt="2024-09-01T19:35:34.452" v="483" actId="1076"/>
          <ac:picMkLst>
            <pc:docMk/>
            <pc:sldMk cId="0" sldId="852"/>
            <ac:picMk id="7" creationId="{5F8ACD77-46F3-B6B6-FB75-02E3381DCCF0}"/>
          </ac:picMkLst>
        </pc:picChg>
      </pc:sldChg>
      <pc:sldChg chg="del">
        <pc:chgData name="DOMINGUEZ, Morgane" userId="d29c428e-ee62-4017-a838-521138d5b01c" providerId="ADAL" clId="{CB385918-8D61-469D-8003-97FF20AC2CA7}" dt="2024-09-01T18:02:04.820" v="110" actId="47"/>
        <pc:sldMkLst>
          <pc:docMk/>
          <pc:sldMk cId="1460211369" sldId="853"/>
        </pc:sldMkLst>
      </pc:sldChg>
      <pc:sldChg chg="del">
        <pc:chgData name="DOMINGUEZ, Morgane" userId="d29c428e-ee62-4017-a838-521138d5b01c" providerId="ADAL" clId="{CB385918-8D61-469D-8003-97FF20AC2CA7}" dt="2024-09-01T18:02:06.918" v="113" actId="47"/>
        <pc:sldMkLst>
          <pc:docMk/>
          <pc:sldMk cId="1890305956" sldId="855"/>
        </pc:sldMkLst>
      </pc:sldChg>
      <pc:sldChg chg="del">
        <pc:chgData name="DOMINGUEZ, Morgane" userId="d29c428e-ee62-4017-a838-521138d5b01c" providerId="ADAL" clId="{CB385918-8D61-469D-8003-97FF20AC2CA7}" dt="2024-09-01T18:02:02.661" v="106" actId="47"/>
        <pc:sldMkLst>
          <pc:docMk/>
          <pc:sldMk cId="365049930" sldId="856"/>
        </pc:sldMkLst>
      </pc:sldChg>
      <pc:sldChg chg="del">
        <pc:chgData name="DOMINGUEZ, Morgane" userId="d29c428e-ee62-4017-a838-521138d5b01c" providerId="ADAL" clId="{CB385918-8D61-469D-8003-97FF20AC2CA7}" dt="2024-09-01T18:02:07.439" v="114" actId="47"/>
        <pc:sldMkLst>
          <pc:docMk/>
          <pc:sldMk cId="3962948601" sldId="858"/>
        </pc:sldMkLst>
      </pc:sldChg>
      <pc:sldChg chg="del">
        <pc:chgData name="DOMINGUEZ, Morgane" userId="d29c428e-ee62-4017-a838-521138d5b01c" providerId="ADAL" clId="{CB385918-8D61-469D-8003-97FF20AC2CA7}" dt="2024-09-01T18:02:09.843" v="116" actId="47"/>
        <pc:sldMkLst>
          <pc:docMk/>
          <pc:sldMk cId="1034975658" sldId="866"/>
        </pc:sldMkLst>
      </pc:sldChg>
      <pc:sldChg chg="modSp mod">
        <pc:chgData name="DOMINGUEZ, Morgane" userId="d29c428e-ee62-4017-a838-521138d5b01c" providerId="ADAL" clId="{CB385918-8D61-469D-8003-97FF20AC2CA7}" dt="2024-09-01T18:08:27.031" v="292" actId="1076"/>
        <pc:sldMkLst>
          <pc:docMk/>
          <pc:sldMk cId="3786382157" sldId="867"/>
        </pc:sldMkLst>
        <pc:spChg chg="mod">
          <ac:chgData name="DOMINGUEZ, Morgane" userId="d29c428e-ee62-4017-a838-521138d5b01c" providerId="ADAL" clId="{CB385918-8D61-469D-8003-97FF20AC2CA7}" dt="2024-09-01T18:08:27.031" v="292" actId="1076"/>
          <ac:spMkLst>
            <pc:docMk/>
            <pc:sldMk cId="3786382157" sldId="867"/>
            <ac:spMk id="11" creationId="{91C77A9D-D4FA-F24D-DA56-C900A813E2B7}"/>
          </ac:spMkLst>
        </pc:spChg>
        <pc:spChg chg="mod">
          <ac:chgData name="DOMINGUEZ, Morgane" userId="d29c428e-ee62-4017-a838-521138d5b01c" providerId="ADAL" clId="{CB385918-8D61-469D-8003-97FF20AC2CA7}" dt="2024-09-01T18:08:27.031" v="292" actId="1076"/>
          <ac:spMkLst>
            <pc:docMk/>
            <pc:sldMk cId="3786382157" sldId="867"/>
            <ac:spMk id="12" creationId="{E680EABC-2BB8-84C3-5DBC-7D89074E3250}"/>
          </ac:spMkLst>
        </pc:spChg>
        <pc:spChg chg="mod">
          <ac:chgData name="DOMINGUEZ, Morgane" userId="d29c428e-ee62-4017-a838-521138d5b01c" providerId="ADAL" clId="{CB385918-8D61-469D-8003-97FF20AC2CA7}" dt="2024-09-01T18:08:27.031" v="292" actId="1076"/>
          <ac:spMkLst>
            <pc:docMk/>
            <pc:sldMk cId="3786382157" sldId="867"/>
            <ac:spMk id="13" creationId="{CAB41451-25C9-9DF7-1893-87814D88DD6B}"/>
          </ac:spMkLst>
        </pc:spChg>
        <pc:picChg chg="mod">
          <ac:chgData name="DOMINGUEZ, Morgane" userId="d29c428e-ee62-4017-a838-521138d5b01c" providerId="ADAL" clId="{CB385918-8D61-469D-8003-97FF20AC2CA7}" dt="2024-09-01T18:08:27.031" v="292" actId="1076"/>
          <ac:picMkLst>
            <pc:docMk/>
            <pc:sldMk cId="3786382157" sldId="867"/>
            <ac:picMk id="15" creationId="{3A81B1EC-505C-024B-044A-84653F2A413E}"/>
          </ac:picMkLst>
        </pc:picChg>
      </pc:sldChg>
      <pc:sldChg chg="addSp delSp modSp mod modNotesTx">
        <pc:chgData name="DOMINGUEZ, Morgane" userId="d29c428e-ee62-4017-a838-521138d5b01c" providerId="ADAL" clId="{CB385918-8D61-469D-8003-97FF20AC2CA7}" dt="2024-09-01T19:32:41.678" v="418" actId="108"/>
        <pc:sldMkLst>
          <pc:docMk/>
          <pc:sldMk cId="2235751672" sldId="868"/>
        </pc:sldMkLst>
        <pc:spChg chg="mod">
          <ac:chgData name="DOMINGUEZ, Morgane" userId="d29c428e-ee62-4017-a838-521138d5b01c" providerId="ADAL" clId="{CB385918-8D61-469D-8003-97FF20AC2CA7}" dt="2024-09-01T18:09:26.379" v="298" actId="1076"/>
          <ac:spMkLst>
            <pc:docMk/>
            <pc:sldMk cId="2235751672" sldId="868"/>
            <ac:spMk id="4" creationId="{86BFA9B5-F43E-76D8-F917-BF627B10BD18}"/>
          </ac:spMkLst>
        </pc:spChg>
        <pc:spChg chg="add mod ord">
          <ac:chgData name="DOMINGUEZ, Morgane" userId="d29c428e-ee62-4017-a838-521138d5b01c" providerId="ADAL" clId="{CB385918-8D61-469D-8003-97FF20AC2CA7}" dt="2024-09-01T17:59:37.949" v="61" actId="1076"/>
          <ac:spMkLst>
            <pc:docMk/>
            <pc:sldMk cId="2235751672" sldId="868"/>
            <ac:spMk id="7" creationId="{B1DBE109-41AB-1E23-7828-0FBEDCDEA2F0}"/>
          </ac:spMkLst>
        </pc:spChg>
        <pc:spChg chg="add del mod">
          <ac:chgData name="DOMINGUEZ, Morgane" userId="d29c428e-ee62-4017-a838-521138d5b01c" providerId="ADAL" clId="{CB385918-8D61-469D-8003-97FF20AC2CA7}" dt="2024-09-01T17:58:06.621" v="39" actId="21"/>
          <ac:spMkLst>
            <pc:docMk/>
            <pc:sldMk cId="2235751672" sldId="868"/>
            <ac:spMk id="8" creationId="{368D34B3-7E04-38AD-536E-4A21CB9B838D}"/>
          </ac:spMkLst>
        </pc:spChg>
        <pc:spChg chg="del">
          <ac:chgData name="DOMINGUEZ, Morgane" userId="d29c428e-ee62-4017-a838-521138d5b01c" providerId="ADAL" clId="{CB385918-8D61-469D-8003-97FF20AC2CA7}" dt="2024-09-01T17:56:55.899" v="27" actId="21"/>
          <ac:spMkLst>
            <pc:docMk/>
            <pc:sldMk cId="2235751672" sldId="868"/>
            <ac:spMk id="18" creationId="{4EEB143F-D969-4FF3-3CBC-EF8E1120F979}"/>
          </ac:spMkLst>
        </pc:spChg>
        <pc:spChg chg="mod">
          <ac:chgData name="DOMINGUEZ, Morgane" userId="d29c428e-ee62-4017-a838-521138d5b01c" providerId="ADAL" clId="{CB385918-8D61-469D-8003-97FF20AC2CA7}" dt="2024-09-01T17:59:37.949" v="61" actId="1076"/>
          <ac:spMkLst>
            <pc:docMk/>
            <pc:sldMk cId="2235751672" sldId="868"/>
            <ac:spMk id="19" creationId="{742F53D3-095C-BEA1-9969-10B381A87CB3}"/>
          </ac:spMkLst>
        </pc:spChg>
        <pc:spChg chg="del mod">
          <ac:chgData name="DOMINGUEZ, Morgane" userId="d29c428e-ee62-4017-a838-521138d5b01c" providerId="ADAL" clId="{CB385918-8D61-469D-8003-97FF20AC2CA7}" dt="2024-09-01T17:57:14.102" v="30" actId="478"/>
          <ac:spMkLst>
            <pc:docMk/>
            <pc:sldMk cId="2235751672" sldId="868"/>
            <ac:spMk id="20" creationId="{6BAB5282-636C-49C9-8906-400122A811EC}"/>
          </ac:spMkLst>
        </pc:spChg>
        <pc:spChg chg="mod">
          <ac:chgData name="DOMINGUEZ, Morgane" userId="d29c428e-ee62-4017-a838-521138d5b01c" providerId="ADAL" clId="{CB385918-8D61-469D-8003-97FF20AC2CA7}" dt="2024-09-01T19:32:41.678" v="418" actId="108"/>
          <ac:spMkLst>
            <pc:docMk/>
            <pc:sldMk cId="2235751672" sldId="868"/>
            <ac:spMk id="21" creationId="{F0819B31-1A4C-E4E2-2809-5FC874398A98}"/>
          </ac:spMkLst>
        </pc:spChg>
      </pc:sldChg>
      <pc:sldChg chg="modSp mod modAnim">
        <pc:chgData name="DOMINGUEZ, Morgane" userId="d29c428e-ee62-4017-a838-521138d5b01c" providerId="ADAL" clId="{CB385918-8D61-469D-8003-97FF20AC2CA7}" dt="2024-09-01T19:56:43.867" v="832" actId="20577"/>
        <pc:sldMkLst>
          <pc:docMk/>
          <pc:sldMk cId="3943941343" sldId="869"/>
        </pc:sldMkLst>
        <pc:spChg chg="mod">
          <ac:chgData name="DOMINGUEZ, Morgane" userId="d29c428e-ee62-4017-a838-521138d5b01c" providerId="ADAL" clId="{CB385918-8D61-469D-8003-97FF20AC2CA7}" dt="2024-09-01T18:09:33.462" v="299" actId="1076"/>
          <ac:spMkLst>
            <pc:docMk/>
            <pc:sldMk cId="3943941343" sldId="869"/>
            <ac:spMk id="4" creationId="{86BFA9B5-F43E-76D8-F917-BF627B10BD18}"/>
          </ac:spMkLst>
        </pc:spChg>
        <pc:spChg chg="mod">
          <ac:chgData name="DOMINGUEZ, Morgane" userId="d29c428e-ee62-4017-a838-521138d5b01c" providerId="ADAL" clId="{CB385918-8D61-469D-8003-97FF20AC2CA7}" dt="2024-09-01T18:10:09.381" v="301" actId="14100"/>
          <ac:spMkLst>
            <pc:docMk/>
            <pc:sldMk cId="3943941343" sldId="869"/>
            <ac:spMk id="7" creationId="{B1DBE109-41AB-1E23-7828-0FBEDCDEA2F0}"/>
          </ac:spMkLst>
        </pc:spChg>
        <pc:spChg chg="mod">
          <ac:chgData name="DOMINGUEZ, Morgane" userId="d29c428e-ee62-4017-a838-521138d5b01c" providerId="ADAL" clId="{CB385918-8D61-469D-8003-97FF20AC2CA7}" dt="2024-09-01T18:03:53.810" v="163" actId="14100"/>
          <ac:spMkLst>
            <pc:docMk/>
            <pc:sldMk cId="3943941343" sldId="869"/>
            <ac:spMk id="19" creationId="{742F53D3-095C-BEA1-9969-10B381A87CB3}"/>
          </ac:spMkLst>
        </pc:spChg>
        <pc:spChg chg="mod">
          <ac:chgData name="DOMINGUEZ, Morgane" userId="d29c428e-ee62-4017-a838-521138d5b01c" providerId="ADAL" clId="{CB385918-8D61-469D-8003-97FF20AC2CA7}" dt="2024-09-01T19:56:43.867" v="832" actId="20577"/>
          <ac:spMkLst>
            <pc:docMk/>
            <pc:sldMk cId="3943941343" sldId="869"/>
            <ac:spMk id="21" creationId="{F0819B31-1A4C-E4E2-2809-5FC874398A98}"/>
          </ac:spMkLst>
        </pc:spChg>
      </pc:sldChg>
      <pc:sldChg chg="addSp delSp modSp new mod">
        <pc:chgData name="DOMINGUEZ, Morgane" userId="d29c428e-ee62-4017-a838-521138d5b01c" providerId="ADAL" clId="{CB385918-8D61-469D-8003-97FF20AC2CA7}" dt="2024-09-01T18:14:56.805" v="399" actId="14100"/>
        <pc:sldMkLst>
          <pc:docMk/>
          <pc:sldMk cId="64707719" sldId="870"/>
        </pc:sldMkLst>
        <pc:spChg chg="del">
          <ac:chgData name="DOMINGUEZ, Morgane" userId="d29c428e-ee62-4017-a838-521138d5b01c" providerId="ADAL" clId="{CB385918-8D61-469D-8003-97FF20AC2CA7}" dt="2024-09-01T18:14:30.858" v="393" actId="478"/>
          <ac:spMkLst>
            <pc:docMk/>
            <pc:sldMk cId="64707719" sldId="870"/>
            <ac:spMk id="2" creationId="{18E945C0-945A-C5E1-8BD1-D4D1794586AB}"/>
          </ac:spMkLst>
        </pc:spChg>
        <pc:spChg chg="del">
          <ac:chgData name="DOMINGUEZ, Morgane" userId="d29c428e-ee62-4017-a838-521138d5b01c" providerId="ADAL" clId="{CB385918-8D61-469D-8003-97FF20AC2CA7}" dt="2024-09-01T18:14:32.599" v="394" actId="478"/>
          <ac:spMkLst>
            <pc:docMk/>
            <pc:sldMk cId="64707719" sldId="870"/>
            <ac:spMk id="3" creationId="{44EFA3B8-031E-72CA-1D9B-1419E62DBB05}"/>
          </ac:spMkLst>
        </pc:spChg>
        <pc:spChg chg="add mod">
          <ac:chgData name="DOMINGUEZ, Morgane" userId="d29c428e-ee62-4017-a838-521138d5b01c" providerId="ADAL" clId="{CB385918-8D61-469D-8003-97FF20AC2CA7}" dt="2024-09-01T18:14:44.144" v="398" actId="1076"/>
          <ac:spMkLst>
            <pc:docMk/>
            <pc:sldMk cId="64707719" sldId="870"/>
            <ac:spMk id="4" creationId="{25B9CF55-6947-6956-8BDF-3AA38CC08A39}"/>
          </ac:spMkLst>
        </pc:spChg>
        <pc:spChg chg="add mod">
          <ac:chgData name="DOMINGUEZ, Morgane" userId="d29c428e-ee62-4017-a838-521138d5b01c" providerId="ADAL" clId="{CB385918-8D61-469D-8003-97FF20AC2CA7}" dt="2024-09-01T18:14:44.144" v="398" actId="1076"/>
          <ac:spMkLst>
            <pc:docMk/>
            <pc:sldMk cId="64707719" sldId="870"/>
            <ac:spMk id="5" creationId="{34FB31A2-9182-0B09-355B-2FD88F40F635}"/>
          </ac:spMkLst>
        </pc:spChg>
        <pc:picChg chg="add mod">
          <ac:chgData name="DOMINGUEZ, Morgane" userId="d29c428e-ee62-4017-a838-521138d5b01c" providerId="ADAL" clId="{CB385918-8D61-469D-8003-97FF20AC2CA7}" dt="2024-09-01T18:14:56.805" v="399" actId="14100"/>
          <ac:picMkLst>
            <pc:docMk/>
            <pc:sldMk cId="64707719" sldId="870"/>
            <ac:picMk id="6" creationId="{DA0BAFE7-A825-13B3-D9AF-2E0D16A120D3}"/>
          </ac:picMkLst>
        </pc:picChg>
      </pc:sldChg>
      <pc:sldChg chg="addSp modSp new del">
        <pc:chgData name="DOMINGUEZ, Morgane" userId="d29c428e-ee62-4017-a838-521138d5b01c" providerId="ADAL" clId="{CB385918-8D61-469D-8003-97FF20AC2CA7}" dt="2024-09-01T19:34:22.122" v="422" actId="2696"/>
        <pc:sldMkLst>
          <pc:docMk/>
          <pc:sldMk cId="1114024973" sldId="871"/>
        </pc:sldMkLst>
        <pc:spChg chg="add mod">
          <ac:chgData name="DOMINGUEZ, Morgane" userId="d29c428e-ee62-4017-a838-521138d5b01c" providerId="ADAL" clId="{CB385918-8D61-469D-8003-97FF20AC2CA7}" dt="2024-09-01T19:34:07.239" v="421"/>
          <ac:spMkLst>
            <pc:docMk/>
            <pc:sldMk cId="1114024973" sldId="871"/>
            <ac:spMk id="4" creationId="{EF87650B-33D6-E402-13C0-F6F6EE764E91}"/>
          </ac:spMkLst>
        </pc:spChg>
      </pc:sldChg>
      <pc:sldChg chg="delSp modSp del mod delAnim">
        <pc:chgData name="DOMINGUEZ, Morgane" userId="d29c428e-ee62-4017-a838-521138d5b01c" providerId="ADAL" clId="{CB385918-8D61-469D-8003-97FF20AC2CA7}" dt="2024-09-01T19:35:21.008" v="480" actId="2696"/>
        <pc:sldMkLst>
          <pc:docMk/>
          <pc:sldMk cId="152246924" sldId="872"/>
        </pc:sldMkLst>
        <pc:spChg chg="del">
          <ac:chgData name="DOMINGUEZ, Morgane" userId="d29c428e-ee62-4017-a838-521138d5b01c" providerId="ADAL" clId="{CB385918-8D61-469D-8003-97FF20AC2CA7}" dt="2024-09-01T19:34:27.538" v="423" actId="21"/>
          <ac:spMkLst>
            <pc:docMk/>
            <pc:sldMk cId="152246924" sldId="872"/>
            <ac:spMk id="2" creationId="{7315CC10-F468-C3D2-0E30-943418C26317}"/>
          </ac:spMkLst>
        </pc:spChg>
        <pc:spChg chg="del">
          <ac:chgData name="DOMINGUEZ, Morgane" userId="d29c428e-ee62-4017-a838-521138d5b01c" providerId="ADAL" clId="{CB385918-8D61-469D-8003-97FF20AC2CA7}" dt="2024-09-01T19:34:33.313" v="427" actId="21"/>
          <ac:spMkLst>
            <pc:docMk/>
            <pc:sldMk cId="152246924" sldId="872"/>
            <ac:spMk id="3" creationId="{01C7B21D-3A4E-086A-ACCE-B1A9A36650F3}"/>
          </ac:spMkLst>
        </pc:spChg>
        <pc:spChg chg="del">
          <ac:chgData name="DOMINGUEZ, Morgane" userId="d29c428e-ee62-4017-a838-521138d5b01c" providerId="ADAL" clId="{CB385918-8D61-469D-8003-97FF20AC2CA7}" dt="2024-09-01T19:34:34.903" v="428" actId="21"/>
          <ac:spMkLst>
            <pc:docMk/>
            <pc:sldMk cId="152246924" sldId="872"/>
            <ac:spMk id="4" creationId="{F63FB797-CB97-E0C1-B68A-9B56F45166F0}"/>
          </ac:spMkLst>
        </pc:spChg>
        <pc:spChg chg="del">
          <ac:chgData name="DOMINGUEZ, Morgane" userId="d29c428e-ee62-4017-a838-521138d5b01c" providerId="ADAL" clId="{CB385918-8D61-469D-8003-97FF20AC2CA7}" dt="2024-09-01T19:34:29.140" v="424" actId="21"/>
          <ac:spMkLst>
            <pc:docMk/>
            <pc:sldMk cId="152246924" sldId="872"/>
            <ac:spMk id="15" creationId="{5B68F8CA-E0C5-60FE-A03A-E98DEF7D2942}"/>
          </ac:spMkLst>
        </pc:spChg>
        <pc:spChg chg="del">
          <ac:chgData name="DOMINGUEZ, Morgane" userId="d29c428e-ee62-4017-a838-521138d5b01c" providerId="ADAL" clId="{CB385918-8D61-469D-8003-97FF20AC2CA7}" dt="2024-09-01T19:34:30.588" v="425" actId="21"/>
          <ac:spMkLst>
            <pc:docMk/>
            <pc:sldMk cId="152246924" sldId="872"/>
            <ac:spMk id="16" creationId="{D4522D94-3160-C8BB-8F3D-C1C9CE6AC06E}"/>
          </ac:spMkLst>
        </pc:spChg>
        <pc:spChg chg="del">
          <ac:chgData name="DOMINGUEZ, Morgane" userId="d29c428e-ee62-4017-a838-521138d5b01c" providerId="ADAL" clId="{CB385918-8D61-469D-8003-97FF20AC2CA7}" dt="2024-09-01T19:34:32.140" v="426" actId="21"/>
          <ac:spMkLst>
            <pc:docMk/>
            <pc:sldMk cId="152246924" sldId="872"/>
            <ac:spMk id="17" creationId="{FDA2F2E8-C97F-718B-6C8A-5FFC075C0BAB}"/>
          </ac:spMkLst>
        </pc:spChg>
        <pc:spChg chg="mod">
          <ac:chgData name="DOMINGUEZ, Morgane" userId="d29c428e-ee62-4017-a838-521138d5b01c" providerId="ADAL" clId="{CB385918-8D61-469D-8003-97FF20AC2CA7}" dt="2024-09-01T19:34:47.469" v="450" actId="20577"/>
          <ac:spMkLst>
            <pc:docMk/>
            <pc:sldMk cId="152246924" sldId="872"/>
            <ac:spMk id="19" creationId="{0FDC26BC-5EB5-78F6-4433-D7B93EB38A43}"/>
          </ac:spMkLst>
        </pc:spChg>
      </pc:sldChg>
    </pc:docChg>
  </pc:docChgLst>
  <pc:docChgLst>
    <pc:chgData name="Natalie  Fischer" userId="S::natalie.fischer_lshtm.ac.uk#ext#@worldhealthorg.onmicrosoft.com::9450b5f0-3a06-43da-a453-d89915c879d2" providerId="AD" clId="Web-{2EC386BF-9560-39E7-48F0-BD78D9C2AA55}"/>
    <pc:docChg chg="mod modSld">
      <pc:chgData name="Natalie  Fischer" userId="S::natalie.fischer_lshtm.ac.uk#ext#@worldhealthorg.onmicrosoft.com::9450b5f0-3a06-43da-a453-d89915c879d2" providerId="AD" clId="Web-{2EC386BF-9560-39E7-48F0-BD78D9C2AA55}" dt="2024-09-09T11:43:00.815" v="10" actId="20577"/>
      <pc:docMkLst>
        <pc:docMk/>
      </pc:docMkLst>
      <pc:sldChg chg="modSp modCm">
        <pc:chgData name="Natalie  Fischer" userId="S::natalie.fischer_lshtm.ac.uk#ext#@worldhealthorg.onmicrosoft.com::9450b5f0-3a06-43da-a453-d89915c879d2" providerId="AD" clId="Web-{2EC386BF-9560-39E7-48F0-BD78D9C2AA55}" dt="2024-09-09T11:43:00.815" v="10" actId="20577"/>
        <pc:sldMkLst>
          <pc:docMk/>
          <pc:sldMk cId="3943941343" sldId="869"/>
        </pc:sldMkLst>
        <pc:spChg chg="mod">
          <ac:chgData name="Natalie  Fischer" userId="S::natalie.fischer_lshtm.ac.uk#ext#@worldhealthorg.onmicrosoft.com::9450b5f0-3a06-43da-a453-d89915c879d2" providerId="AD" clId="Web-{2EC386BF-9560-39E7-48F0-BD78D9C2AA55}" dt="2024-09-09T11:43:00.815" v="10" actId="20577"/>
          <ac:spMkLst>
            <pc:docMk/>
            <pc:sldMk cId="3943941343" sldId="869"/>
            <ac:spMk id="21" creationId="{F0819B31-1A4C-E4E2-2809-5FC874398A98}"/>
          </ac:spMkLst>
        </pc:spChg>
        <pc:extLst>
          <p:ext xmlns:p="http://schemas.openxmlformats.org/presentationml/2006/main" uri="{D6D511B9-2390-475A-947B-AFAB55BFBCF1}">
            <pc226:cmChg xmlns:pc226="http://schemas.microsoft.com/office/powerpoint/2022/06/main/command" chg="mod">
              <pc226:chgData name="Natalie  Fischer" userId="S::natalie.fischer_lshtm.ac.uk#ext#@worldhealthorg.onmicrosoft.com::9450b5f0-3a06-43da-a453-d89915c879d2" providerId="AD" clId="Web-{2EC386BF-9560-39E7-48F0-BD78D9C2AA55}" dt="2024-09-09T11:42:16.187" v="8" actId="20577"/>
              <pc2:cmMkLst xmlns:pc2="http://schemas.microsoft.com/office/powerpoint/2019/9/main/command">
                <pc:docMk/>
                <pc:sldMk cId="3943941343" sldId="869"/>
                <pc2:cmMk id="{9ECAD12F-01B1-4FF2-A99B-8C8DC736DD6D}"/>
              </pc2:cmMkLst>
            </pc226:cmChg>
            <pc226:cmChg xmlns:pc226="http://schemas.microsoft.com/office/powerpoint/2022/06/main/command" chg="mod">
              <pc226:chgData name="Natalie  Fischer" userId="S::natalie.fischer_lshtm.ac.uk#ext#@worldhealthorg.onmicrosoft.com::9450b5f0-3a06-43da-a453-d89915c879d2" providerId="AD" clId="Web-{2EC386BF-9560-39E7-48F0-BD78D9C2AA55}" dt="2024-09-09T11:42:16.187" v="8" actId="20577"/>
              <pc2:cmMkLst xmlns:pc2="http://schemas.microsoft.com/office/powerpoint/2019/9/main/command">
                <pc:docMk/>
                <pc:sldMk cId="3943941343" sldId="869"/>
                <pc2:cmMk id="{7BEB3F3C-B173-4875-A3A9-BE82AF1F9804}"/>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44B27-67C2-4FB9-84C9-0D4E0287A4DF}" type="datetimeFigureOut">
              <a:rPr lang="en-US" smtClean="0"/>
              <a:t>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AA5E8-ED78-4FAE-B9FF-CD681FE4E435}" type="slidenum">
              <a:rPr lang="en-US" smtClean="0"/>
              <a:t>‹#›</a:t>
            </a:fld>
            <a:endParaRPr lang="en-US"/>
          </a:p>
        </p:txBody>
      </p:sp>
    </p:spTree>
    <p:extLst>
      <p:ext uri="{BB962C8B-B14F-4D97-AF65-F5344CB8AC3E}">
        <p14:creationId xmlns:p14="http://schemas.microsoft.com/office/powerpoint/2010/main" val="217359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GTFCCsecretariat@who.i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Welcome to the GTFCC online course on cholera surveillance for health care workers.</a:t>
            </a:r>
          </a:p>
        </p:txBody>
      </p:sp>
      <p:sp>
        <p:nvSpPr>
          <p:cNvPr id="4" name="Slide Number Placeholder 3"/>
          <p:cNvSpPr>
            <a:spLocks noGrp="1"/>
          </p:cNvSpPr>
          <p:nvPr>
            <p:ph type="sldNum" sz="quarter" idx="5"/>
          </p:nvPr>
        </p:nvSpPr>
        <p:spPr/>
        <p:txBody>
          <a:bodyPr/>
          <a:lstStyle/>
          <a:p>
            <a:fld id="{ADAAA5E8-ED78-4FAE-B9FF-CD681FE4E435}" type="slidenum">
              <a:rPr lang="en-US" smtClean="0"/>
              <a:t>1</a:t>
            </a:fld>
            <a:endParaRPr lang="en-US"/>
          </a:p>
        </p:txBody>
      </p:sp>
    </p:spTree>
    <p:extLst>
      <p:ext uri="{BB962C8B-B14F-4D97-AF65-F5344CB8AC3E}">
        <p14:creationId xmlns:p14="http://schemas.microsoft.com/office/powerpoint/2010/main" val="38579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module provides an overview of the course, and will help you get ready to take this course. </a:t>
            </a:r>
          </a:p>
        </p:txBody>
      </p:sp>
      <p:sp>
        <p:nvSpPr>
          <p:cNvPr id="4" name="Slide Number Placeholder 3"/>
          <p:cNvSpPr>
            <a:spLocks noGrp="1"/>
          </p:cNvSpPr>
          <p:nvPr>
            <p:ph type="sldNum" sz="quarter" idx="5"/>
          </p:nvPr>
        </p:nvSpPr>
        <p:spPr/>
        <p:txBody>
          <a:bodyPr/>
          <a:lstStyle/>
          <a:p>
            <a:fld id="{ADAAA5E8-ED78-4FAE-B9FF-CD681FE4E435}" type="slidenum">
              <a:rPr lang="en-US" smtClean="0"/>
              <a:t>2</a:t>
            </a:fld>
            <a:endParaRPr lang="en-US"/>
          </a:p>
        </p:txBody>
      </p:sp>
    </p:spTree>
    <p:extLst>
      <p:ext uri="{BB962C8B-B14F-4D97-AF65-F5344CB8AC3E}">
        <p14:creationId xmlns:p14="http://schemas.microsoft.com/office/powerpoint/2010/main" val="280595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course is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for health care workers working in any facility that provides outpatient or inpatient care. For example, health centres, hospitals, clinics, private practices, Cholera Treatment Centres, Cholera Treatment Units, Oral Rehydration Points, and so 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AAA5E8-ED78-4FAE-B9FF-CD681FE4E435}" type="slidenum">
              <a:rPr lang="en-US" smtClean="0"/>
              <a:t>3</a:t>
            </a:fld>
            <a:endParaRPr lang="en-US"/>
          </a:p>
        </p:txBody>
      </p:sp>
    </p:spTree>
    <p:extLst>
      <p:ext uri="{BB962C8B-B14F-4D97-AF65-F5344CB8AC3E}">
        <p14:creationId xmlns:p14="http://schemas.microsoft.com/office/powerpoint/2010/main" val="121432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this course, you will learn about:</a:t>
            </a:r>
          </a:p>
          <a:p>
            <a:pPr marL="342900" marR="0" lvl="0" indent="-342900">
              <a:lnSpc>
                <a:spcPct val="107000"/>
              </a:lnSpc>
              <a:spcBef>
                <a:spcPts val="0"/>
              </a:spcBef>
              <a:spcAft>
                <a:spcPts val="0"/>
              </a:spcAft>
              <a:buFont typeface="Calibri" panose="020F050202020403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objectives of cholera surveillance;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key role that health care workers play in cholera surveillance;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signs and symptoms that you should recognize to identify patients with suspected cholera;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standard information that should be collected on patients with suspected cholera;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applicable timelines to report patients with suspected cholera in different situations;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Which patients to test for cholera in different situations;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And, where to access supplementary resources about cholera surveillance.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AA5E8-ED78-4FAE-B9FF-CD681FE4E4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56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six modules in this course.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Module 1, we will outline the important role that health care workers play in cholera surveillance.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Module 2, we will go through general principles for cholera surveillance. These principles always apply regardless of the cholera situation.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Module 3, we will explain how to implement surveillance to ensure the early detection of a cholera outbreak.</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Module 4, we will explain how to implement surveillance to monitor a cholera outbreak.</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Module 5, we will explain how to implement surveillance to track clusters of cholera cases.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Lastly, in Module 6, we will show you where to access supplementary resources.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course takes about 1 hour to complete.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0F8B4-8C60-4302-AB41-AAE2BE5F18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672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Module 1 and Module 2 address generic principles for cholera surveillance which apply independent of the ongoing cholera situation.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Module 3 to Module 5 address context-specific recommendations. These are recommendations which depend on the ongoing cholera situation and the corresponding surveillance objective.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therefore encourage you to take Module 1 and Module 2 before moving on to Modules 3 to 5. </a:t>
            </a:r>
          </a:p>
          <a:p>
            <a:endParaRPr lang="en-US" dirty="0"/>
          </a:p>
        </p:txBody>
      </p:sp>
      <p:sp>
        <p:nvSpPr>
          <p:cNvPr id="4" name="Slide Number Placeholder 3"/>
          <p:cNvSpPr>
            <a:spLocks noGrp="1"/>
          </p:cNvSpPr>
          <p:nvPr>
            <p:ph type="sldNum" sz="quarter" idx="5"/>
          </p:nvPr>
        </p:nvSpPr>
        <p:spPr/>
        <p:txBody>
          <a:bodyPr/>
          <a:lstStyle/>
          <a:p>
            <a:fld id="{ADAAA5E8-ED78-4FAE-B9FF-CD681FE4E435}" type="slidenum">
              <a:rPr lang="en-US" smtClean="0"/>
              <a:t>6</a:t>
            </a:fld>
            <a:endParaRPr lang="en-US"/>
          </a:p>
        </p:txBody>
      </p:sp>
    </p:spTree>
    <p:extLst>
      <p:ext uri="{BB962C8B-B14F-4D97-AF65-F5344CB8AC3E}">
        <p14:creationId xmlns:p14="http://schemas.microsoft.com/office/powerpoint/2010/main" val="33480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course is based on the recommendations on cholera surveillance of the Global Task Force on Cholera Control (GTFCC).</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recommendations of the GTFCC do not substitute for the national or local protocols applicable in your country.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Therefore, always follow the directions of your health authority to implement cholera surveillance in accordance with local procedures in place.</a:t>
            </a:r>
          </a:p>
          <a:p>
            <a:endParaRPr lang="en-US" dirty="0"/>
          </a:p>
        </p:txBody>
      </p:sp>
      <p:sp>
        <p:nvSpPr>
          <p:cNvPr id="4" name="Slide Number Placeholder 3"/>
          <p:cNvSpPr>
            <a:spLocks noGrp="1"/>
          </p:cNvSpPr>
          <p:nvPr>
            <p:ph type="sldNum" sz="quarter" idx="5"/>
          </p:nvPr>
        </p:nvSpPr>
        <p:spPr/>
        <p:txBody>
          <a:bodyPr/>
          <a:lstStyle/>
          <a:p>
            <a:fld id="{ADAAA5E8-ED78-4FAE-B9FF-CD681FE4E435}" type="slidenum">
              <a:rPr lang="en-US" smtClean="0"/>
              <a:t>7</a:t>
            </a:fld>
            <a:endParaRPr lang="en-US"/>
          </a:p>
        </p:txBody>
      </p:sp>
    </p:spTree>
    <p:extLst>
      <p:ext uri="{BB962C8B-B14F-4D97-AF65-F5344CB8AC3E}">
        <p14:creationId xmlns:p14="http://schemas.microsoft.com/office/powerpoint/2010/main" val="1576090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any questions or to request technical assistance on cholera surveillance, we invite you to contact the GTFCC Secretariat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GTFCCsecretariat@who.int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 are here to support you.</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56EF30-4FE0-4EA9-8E5D-4D51CC2F6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13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have now completed  this brief introduction.</a:t>
            </a:r>
          </a:p>
        </p:txBody>
      </p:sp>
      <p:sp>
        <p:nvSpPr>
          <p:cNvPr id="4" name="Slide Number Placeholder 3"/>
          <p:cNvSpPr>
            <a:spLocks noGrp="1"/>
          </p:cNvSpPr>
          <p:nvPr>
            <p:ph type="sldNum" sz="quarter" idx="5"/>
          </p:nvPr>
        </p:nvSpPr>
        <p:spPr/>
        <p:txBody>
          <a:bodyPr/>
          <a:lstStyle/>
          <a:p>
            <a:fld id="{ADAAA5E8-ED78-4FAE-B9FF-CD681FE4E435}" type="slidenum">
              <a:rPr lang="en-US" smtClean="0"/>
              <a:t>9</a:t>
            </a:fld>
            <a:endParaRPr lang="en-US"/>
          </a:p>
        </p:txBody>
      </p:sp>
    </p:spTree>
    <p:extLst>
      <p:ext uri="{BB962C8B-B14F-4D97-AF65-F5344CB8AC3E}">
        <p14:creationId xmlns:p14="http://schemas.microsoft.com/office/powerpoint/2010/main" val="2828966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03AC78-858D-406D-9278-E91B47BCB918}" type="datetime1">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76A22-E7E2-432A-9297-62F0D418AF54}" type="datetime1">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4FF07-5624-4994-A81A-6D859B2FF48C}" type="datetime1">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DD64369-4379-4851-9802-5CBC26B6058B}" type="datetime1">
              <a:rPr lang="en-US" smtClean="0"/>
              <a:t>2/15/2025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1745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87DABFA-8BCC-4BF6-A5DE-94086B109253}" type="datetime1">
              <a:rPr lang="en-US" smtClean="0"/>
              <a:t>2/15/2025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2735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BCC4DF5-62DF-4777-917A-ADE8FC6EA942}" type="datetime1">
              <a:rPr lang="en-US" smtClean="0"/>
              <a:t>2/15/2025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23773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EFA390C-3932-469E-9E38-9C6C680905F5}" type="datetime1">
              <a:rPr lang="en-US" smtClean="0"/>
              <a:t>2/15/2025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5336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5357684-8A93-4CD1-A122-4AA3F2FAF0F2}" type="datetime1">
              <a:rPr lang="en-US" smtClean="0"/>
              <a:t>2/15/2025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6999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68DE-5850-577F-C289-4F4E55DD8BDE}"/>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p>
        </p:txBody>
      </p:sp>
      <p:sp>
        <p:nvSpPr>
          <p:cNvPr id="3" name="Subtitle 2">
            <a:extLst>
              <a:ext uri="{FF2B5EF4-FFF2-40B4-BE49-F238E27FC236}">
                <a16:creationId xmlns:a16="http://schemas.microsoft.com/office/drawing/2014/main" id="{E66B5C60-A6AF-EEC6-17DE-E2B46A042304}"/>
              </a:ext>
            </a:extLst>
          </p:cNvPr>
          <p:cNvSpPr>
            <a:spLocks noGrp="1"/>
          </p:cNvSpPr>
          <p:nvPr>
            <p:ph type="subTitle" idx="1"/>
          </p:nvPr>
        </p:nvSpPr>
        <p:spPr>
          <a:xfrm>
            <a:off x="2286000" y="5403057"/>
            <a:ext cx="13716000" cy="2483643"/>
          </a:xfrm>
        </p:spPr>
        <p:txBody>
          <a:bodyPr/>
          <a:lstStyle>
            <a:lvl1pPr marL="0" indent="0" algn="ctr">
              <a:buNone/>
              <a:defRPr sz="3600"/>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en-GB"/>
              <a:t>Click to edit Master subtitle style</a:t>
            </a:r>
          </a:p>
        </p:txBody>
      </p:sp>
      <p:sp>
        <p:nvSpPr>
          <p:cNvPr id="4" name="Date Placeholder 3">
            <a:extLst>
              <a:ext uri="{FF2B5EF4-FFF2-40B4-BE49-F238E27FC236}">
                <a16:creationId xmlns:a16="http://schemas.microsoft.com/office/drawing/2014/main" id="{C70D7899-9E45-FFDB-2FE4-5D4F68B6C0C1}"/>
              </a:ext>
            </a:extLst>
          </p:cNvPr>
          <p:cNvSpPr>
            <a:spLocks noGrp="1"/>
          </p:cNvSpPr>
          <p:nvPr>
            <p:ph type="dt" sz="half" idx="10"/>
          </p:nvPr>
        </p:nvSpPr>
        <p:spPr/>
        <p:txBody>
          <a:bodyPr/>
          <a:lstStyle/>
          <a:p>
            <a:fld id="{A84639DB-408A-4E0E-B753-3DC9FF119D66}" type="datetime1">
              <a:rPr lang="en-US" smtClean="0"/>
              <a:t>2/15/2025</a:t>
            </a:fld>
            <a:endParaRPr lang="en-GB"/>
          </a:p>
        </p:txBody>
      </p:sp>
      <p:sp>
        <p:nvSpPr>
          <p:cNvPr id="5" name="Footer Placeholder 4">
            <a:extLst>
              <a:ext uri="{FF2B5EF4-FFF2-40B4-BE49-F238E27FC236}">
                <a16:creationId xmlns:a16="http://schemas.microsoft.com/office/drawing/2014/main" id="{8E3BF3AD-05CF-03FF-8E54-7B076F3807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29E68F-97AC-AA95-454E-152F9D316288}"/>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010014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A2375A96-BD5E-48DC-9615-CFBE744E0AAF}" type="datetime1">
              <a:rPr lang="en-US" smtClean="0"/>
              <a:t>2/15/2025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661376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86E7F777-6D07-46A8-AE33-AC9998E03975}" type="datetime1">
              <a:rPr lang="en-US" smtClean="0"/>
              <a:t>2/15/2025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70787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E4AA2A-0FF5-4BBF-ACB6-69DB7B0D3657}" type="datetime1">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1CA7432F-3A10-4BD9-A8A0-AC013B1C2CA2}" type="datetime1">
              <a:rPr lang="en-US" smtClean="0"/>
              <a:t>2/15/2025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628565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C9456538-1306-4D2A-94F3-4D3BC58CFD1A}" type="datetime1">
              <a:rPr lang="en-US" smtClean="0"/>
              <a:t>2/15/2025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806083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DD90B0AE-0D9F-4CE4-8EAA-0176DA802F66}" type="datetime1">
              <a:rPr lang="en-US" smtClean="0"/>
              <a:t>2/15/2025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745118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E960ECC1-3588-4C40-9105-279092552E8A}" type="datetime1">
              <a:rPr lang="en-US" smtClean="0"/>
              <a:t>2/15/2025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87641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7F02E44D-1D34-4B0F-8631-58ABAEE12068}" type="datetime1">
              <a:rPr lang="en-US" smtClean="0"/>
              <a:t>2/15/2025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234513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4A91-B472-D3E0-532D-58112A39B102}"/>
              </a:ext>
            </a:extLst>
          </p:cNvPr>
          <p:cNvSpPr>
            <a:spLocks noGrp="1"/>
          </p:cNvSpPr>
          <p:nvPr>
            <p:ph type="title"/>
          </p:nvPr>
        </p:nvSpPr>
        <p:spPr>
          <a:xfrm>
            <a:off x="1247775" y="2564609"/>
            <a:ext cx="15773400" cy="4279106"/>
          </a:xfrm>
        </p:spPr>
        <p:txBody>
          <a:bodyPr anchor="b"/>
          <a:lstStyle>
            <a:lvl1pPr>
              <a:defRPr sz="9000"/>
            </a:lvl1pPr>
          </a:lstStyle>
          <a:p>
            <a:r>
              <a:rPr lang="en-GB"/>
              <a:t>Click to edit Master title style</a:t>
            </a:r>
          </a:p>
        </p:txBody>
      </p:sp>
      <p:sp>
        <p:nvSpPr>
          <p:cNvPr id="3" name="Text Placeholder 2">
            <a:extLst>
              <a:ext uri="{FF2B5EF4-FFF2-40B4-BE49-F238E27FC236}">
                <a16:creationId xmlns:a16="http://schemas.microsoft.com/office/drawing/2014/main" id="{944FBF42-DEFE-56E5-8A75-CF1D4DE844A2}"/>
              </a:ext>
            </a:extLst>
          </p:cNvPr>
          <p:cNvSpPr>
            <a:spLocks noGrp="1"/>
          </p:cNvSpPr>
          <p:nvPr>
            <p:ph type="body" idx="1"/>
          </p:nvPr>
        </p:nvSpPr>
        <p:spPr>
          <a:xfrm>
            <a:off x="1247775" y="6884197"/>
            <a:ext cx="15773400" cy="2250281"/>
          </a:xfrm>
        </p:spPr>
        <p:txBody>
          <a:bodyPr/>
          <a:lstStyle>
            <a:lvl1pPr marL="0" indent="0">
              <a:buNone/>
              <a:defRPr sz="3600">
                <a:solidFill>
                  <a:schemeClr val="tx1">
                    <a:tint val="82000"/>
                  </a:schemeClr>
                </a:solidFill>
              </a:defRPr>
            </a:lvl1pPr>
            <a:lvl2pPr marL="685835" indent="0">
              <a:buNone/>
              <a:defRPr sz="3000">
                <a:solidFill>
                  <a:schemeClr val="tx1">
                    <a:tint val="82000"/>
                  </a:schemeClr>
                </a:solidFill>
              </a:defRPr>
            </a:lvl2pPr>
            <a:lvl3pPr marL="1371669" indent="0">
              <a:buNone/>
              <a:defRPr sz="2700">
                <a:solidFill>
                  <a:schemeClr val="tx1">
                    <a:tint val="82000"/>
                  </a:schemeClr>
                </a:solidFill>
              </a:defRPr>
            </a:lvl3pPr>
            <a:lvl4pPr marL="2057504" indent="0">
              <a:buNone/>
              <a:defRPr sz="2400">
                <a:solidFill>
                  <a:schemeClr val="tx1">
                    <a:tint val="82000"/>
                  </a:schemeClr>
                </a:solidFill>
              </a:defRPr>
            </a:lvl4pPr>
            <a:lvl5pPr marL="2743337" indent="0">
              <a:buNone/>
              <a:defRPr sz="2400">
                <a:solidFill>
                  <a:schemeClr val="tx1">
                    <a:tint val="82000"/>
                  </a:schemeClr>
                </a:solidFill>
              </a:defRPr>
            </a:lvl5pPr>
            <a:lvl6pPr marL="3429171" indent="0">
              <a:buNone/>
              <a:defRPr sz="2400">
                <a:solidFill>
                  <a:schemeClr val="tx1">
                    <a:tint val="82000"/>
                  </a:schemeClr>
                </a:solidFill>
              </a:defRPr>
            </a:lvl6pPr>
            <a:lvl7pPr marL="4115006" indent="0">
              <a:buNone/>
              <a:defRPr sz="2400">
                <a:solidFill>
                  <a:schemeClr val="tx1">
                    <a:tint val="82000"/>
                  </a:schemeClr>
                </a:solidFill>
              </a:defRPr>
            </a:lvl7pPr>
            <a:lvl8pPr marL="4800840" indent="0">
              <a:buNone/>
              <a:defRPr sz="2400">
                <a:solidFill>
                  <a:schemeClr val="tx1">
                    <a:tint val="82000"/>
                  </a:schemeClr>
                </a:solidFill>
              </a:defRPr>
            </a:lvl8pPr>
            <a:lvl9pPr marL="5486675" indent="0">
              <a:buNone/>
              <a:defRPr sz="24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71E8AE6-93D3-6E93-0DF3-5D8CD479C3BF}"/>
              </a:ext>
            </a:extLst>
          </p:cNvPr>
          <p:cNvSpPr>
            <a:spLocks noGrp="1"/>
          </p:cNvSpPr>
          <p:nvPr>
            <p:ph type="dt" sz="half" idx="10"/>
          </p:nvPr>
        </p:nvSpPr>
        <p:spPr/>
        <p:txBody>
          <a:bodyPr/>
          <a:lstStyle/>
          <a:p>
            <a:fld id="{D9E39705-FDD4-4557-AE06-607A8DC9F680}" type="datetime1">
              <a:rPr lang="en-US" smtClean="0"/>
              <a:t>2/15/2025</a:t>
            </a:fld>
            <a:endParaRPr lang="en-GB"/>
          </a:p>
        </p:txBody>
      </p:sp>
      <p:sp>
        <p:nvSpPr>
          <p:cNvPr id="5" name="Footer Placeholder 4">
            <a:extLst>
              <a:ext uri="{FF2B5EF4-FFF2-40B4-BE49-F238E27FC236}">
                <a16:creationId xmlns:a16="http://schemas.microsoft.com/office/drawing/2014/main" id="{1033E1AF-7CBE-3975-D931-343A72FD13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0E9794-E1FD-F061-0ED2-A1985A210BE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019900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85A3-D401-9240-9ABC-CEA6F83F90D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71F247E-0395-6798-F3A8-3910F97966FF}"/>
              </a:ext>
            </a:extLst>
          </p:cNvPr>
          <p:cNvSpPr>
            <a:spLocks noGrp="1"/>
          </p:cNvSpPr>
          <p:nvPr>
            <p:ph sz="half" idx="1"/>
          </p:nvPr>
        </p:nvSpPr>
        <p:spPr>
          <a:xfrm>
            <a:off x="1257300" y="2738439"/>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35F5EC1-2553-C03E-D4BF-63A7AF7996A7}"/>
              </a:ext>
            </a:extLst>
          </p:cNvPr>
          <p:cNvSpPr>
            <a:spLocks noGrp="1"/>
          </p:cNvSpPr>
          <p:nvPr>
            <p:ph sz="half" idx="2"/>
          </p:nvPr>
        </p:nvSpPr>
        <p:spPr>
          <a:xfrm>
            <a:off x="9258300" y="2738439"/>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126254-A8EE-32F4-EABC-0CE241F943B5}"/>
              </a:ext>
            </a:extLst>
          </p:cNvPr>
          <p:cNvSpPr>
            <a:spLocks noGrp="1"/>
          </p:cNvSpPr>
          <p:nvPr>
            <p:ph type="dt" sz="half" idx="10"/>
          </p:nvPr>
        </p:nvSpPr>
        <p:spPr/>
        <p:txBody>
          <a:bodyPr/>
          <a:lstStyle/>
          <a:p>
            <a:fld id="{460CD793-40B5-49CB-84E5-B14DF583EEDB}" type="datetime1">
              <a:rPr lang="en-US" smtClean="0"/>
              <a:t>2/15/2025</a:t>
            </a:fld>
            <a:endParaRPr lang="en-GB"/>
          </a:p>
        </p:txBody>
      </p:sp>
      <p:sp>
        <p:nvSpPr>
          <p:cNvPr id="6" name="Footer Placeholder 5">
            <a:extLst>
              <a:ext uri="{FF2B5EF4-FFF2-40B4-BE49-F238E27FC236}">
                <a16:creationId xmlns:a16="http://schemas.microsoft.com/office/drawing/2014/main" id="{AB73B7CA-4586-0BE2-B236-77CAFA1A25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27C74-DFA9-A44C-05A2-AD98B353B68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591465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C31A-C5B3-5882-C79D-857DC59753C7}"/>
              </a:ext>
            </a:extLst>
          </p:cNvPr>
          <p:cNvSpPr>
            <a:spLocks noGrp="1"/>
          </p:cNvSpPr>
          <p:nvPr>
            <p:ph type="title"/>
          </p:nvPr>
        </p:nvSpPr>
        <p:spPr>
          <a:xfrm>
            <a:off x="1259682" y="547690"/>
            <a:ext cx="15773400" cy="1988345"/>
          </a:xfrm>
        </p:spPr>
        <p:txBody>
          <a:bodyPr/>
          <a:lstStyle/>
          <a:p>
            <a:r>
              <a:rPr lang="en-GB"/>
              <a:t>Click to edit Master title style</a:t>
            </a:r>
          </a:p>
        </p:txBody>
      </p:sp>
      <p:sp>
        <p:nvSpPr>
          <p:cNvPr id="3" name="Text Placeholder 2">
            <a:extLst>
              <a:ext uri="{FF2B5EF4-FFF2-40B4-BE49-F238E27FC236}">
                <a16:creationId xmlns:a16="http://schemas.microsoft.com/office/drawing/2014/main" id="{5922A49B-CC79-D829-1131-8B70D9048AA5}"/>
              </a:ext>
            </a:extLst>
          </p:cNvPr>
          <p:cNvSpPr>
            <a:spLocks noGrp="1"/>
          </p:cNvSpPr>
          <p:nvPr>
            <p:ph type="body" idx="1"/>
          </p:nvPr>
        </p:nvSpPr>
        <p:spPr>
          <a:xfrm>
            <a:off x="1259684" y="2521745"/>
            <a:ext cx="7736681"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2975155D-4CD1-9ED8-DC4F-06898EC2FEDD}"/>
              </a:ext>
            </a:extLst>
          </p:cNvPr>
          <p:cNvSpPr>
            <a:spLocks noGrp="1"/>
          </p:cNvSpPr>
          <p:nvPr>
            <p:ph sz="half" idx="2"/>
          </p:nvPr>
        </p:nvSpPr>
        <p:spPr>
          <a:xfrm>
            <a:off x="1259684"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37D53B8-56BF-8E99-9979-7E399EBA5C66}"/>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CE269F9B-2DD3-523D-518F-27880D73302B}"/>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2553488-030B-03AD-FA45-9335DEFEC808}"/>
              </a:ext>
            </a:extLst>
          </p:cNvPr>
          <p:cNvSpPr>
            <a:spLocks noGrp="1"/>
          </p:cNvSpPr>
          <p:nvPr>
            <p:ph type="dt" sz="half" idx="10"/>
          </p:nvPr>
        </p:nvSpPr>
        <p:spPr/>
        <p:txBody>
          <a:bodyPr/>
          <a:lstStyle/>
          <a:p>
            <a:fld id="{ADA43F84-F5A5-4E1D-9FD3-ED9C876C178B}" type="datetime1">
              <a:rPr lang="en-US" smtClean="0"/>
              <a:t>2/15/2025</a:t>
            </a:fld>
            <a:endParaRPr lang="en-GB"/>
          </a:p>
        </p:txBody>
      </p:sp>
      <p:sp>
        <p:nvSpPr>
          <p:cNvPr id="8" name="Footer Placeholder 7">
            <a:extLst>
              <a:ext uri="{FF2B5EF4-FFF2-40B4-BE49-F238E27FC236}">
                <a16:creationId xmlns:a16="http://schemas.microsoft.com/office/drawing/2014/main" id="{EBBD6FA8-B0BF-591F-5E1A-B1D1EB727C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6778E5-C044-D749-94A4-30697C65B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28306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5F0E-6626-232C-7E32-B0DA9C611A1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BDE4F9F-CDB0-F72A-20C1-A398956D09C3}"/>
              </a:ext>
            </a:extLst>
          </p:cNvPr>
          <p:cNvSpPr>
            <a:spLocks noGrp="1"/>
          </p:cNvSpPr>
          <p:nvPr>
            <p:ph type="dt" sz="half" idx="10"/>
          </p:nvPr>
        </p:nvSpPr>
        <p:spPr/>
        <p:txBody>
          <a:bodyPr/>
          <a:lstStyle/>
          <a:p>
            <a:fld id="{832B2E20-3A03-4EDB-AA9D-5E3B5C102EC4}" type="datetime1">
              <a:rPr lang="en-US" smtClean="0"/>
              <a:t>2/15/2025</a:t>
            </a:fld>
            <a:endParaRPr lang="en-GB"/>
          </a:p>
        </p:txBody>
      </p:sp>
      <p:sp>
        <p:nvSpPr>
          <p:cNvPr id="4" name="Footer Placeholder 3">
            <a:extLst>
              <a:ext uri="{FF2B5EF4-FFF2-40B4-BE49-F238E27FC236}">
                <a16:creationId xmlns:a16="http://schemas.microsoft.com/office/drawing/2014/main" id="{7002759A-8873-A9CD-6A5B-EEDFFFFCEE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5079A2-7EC5-447B-F3AF-324E72E4D4FE}"/>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052322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16A96-6484-1B24-66C7-DF30B50429ED}"/>
              </a:ext>
            </a:extLst>
          </p:cNvPr>
          <p:cNvSpPr>
            <a:spLocks noGrp="1"/>
          </p:cNvSpPr>
          <p:nvPr>
            <p:ph type="dt" sz="half" idx="10"/>
          </p:nvPr>
        </p:nvSpPr>
        <p:spPr/>
        <p:txBody>
          <a:bodyPr/>
          <a:lstStyle/>
          <a:p>
            <a:fld id="{7901C605-03A3-4AB0-B5B0-1085B51159BE}" type="datetime1">
              <a:rPr lang="en-US" smtClean="0"/>
              <a:t>2/15/2025</a:t>
            </a:fld>
            <a:endParaRPr lang="en-GB"/>
          </a:p>
        </p:txBody>
      </p:sp>
      <p:sp>
        <p:nvSpPr>
          <p:cNvPr id="3" name="Footer Placeholder 2">
            <a:extLst>
              <a:ext uri="{FF2B5EF4-FFF2-40B4-BE49-F238E27FC236}">
                <a16:creationId xmlns:a16="http://schemas.microsoft.com/office/drawing/2014/main" id="{EAD4A78F-C737-5816-1538-51283A688F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A02DF4-ADD0-5601-DBEE-D3296C470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61842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5D3B05-C6FF-417D-BE7E-4FF275C2D7E1}" type="datetime1">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F0F3-CE9D-BEC4-4270-DE196BD13277}"/>
              </a:ext>
            </a:extLst>
          </p:cNvPr>
          <p:cNvSpPr>
            <a:spLocks noGrp="1"/>
          </p:cNvSpPr>
          <p:nvPr>
            <p:ph type="title"/>
          </p:nvPr>
        </p:nvSpPr>
        <p:spPr>
          <a:xfrm>
            <a:off x="1259684" y="685800"/>
            <a:ext cx="5898356" cy="2400300"/>
          </a:xfrm>
        </p:spPr>
        <p:txBody>
          <a:bodyPr anchor="b"/>
          <a:lstStyle>
            <a:lvl1pPr>
              <a:defRPr sz="4800"/>
            </a:lvl1pPr>
          </a:lstStyle>
          <a:p>
            <a:r>
              <a:rPr lang="en-GB"/>
              <a:t>Click to edit Master title style</a:t>
            </a:r>
          </a:p>
        </p:txBody>
      </p:sp>
      <p:sp>
        <p:nvSpPr>
          <p:cNvPr id="3" name="Content Placeholder 2">
            <a:extLst>
              <a:ext uri="{FF2B5EF4-FFF2-40B4-BE49-F238E27FC236}">
                <a16:creationId xmlns:a16="http://schemas.microsoft.com/office/drawing/2014/main" id="{87BB7B3C-1F5B-AA96-6F83-374FB472A537}"/>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6CFAE5D-D528-9C57-7740-DA69CBC23208}"/>
              </a:ext>
            </a:extLst>
          </p:cNvPr>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94A0EB47-6CAD-89BD-9F23-40F91E871233}"/>
              </a:ext>
            </a:extLst>
          </p:cNvPr>
          <p:cNvSpPr>
            <a:spLocks noGrp="1"/>
          </p:cNvSpPr>
          <p:nvPr>
            <p:ph type="dt" sz="half" idx="10"/>
          </p:nvPr>
        </p:nvSpPr>
        <p:spPr/>
        <p:txBody>
          <a:bodyPr/>
          <a:lstStyle/>
          <a:p>
            <a:fld id="{22EBE335-ED87-4B63-8E62-0965E72AC583}" type="datetime1">
              <a:rPr lang="en-US" smtClean="0"/>
              <a:t>2/15/2025</a:t>
            </a:fld>
            <a:endParaRPr lang="en-GB"/>
          </a:p>
        </p:txBody>
      </p:sp>
      <p:sp>
        <p:nvSpPr>
          <p:cNvPr id="6" name="Footer Placeholder 5">
            <a:extLst>
              <a:ext uri="{FF2B5EF4-FFF2-40B4-BE49-F238E27FC236}">
                <a16:creationId xmlns:a16="http://schemas.microsoft.com/office/drawing/2014/main" id="{83DE270B-8E30-4BC2-0218-1EF5405F61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0B781F-DA56-9216-E1FB-82BB3B3D7FC4}"/>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218241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44F9-9B33-2AA7-CBCF-7FECB5C45314}"/>
              </a:ext>
            </a:extLst>
          </p:cNvPr>
          <p:cNvSpPr>
            <a:spLocks noGrp="1"/>
          </p:cNvSpPr>
          <p:nvPr>
            <p:ph type="title"/>
          </p:nvPr>
        </p:nvSpPr>
        <p:spPr>
          <a:xfrm>
            <a:off x="1259684" y="685800"/>
            <a:ext cx="5898356" cy="2400300"/>
          </a:xfrm>
        </p:spPr>
        <p:txBody>
          <a:bodyPr anchor="b"/>
          <a:lstStyle>
            <a:lvl1pPr>
              <a:defRPr sz="4800"/>
            </a:lvl1pPr>
          </a:lstStyle>
          <a:p>
            <a:r>
              <a:rPr lang="en-GB"/>
              <a:t>Click to edit Master title style</a:t>
            </a:r>
          </a:p>
        </p:txBody>
      </p:sp>
      <p:sp>
        <p:nvSpPr>
          <p:cNvPr id="3" name="Picture Placeholder 2">
            <a:extLst>
              <a:ext uri="{FF2B5EF4-FFF2-40B4-BE49-F238E27FC236}">
                <a16:creationId xmlns:a16="http://schemas.microsoft.com/office/drawing/2014/main" id="{1E6CCBB2-C159-7B55-0DF6-8511121C1514}"/>
              </a:ext>
            </a:extLst>
          </p:cNvPr>
          <p:cNvSpPr>
            <a:spLocks noGrp="1"/>
          </p:cNvSpPr>
          <p:nvPr>
            <p:ph type="pic" idx="1"/>
          </p:nvPr>
        </p:nvSpPr>
        <p:spPr>
          <a:xfrm>
            <a:off x="7774782" y="1481140"/>
            <a:ext cx="9258300" cy="7310438"/>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GB"/>
          </a:p>
        </p:txBody>
      </p:sp>
      <p:sp>
        <p:nvSpPr>
          <p:cNvPr id="4" name="Text Placeholder 3">
            <a:extLst>
              <a:ext uri="{FF2B5EF4-FFF2-40B4-BE49-F238E27FC236}">
                <a16:creationId xmlns:a16="http://schemas.microsoft.com/office/drawing/2014/main" id="{FCBA2B1B-FD55-81D7-D9CB-E2FC685DC363}"/>
              </a:ext>
            </a:extLst>
          </p:cNvPr>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E051112A-D47E-A8CB-8FD3-4E70D70FF555}"/>
              </a:ext>
            </a:extLst>
          </p:cNvPr>
          <p:cNvSpPr>
            <a:spLocks noGrp="1"/>
          </p:cNvSpPr>
          <p:nvPr>
            <p:ph type="dt" sz="half" idx="10"/>
          </p:nvPr>
        </p:nvSpPr>
        <p:spPr/>
        <p:txBody>
          <a:bodyPr/>
          <a:lstStyle/>
          <a:p>
            <a:fld id="{1E80CC5C-DF98-4D00-93CD-769484D9B2E5}" type="datetime1">
              <a:rPr lang="en-US" smtClean="0"/>
              <a:t>2/15/2025</a:t>
            </a:fld>
            <a:endParaRPr lang="en-GB"/>
          </a:p>
        </p:txBody>
      </p:sp>
      <p:sp>
        <p:nvSpPr>
          <p:cNvPr id="6" name="Footer Placeholder 5">
            <a:extLst>
              <a:ext uri="{FF2B5EF4-FFF2-40B4-BE49-F238E27FC236}">
                <a16:creationId xmlns:a16="http://schemas.microsoft.com/office/drawing/2014/main" id="{4FB3F725-7FE5-5BAA-B1D7-29FC549F1C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D56B09-A26B-E7E6-E506-2A5B3F40096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987851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7D8E-FF0A-DFEC-1608-53D5E8F4576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072BB35-BCAA-8C21-C004-CC055976BD4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CD780C-29A4-D71A-74FC-64EB1FE56FAB}"/>
              </a:ext>
            </a:extLst>
          </p:cNvPr>
          <p:cNvSpPr>
            <a:spLocks noGrp="1"/>
          </p:cNvSpPr>
          <p:nvPr>
            <p:ph type="dt" sz="half" idx="10"/>
          </p:nvPr>
        </p:nvSpPr>
        <p:spPr/>
        <p:txBody>
          <a:bodyPr/>
          <a:lstStyle/>
          <a:p>
            <a:fld id="{A2620563-27DD-4A4A-932D-904BE345F349}" type="datetime1">
              <a:rPr lang="en-US" smtClean="0"/>
              <a:t>2/15/2025</a:t>
            </a:fld>
            <a:endParaRPr lang="en-GB"/>
          </a:p>
        </p:txBody>
      </p:sp>
      <p:sp>
        <p:nvSpPr>
          <p:cNvPr id="5" name="Footer Placeholder 4">
            <a:extLst>
              <a:ext uri="{FF2B5EF4-FFF2-40B4-BE49-F238E27FC236}">
                <a16:creationId xmlns:a16="http://schemas.microsoft.com/office/drawing/2014/main" id="{C66AC12F-DB60-81DC-36D1-C2A4CE80AF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3350B-2E4C-12CA-8707-3D64674AD603}"/>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281637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5FEF4F-765A-A6E4-05F0-85053052B3BA}"/>
              </a:ext>
            </a:extLst>
          </p:cNvPr>
          <p:cNvSpPr>
            <a:spLocks noGrp="1"/>
          </p:cNvSpPr>
          <p:nvPr>
            <p:ph type="title" orient="vert"/>
          </p:nvPr>
        </p:nvSpPr>
        <p:spPr>
          <a:xfrm>
            <a:off x="13087350" y="547689"/>
            <a:ext cx="3943350" cy="8717757"/>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8CC06EE-215B-C6E2-20EB-2407C812E53E}"/>
              </a:ext>
            </a:extLst>
          </p:cNvPr>
          <p:cNvSpPr>
            <a:spLocks noGrp="1"/>
          </p:cNvSpPr>
          <p:nvPr>
            <p:ph type="body" orient="vert" idx="1"/>
          </p:nvPr>
        </p:nvSpPr>
        <p:spPr>
          <a:xfrm>
            <a:off x="1257300" y="547689"/>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955858F-C897-0F48-9588-A14276C47F22}"/>
              </a:ext>
            </a:extLst>
          </p:cNvPr>
          <p:cNvSpPr>
            <a:spLocks noGrp="1"/>
          </p:cNvSpPr>
          <p:nvPr>
            <p:ph type="dt" sz="half" idx="10"/>
          </p:nvPr>
        </p:nvSpPr>
        <p:spPr/>
        <p:txBody>
          <a:bodyPr/>
          <a:lstStyle/>
          <a:p>
            <a:fld id="{7C4C8029-E69B-4E6F-BE8E-E9108F222250}" type="datetime1">
              <a:rPr lang="en-US" smtClean="0"/>
              <a:t>2/15/2025</a:t>
            </a:fld>
            <a:endParaRPr lang="en-GB"/>
          </a:p>
        </p:txBody>
      </p:sp>
      <p:sp>
        <p:nvSpPr>
          <p:cNvPr id="5" name="Footer Placeholder 4">
            <a:extLst>
              <a:ext uri="{FF2B5EF4-FFF2-40B4-BE49-F238E27FC236}">
                <a16:creationId xmlns:a16="http://schemas.microsoft.com/office/drawing/2014/main" id="{5205FB30-D1C1-3FA0-3F5D-6C23812F3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D849B-7CB1-AFC8-77F2-DB22E340D0CC}"/>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64994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6606C1-2451-43B9-8652-493AA156F3AC}" type="datetime1">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BE30F5-4417-401E-9933-11835AA66878}" type="datetime1">
              <a:rPr lang="en-US" smtClean="0"/>
              <a:t>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B23DF3-2428-41D4-A52A-FCC47710767C}" type="datetime1">
              <a:rPr lang="en-US" smtClean="0"/>
              <a:t>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87803-3CED-489F-8EF9-6369B8F93C8F}" type="datetime1">
              <a:rPr lang="en-US" smtClean="0"/>
              <a:t>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BF4E9C-AF90-4E66-A48C-953A850FCB33}" type="datetime1">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4A28F9-AC1C-4DBD-B3B8-F5BCDA76FE28}" type="datetime1">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90460-E71F-49AF-B91F-6095B2896B3B}" type="datetime1">
              <a:rPr lang="en-US" smtClean="0"/>
              <a:t>2/15/2025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14400" y="2366010"/>
            <a:ext cx="16459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43C91495-C51B-42E3-BBF9-1294A8272BD7}" type="datetime1">
              <a:rPr lang="en-US" smtClean="0"/>
              <a:t>2/15/2025</a:t>
            </a:fld>
            <a:endParaRPr lang="en-US"/>
          </a:p>
        </p:txBody>
      </p:sp>
      <p:sp>
        <p:nvSpPr>
          <p:cNvPr id="6" name="Holder 6"/>
          <p:cNvSpPr>
            <a:spLocks noGrp="1"/>
          </p:cNvSpPr>
          <p:nvPr>
            <p:ph type="sldNum" sz="quarter" idx="7"/>
          </p:nvPr>
        </p:nvSpPr>
        <p:spPr>
          <a:xfrm>
            <a:off x="13167360"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666077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bodyStyle>
    <p:other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286E5-3A6E-4824-8731-2140993AD6E8}"/>
              </a:ext>
            </a:extLst>
          </p:cNvPr>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7FE9216-8435-26C0-93CA-28E248475212}"/>
              </a:ext>
            </a:extLst>
          </p:cNvPr>
          <p:cNvSpPr>
            <a:spLocks noGrp="1"/>
          </p:cNvSpPr>
          <p:nvPr>
            <p:ph type="body" idx="1"/>
          </p:nvPr>
        </p:nvSpPr>
        <p:spPr>
          <a:xfrm>
            <a:off x="1257300" y="2738439"/>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5065DBB-B3FE-291A-CC64-79334D9F7CDE}"/>
              </a:ext>
            </a:extLst>
          </p:cNvPr>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EA692BA1-D754-42E5-9A34-6AE1A0F2A13D}" type="datetime1">
              <a:rPr lang="en-US" smtClean="0"/>
              <a:t>2/15/2025</a:t>
            </a:fld>
            <a:endParaRPr lang="en-GB"/>
          </a:p>
        </p:txBody>
      </p:sp>
      <p:sp>
        <p:nvSpPr>
          <p:cNvPr id="5" name="Footer Placeholder 4">
            <a:extLst>
              <a:ext uri="{FF2B5EF4-FFF2-40B4-BE49-F238E27FC236}">
                <a16:creationId xmlns:a16="http://schemas.microsoft.com/office/drawing/2014/main" id="{09C8439F-4A8E-9B50-8138-06A9BA5CCA56}"/>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845C2E4-6E7D-1B01-0314-3BC375141005}"/>
              </a:ext>
            </a:extLst>
          </p:cNvPr>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4BE81A3-ADE1-4B8A-B1A6-4A8F0AD1777A}" type="slidenum">
              <a:rPr lang="en-GB" smtClean="0"/>
              <a:t>‹#›</a:t>
            </a:fld>
            <a:endParaRPr lang="en-GB"/>
          </a:p>
        </p:txBody>
      </p:sp>
    </p:spTree>
    <p:extLst>
      <p:ext uri="{BB962C8B-B14F-4D97-AF65-F5344CB8AC3E}">
        <p14:creationId xmlns:p14="http://schemas.microsoft.com/office/powerpoint/2010/main" val="37892608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1371669"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17" indent="-342917" algn="l" defTabSz="13716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l" defTabSz="137166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86" indent="-342917" algn="l" defTabSz="13716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738EC2-3C80-C780-D2DA-93CF24A25B4F}"/>
              </a:ext>
            </a:extLst>
          </p:cNvPr>
          <p:cNvSpPr>
            <a:spLocks noGrp="1"/>
          </p:cNvSpPr>
          <p:nvPr>
            <p:ph type="sldNum" sz="quarter" idx="12"/>
          </p:nvPr>
        </p:nvSpPr>
        <p:spPr/>
        <p:txBody>
          <a:bodyPr/>
          <a:lstStyle/>
          <a:p>
            <a:fld id="{B6F15528-21DE-4FAA-801E-634DDDAF4B2B}" type="slidenum">
              <a:rPr lang="en-US" smtClean="0"/>
              <a:pPr/>
              <a:t>1</a:t>
            </a:fld>
            <a:endParaRPr lang="en-US"/>
          </a:p>
        </p:txBody>
      </p:sp>
      <p:pic>
        <p:nvPicPr>
          <p:cNvPr id="2" name="Picture 1">
            <a:extLst>
              <a:ext uri="{FF2B5EF4-FFF2-40B4-BE49-F238E27FC236}">
                <a16:creationId xmlns:a16="http://schemas.microsoft.com/office/drawing/2014/main" id="{7D79EA78-00DF-B1CB-2CDA-45A0F0DDEF67}"/>
              </a:ext>
            </a:extLst>
          </p:cNvPr>
          <p:cNvPicPr>
            <a:picLocks noChangeAspect="1"/>
          </p:cNvPicPr>
          <p:nvPr/>
        </p:nvPicPr>
        <p:blipFill>
          <a:blip r:embed="rId3"/>
          <a:stretch>
            <a:fillRect/>
          </a:stretch>
        </p:blipFill>
        <p:spPr>
          <a:xfrm>
            <a:off x="2708" y="0"/>
            <a:ext cx="18282583" cy="10287000"/>
          </a:xfrm>
          <a:prstGeom prst="rect">
            <a:avLst/>
          </a:prstGeom>
        </p:spPr>
      </p:pic>
    </p:spTree>
    <p:extLst>
      <p:ext uri="{BB962C8B-B14F-4D97-AF65-F5344CB8AC3E}">
        <p14:creationId xmlns:p14="http://schemas.microsoft.com/office/powerpoint/2010/main" val="3786382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B4D05D-BEEC-4156-F482-8C738D150494}"/>
              </a:ext>
            </a:extLst>
          </p:cNvPr>
          <p:cNvSpPr>
            <a:spLocks noGrp="1"/>
          </p:cNvSpPr>
          <p:nvPr>
            <p:ph type="sldNum" sz="quarter" idx="12"/>
          </p:nvPr>
        </p:nvSpPr>
        <p:spPr/>
        <p:txBody>
          <a:bodyPr/>
          <a:lstStyle/>
          <a:p>
            <a:fld id="{B6F15528-21DE-4FAA-801E-634DDDAF4B2B}" type="slidenum">
              <a:rPr lang="en-US" smtClean="0"/>
              <a:pPr/>
              <a:t>2</a:t>
            </a:fld>
            <a:endParaRPr lang="en-US"/>
          </a:p>
        </p:txBody>
      </p:sp>
      <p:pic>
        <p:nvPicPr>
          <p:cNvPr id="6" name="Picture 5">
            <a:extLst>
              <a:ext uri="{FF2B5EF4-FFF2-40B4-BE49-F238E27FC236}">
                <a16:creationId xmlns:a16="http://schemas.microsoft.com/office/drawing/2014/main" id="{1961FAD0-6630-30B3-9D87-187B3B3421A8}"/>
              </a:ext>
            </a:extLst>
          </p:cNvPr>
          <p:cNvPicPr>
            <a:picLocks noChangeAspect="1"/>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08312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1DBE109-41AB-1E23-7828-0FBEDCDEA2F0}"/>
              </a:ext>
            </a:extLst>
          </p:cNvPr>
          <p:cNvSpPr/>
          <p:nvPr/>
        </p:nvSpPr>
        <p:spPr>
          <a:xfrm>
            <a:off x="-1361872" y="2476500"/>
            <a:ext cx="15012558" cy="6657774"/>
          </a:xfrm>
          <a:prstGeom prst="roundRect">
            <a:avLst/>
          </a:prstGeom>
          <a:solidFill>
            <a:srgbClr val="C5E6E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2F53D3-095C-BEA1-9969-10B381A87CB3}"/>
              </a:ext>
            </a:extLst>
          </p:cNvPr>
          <p:cNvSpPr/>
          <p:nvPr/>
        </p:nvSpPr>
        <p:spPr>
          <a:xfrm>
            <a:off x="-14868" y="2476500"/>
            <a:ext cx="1174197" cy="6657774"/>
          </a:xfrm>
          <a:prstGeom prst="rect">
            <a:avLst/>
          </a:prstGeom>
          <a:solidFill>
            <a:srgbClr val="4DB1A9"/>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F0819B31-1A4C-E4E2-2809-5FC874398A98}"/>
              </a:ext>
            </a:extLst>
          </p:cNvPr>
          <p:cNvSpPr txBox="1"/>
          <p:nvPr/>
        </p:nvSpPr>
        <p:spPr>
          <a:xfrm>
            <a:off x="1622897" y="3265769"/>
            <a:ext cx="10982760" cy="5524589"/>
          </a:xfrm>
          <a:prstGeom prst="rect">
            <a:avLst/>
          </a:prstGeom>
          <a:noFill/>
        </p:spPr>
        <p:txBody>
          <a:bodyPr wrap="square" rtlCol="0">
            <a:spAutoFit/>
          </a:bodyPr>
          <a:lstStyle/>
          <a:p>
            <a:pPr marL="457200" marR="0" lvl="0" indent="-457200" algn="just" defTabSz="1371600" rtl="0" eaLnBrk="1" fontAlgn="auto" latinLnBrk="0" hangingPunct="1">
              <a:lnSpc>
                <a:spcPct val="100000"/>
              </a:lnSpc>
              <a:spcBef>
                <a:spcPts val="0"/>
              </a:spcBef>
              <a:spcAft>
                <a:spcPts val="3600"/>
              </a:spcAft>
              <a:buClrTx/>
              <a:buSzTx/>
              <a:buBlip>
                <a:blip r:embed="rId3"/>
              </a:buBlip>
              <a:tabLst/>
              <a:defRPr/>
            </a:pPr>
            <a:r>
              <a:rPr lang="en-US" sz="3200" dirty="0">
                <a:solidFill>
                  <a:srgbClr val="119C94"/>
                </a:solidFill>
                <a:latin typeface="ADLaM Display" panose="02010000000000000000" pitchFamily="2" charset="0"/>
                <a:ea typeface="ADLaM Display" panose="02010000000000000000" pitchFamily="2" charset="0"/>
                <a:cs typeface="ADLaM Display" panose="02010000000000000000" pitchFamily="2" charset="0"/>
              </a:rPr>
              <a:t>Health care workers working in facilities providing outpatient or inpatient care</a:t>
            </a:r>
            <a:endParaRPr lang="en-US" sz="3200" dirty="0">
              <a:solidFill>
                <a:srgbClr val="37290F"/>
              </a:solidFill>
              <a:latin typeface="ADLaM Display" panose="02010000000000000000" pitchFamily="2" charset="0"/>
              <a:ea typeface="ADLaM Display" panose="02010000000000000000" pitchFamily="2" charset="0"/>
              <a:cs typeface="ADLaM Display" panose="02010000000000000000" pitchFamily="2" charset="0"/>
            </a:endParaRPr>
          </a:p>
          <a:p>
            <a:pPr marL="1371600" lvl="2" indent="-457200" defTabSz="1371600">
              <a:spcAft>
                <a:spcPts val="600"/>
              </a:spcAft>
              <a:buClr>
                <a:srgbClr val="009999"/>
              </a:buClr>
              <a:buFont typeface="Arial" panose="020B0604020202020204" pitchFamily="34" charset="0"/>
              <a:buChar char="•"/>
              <a:defRPr/>
            </a:pP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Health centres</a:t>
            </a:r>
          </a:p>
          <a:p>
            <a:pPr marL="1371600" lvl="2" indent="-457200" defTabSz="1371600">
              <a:spcAft>
                <a:spcPts val="600"/>
              </a:spcAft>
              <a:buClr>
                <a:srgbClr val="009999"/>
              </a:buClr>
              <a:buFont typeface="Arial" panose="020B0604020202020204" pitchFamily="34" charset="0"/>
              <a:buChar char="•"/>
              <a:defRPr/>
            </a:pP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Hospitals</a:t>
            </a:r>
          </a:p>
          <a:p>
            <a:pPr marL="1371600" lvl="2" indent="-457200" defTabSz="1371600">
              <a:spcAft>
                <a:spcPts val="600"/>
              </a:spcAft>
              <a:buClr>
                <a:srgbClr val="009999"/>
              </a:buClr>
              <a:buFont typeface="Arial" panose="020B0604020202020204" pitchFamily="34" charset="0"/>
              <a:buChar char="•"/>
              <a:defRPr/>
            </a:pP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Clinics</a:t>
            </a:r>
          </a:p>
          <a:p>
            <a:pPr marL="1371600" lvl="2" indent="-457200" defTabSz="1371600">
              <a:spcAft>
                <a:spcPts val="600"/>
              </a:spcAft>
              <a:buClr>
                <a:srgbClr val="009999"/>
              </a:buClr>
              <a:buFont typeface="Arial" panose="020B0604020202020204" pitchFamily="34" charset="0"/>
              <a:buChar char="•"/>
              <a:defRPr/>
            </a:pP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Private practices</a:t>
            </a:r>
          </a:p>
          <a:p>
            <a:pPr marL="1371600" lvl="2" indent="-457200" defTabSz="1371600">
              <a:spcAft>
                <a:spcPts val="600"/>
              </a:spcAft>
              <a:buClr>
                <a:srgbClr val="009999"/>
              </a:buClr>
              <a:buFont typeface="Arial" panose="020B0604020202020204" pitchFamily="34" charset="0"/>
              <a:buChar char="•"/>
              <a:defRPr/>
            </a:pP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Cholera Treatment </a:t>
            </a:r>
            <a:r>
              <a:rPr lang="en-US" sz="2800" dirty="0">
                <a:solidFill>
                  <a:srgbClr val="37290F"/>
                </a:solidFill>
                <a:latin typeface="Atkinson Hyperlegible" panose="020B0604020202020204" charset="0"/>
                <a:sym typeface="Atkinson Hyperlegible Bold"/>
              </a:rPr>
              <a:t>C</a:t>
            </a:r>
            <a:r>
              <a:rPr kumimoji="0" lang="en-US" sz="2800" b="0" i="0" u="none" strike="noStrike" kern="1200" cap="none" spc="0" normalizeH="0" baseline="0" noProof="0" dirty="0" err="1">
                <a:ln>
                  <a:noFill/>
                </a:ln>
                <a:solidFill>
                  <a:srgbClr val="37290F"/>
                </a:solidFill>
                <a:effectLst/>
                <a:uLnTx/>
                <a:uFillTx/>
                <a:latin typeface="Atkinson Hyperlegible" panose="020B0604020202020204" charset="0"/>
                <a:ea typeface="+mn-ea"/>
                <a:cs typeface="+mn-cs"/>
                <a:sym typeface="Atkinson Hyperlegible Bold"/>
              </a:rPr>
              <a:t>entres</a:t>
            </a: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 (CTCs)</a:t>
            </a:r>
          </a:p>
          <a:p>
            <a:pPr marL="1371600" lvl="2" indent="-457200" defTabSz="1371600">
              <a:spcAft>
                <a:spcPts val="600"/>
              </a:spcAft>
              <a:buClr>
                <a:srgbClr val="009999"/>
              </a:buClr>
              <a:buFont typeface="Arial" panose="020B0604020202020204" pitchFamily="34" charset="0"/>
              <a:buChar char="•"/>
              <a:defRPr/>
            </a:pP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Cholera Treatment </a:t>
            </a:r>
            <a:r>
              <a:rPr lang="en-US" sz="2800" dirty="0">
                <a:solidFill>
                  <a:srgbClr val="37290F"/>
                </a:solidFill>
                <a:latin typeface="Atkinson Hyperlegible" panose="020B0604020202020204" charset="0"/>
                <a:sym typeface="Atkinson Hyperlegible Bold"/>
              </a:rPr>
              <a:t>U</a:t>
            </a: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nits (CTUs)</a:t>
            </a:r>
          </a:p>
          <a:p>
            <a:pPr marL="1371600" lvl="2" indent="-457200" defTabSz="1371600">
              <a:spcAft>
                <a:spcPts val="600"/>
              </a:spcAft>
              <a:buClr>
                <a:srgbClr val="009999"/>
              </a:buClr>
              <a:buFont typeface="Arial" panose="020B0604020202020204" pitchFamily="34" charset="0"/>
              <a:buChar char="•"/>
              <a:defRPr/>
            </a:pP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Oral Rehydration </a:t>
            </a:r>
            <a:r>
              <a:rPr lang="en-US" sz="2800" dirty="0">
                <a:solidFill>
                  <a:srgbClr val="37290F"/>
                </a:solidFill>
                <a:latin typeface="Atkinson Hyperlegible" panose="020B0604020202020204" charset="0"/>
                <a:sym typeface="Atkinson Hyperlegible Bold"/>
              </a:rPr>
              <a:t>P</a:t>
            </a:r>
            <a:r>
              <a:rPr kumimoji="0" lang="en-US" sz="2800" b="0" i="0" u="none" strike="noStrike" kern="1200" cap="none" spc="0" normalizeH="0" baseline="0" noProof="0" dirty="0" err="1">
                <a:ln>
                  <a:noFill/>
                </a:ln>
                <a:solidFill>
                  <a:srgbClr val="37290F"/>
                </a:solidFill>
                <a:effectLst/>
                <a:uLnTx/>
                <a:uFillTx/>
                <a:latin typeface="Atkinson Hyperlegible" panose="020B0604020202020204" charset="0"/>
                <a:ea typeface="+mn-ea"/>
                <a:cs typeface="+mn-cs"/>
                <a:sym typeface="Atkinson Hyperlegible Bold"/>
              </a:rPr>
              <a:t>oints</a:t>
            </a: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 (</a:t>
            </a:r>
            <a:r>
              <a:rPr kumimoji="0" lang="en-US" sz="2800" b="0" i="0" u="none" strike="noStrike" kern="1200" cap="none" spc="0" normalizeH="0" baseline="0" noProof="0" dirty="0" err="1">
                <a:ln>
                  <a:noFill/>
                </a:ln>
                <a:solidFill>
                  <a:srgbClr val="37290F"/>
                </a:solidFill>
                <a:effectLst/>
                <a:uLnTx/>
                <a:uFillTx/>
                <a:latin typeface="Atkinson Hyperlegible" panose="020B0604020202020204" charset="0"/>
                <a:ea typeface="+mn-ea"/>
                <a:cs typeface="+mn-cs"/>
                <a:sym typeface="Atkinson Hyperlegible Bold"/>
              </a:rPr>
              <a:t>ORPs</a:t>
            </a: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a:t>
            </a:r>
          </a:p>
          <a:p>
            <a:pPr marL="1371600" lvl="2" indent="-457200" defTabSz="1371600">
              <a:spcAft>
                <a:spcPts val="600"/>
              </a:spcAft>
              <a:buClr>
                <a:srgbClr val="009999"/>
              </a:buClr>
              <a:buFont typeface="Arial" panose="020B0604020202020204" pitchFamily="34" charset="0"/>
              <a:buChar char="•"/>
              <a:defRPr/>
            </a:pPr>
            <a:r>
              <a:rPr lang="en-US" sz="2800" dirty="0">
                <a:solidFill>
                  <a:srgbClr val="37290F"/>
                </a:solidFill>
                <a:latin typeface="Atkinson Hyperlegible" panose="020B0604020202020204" charset="0"/>
                <a:sym typeface="Atkinson Hyperlegible Bold"/>
              </a:rPr>
              <a:t>Etc</a:t>
            </a:r>
            <a:endParaRPr kumimoji="0" lang="en-US" sz="2800" b="0" i="0" u="none" strike="noStrike" kern="1200" cap="none" spc="0" normalizeH="0" baseline="0" noProof="0" dirty="0">
              <a:ln>
                <a:noFill/>
              </a:ln>
              <a:solidFill>
                <a:srgbClr val="008080"/>
              </a:solidFill>
              <a:effectLst/>
              <a:uLnTx/>
              <a:uFillTx/>
              <a:latin typeface="Atkinson Hyperlegible Bold" panose="020B0604020202020204" charset="0"/>
              <a:ea typeface="+mn-ea"/>
              <a:cs typeface="+mn-cs"/>
              <a:sym typeface="Atkinson Hyperlegible Bold"/>
            </a:endParaRPr>
          </a:p>
        </p:txBody>
      </p:sp>
      <p:grpSp>
        <p:nvGrpSpPr>
          <p:cNvPr id="3" name="Group 4">
            <a:extLst>
              <a:ext uri="{FF2B5EF4-FFF2-40B4-BE49-F238E27FC236}">
                <a16:creationId xmlns:a16="http://schemas.microsoft.com/office/drawing/2014/main" id="{5C606562-B6C3-C35E-1166-9B139E72D204}"/>
              </a:ext>
            </a:extLst>
          </p:cNvPr>
          <p:cNvGrpSpPr/>
          <p:nvPr/>
        </p:nvGrpSpPr>
        <p:grpSpPr>
          <a:xfrm>
            <a:off x="-583659" y="-1432486"/>
            <a:ext cx="9727659"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861AB907-8B3F-B262-3914-6FC05325BD8B}"/>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DB354D8-9916-DD52-D9E4-6E68A4A462A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86BFA9B5-F43E-76D8-F917-BF627B10BD18}"/>
              </a:ext>
            </a:extLst>
          </p:cNvPr>
          <p:cNvSpPr txBox="1"/>
          <p:nvPr/>
        </p:nvSpPr>
        <p:spPr>
          <a:xfrm>
            <a:off x="990600" y="419100"/>
            <a:ext cx="8982375" cy="563809"/>
          </a:xfrm>
          <a:prstGeom prst="rect">
            <a:avLst/>
          </a:prstGeom>
        </p:spPr>
        <p:txBody>
          <a:bodyPr lIns="0" tIns="0" rIns="0" bIns="0" rtlCol="0" anchor="t">
            <a:spAutoFit/>
          </a:bodyPr>
          <a:lstStyle/>
          <a:p>
            <a:pPr marR="0" lvl="0" indent="0" fontAlgn="auto">
              <a:lnSpc>
                <a:spcPts val="4066"/>
              </a:lnSpc>
              <a:spcBef>
                <a:spcPts val="0"/>
              </a:spcBef>
              <a:spcAft>
                <a:spcPts val="0"/>
              </a:spcAft>
              <a:buClrTx/>
              <a:buSzTx/>
              <a:buFontTx/>
              <a:buNone/>
              <a:tabLst/>
              <a:defRPr/>
            </a:pPr>
            <a:r>
              <a:rPr lang="en-US" sz="4400" b="1" dirty="0">
                <a:solidFill>
                  <a:srgbClr val="FFFFFF"/>
                </a:solidFill>
                <a:latin typeface="Cavolini" panose="03000502040302020204" pitchFamily="66" charset="0"/>
                <a:ea typeface="Playpen Sans Bold"/>
                <a:cs typeface="Cavolini" panose="03000502040302020204" pitchFamily="66" charset="0"/>
                <a:sym typeface="Atkinson Hyperlegible Bold"/>
              </a:rPr>
              <a:t>Who is this course for?</a:t>
            </a:r>
          </a:p>
        </p:txBody>
      </p:sp>
      <p:sp>
        <p:nvSpPr>
          <p:cNvPr id="8" name="Slide Number Placeholder 7">
            <a:extLst>
              <a:ext uri="{FF2B5EF4-FFF2-40B4-BE49-F238E27FC236}">
                <a16:creationId xmlns:a16="http://schemas.microsoft.com/office/drawing/2014/main" id="{51070F09-307F-8BFE-AF44-2E910191DF73}"/>
              </a:ext>
            </a:extLst>
          </p:cNvPr>
          <p:cNvSpPr>
            <a:spLocks noGrp="1"/>
          </p:cNvSpPr>
          <p:nvPr>
            <p:ph type="sldNum" sz="quarter" idx="7"/>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223575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A44401D-06A8-E89C-2B2C-6C7B90579B4C}"/>
              </a:ext>
            </a:extLst>
          </p:cNvPr>
          <p:cNvGrpSpPr/>
          <p:nvPr/>
        </p:nvGrpSpPr>
        <p:grpSpPr>
          <a:xfrm>
            <a:off x="-115058" y="2529191"/>
            <a:ext cx="14810772" cy="6070061"/>
            <a:chOff x="-115058" y="2529191"/>
            <a:chExt cx="14810772" cy="6070061"/>
          </a:xfrm>
        </p:grpSpPr>
        <p:sp>
          <p:nvSpPr>
            <p:cNvPr id="7" name="Rectangle: Rounded Corners 6">
              <a:extLst>
                <a:ext uri="{FF2B5EF4-FFF2-40B4-BE49-F238E27FC236}">
                  <a16:creationId xmlns:a16="http://schemas.microsoft.com/office/drawing/2014/main" id="{B1DBE109-41AB-1E23-7828-0FBEDCDEA2F0}"/>
                </a:ext>
              </a:extLst>
            </p:cNvPr>
            <p:cNvSpPr/>
            <p:nvPr/>
          </p:nvSpPr>
          <p:spPr>
            <a:xfrm>
              <a:off x="0" y="2529191"/>
              <a:ext cx="14695714" cy="6070060"/>
            </a:xfrm>
            <a:prstGeom prst="roundRect">
              <a:avLst/>
            </a:prstGeom>
            <a:solidFill>
              <a:srgbClr val="C5E6E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742F53D3-095C-BEA1-9969-10B381A87CB3}"/>
                </a:ext>
              </a:extLst>
            </p:cNvPr>
            <p:cNvSpPr/>
            <p:nvPr/>
          </p:nvSpPr>
          <p:spPr>
            <a:xfrm>
              <a:off x="-115058" y="2529192"/>
              <a:ext cx="1127429" cy="6070060"/>
            </a:xfrm>
            <a:prstGeom prst="rect">
              <a:avLst/>
            </a:prstGeom>
            <a:solidFill>
              <a:srgbClr val="4DB1A9"/>
            </a:solidFill>
            <a:ln>
              <a:solidFill>
                <a:srgbClr val="4DB1A9"/>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a:extLst>
              <a:ext uri="{FF2B5EF4-FFF2-40B4-BE49-F238E27FC236}">
                <a16:creationId xmlns:a16="http://schemas.microsoft.com/office/drawing/2014/main" id="{F0819B31-1A4C-E4E2-2809-5FC874398A98}"/>
              </a:ext>
            </a:extLst>
          </p:cNvPr>
          <p:cNvSpPr txBox="1"/>
          <p:nvPr/>
        </p:nvSpPr>
        <p:spPr>
          <a:xfrm>
            <a:off x="1335526" y="3371695"/>
            <a:ext cx="13037033" cy="4493538"/>
          </a:xfrm>
          <a:prstGeom prst="rect">
            <a:avLst/>
          </a:prstGeom>
          <a:noFill/>
        </p:spPr>
        <p:txBody>
          <a:bodyPr wrap="square" lIns="91440" tIns="45720" rIns="91440" bIns="45720" rtlCol="0" anchor="t">
            <a:spAutoFit/>
          </a:bodyPr>
          <a:lstStyle/>
          <a:p>
            <a:pPr marL="457200" indent="-457200" defTabSz="609630">
              <a:spcAft>
                <a:spcPts val="1800"/>
              </a:spcAft>
              <a:buClr>
                <a:srgbClr val="009999"/>
              </a:buClr>
              <a:buFont typeface="Arial" panose="020B0604020202020204" pitchFamily="34" charset="0"/>
              <a:buChar char="•"/>
            </a:pPr>
            <a:r>
              <a:rPr lang="en-CA" sz="2800" b="1" dirty="0">
                <a:solidFill>
                  <a:srgbClr val="009999"/>
                </a:solidFill>
                <a:latin typeface="Atkinson Hyperlegible Bold" panose="020B0604020202020204"/>
              </a:rPr>
              <a:t>Objectives</a:t>
            </a:r>
            <a:r>
              <a:rPr lang="en-CA" sz="2800" b="1" dirty="0">
                <a:solidFill>
                  <a:srgbClr val="008080"/>
                </a:solidFill>
                <a:latin typeface="Atkinson Hyperlegible Bold" panose="020B0604020202020204"/>
              </a:rPr>
              <a:t> </a:t>
            </a:r>
            <a:r>
              <a:rPr lang="en-CA" sz="2800" dirty="0">
                <a:solidFill>
                  <a:prstClr val="black"/>
                </a:solidFill>
                <a:latin typeface="Atkinson Hyperlegible" panose="020B0604020202020204" charset="0"/>
              </a:rPr>
              <a:t>of cholera surveillance </a:t>
            </a:r>
          </a:p>
          <a:p>
            <a:pPr marL="457200" indent="-457200" defTabSz="609630">
              <a:spcAft>
                <a:spcPts val="1800"/>
              </a:spcAft>
              <a:buClr>
                <a:srgbClr val="009999"/>
              </a:buClr>
              <a:buFont typeface="Arial" panose="020B0604020202020204" pitchFamily="34" charset="0"/>
              <a:buChar char="•"/>
            </a:pPr>
            <a:r>
              <a:rPr lang="en-CA" sz="2800" dirty="0">
                <a:solidFill>
                  <a:prstClr val="black"/>
                </a:solidFill>
                <a:latin typeface="Atkinson Hyperlegible" panose="020B0604020202020204" charset="0"/>
              </a:rPr>
              <a:t>Key </a:t>
            </a:r>
            <a:r>
              <a:rPr lang="en-CA" sz="2800" b="1" dirty="0">
                <a:solidFill>
                  <a:srgbClr val="009999"/>
                </a:solidFill>
                <a:latin typeface="Atkinson Hyperlegible Bold" panose="020B0604020202020204"/>
              </a:rPr>
              <a:t>role of health care workers </a:t>
            </a:r>
            <a:r>
              <a:rPr lang="en-CA" sz="2800" dirty="0">
                <a:solidFill>
                  <a:prstClr val="black"/>
                </a:solidFill>
                <a:latin typeface="Atkinson Hyperlegible" panose="020B0604020202020204" charset="0"/>
              </a:rPr>
              <a:t>in cholera surveillance</a:t>
            </a:r>
            <a:endParaRPr lang="en-US" sz="2800" dirty="0">
              <a:solidFill>
                <a:prstClr val="black"/>
              </a:solidFill>
              <a:latin typeface="Atkinson Hyperlegible" panose="020B0604020202020204" charset="0"/>
            </a:endParaRPr>
          </a:p>
          <a:p>
            <a:pPr marL="457200" indent="-457200" defTabSz="609630">
              <a:spcAft>
                <a:spcPts val="1800"/>
              </a:spcAft>
              <a:buClr>
                <a:srgbClr val="009999"/>
              </a:buClr>
              <a:buFont typeface="Arial" panose="020B0604020202020204" pitchFamily="34" charset="0"/>
              <a:buChar char="•"/>
            </a:pPr>
            <a:r>
              <a:rPr lang="en-CA" sz="2800" dirty="0">
                <a:solidFill>
                  <a:prstClr val="black"/>
                </a:solidFill>
                <a:latin typeface="Atkinson Hyperlegible"/>
              </a:rPr>
              <a:t>Signs and symptoms to identify </a:t>
            </a:r>
            <a:r>
              <a:rPr lang="en-CA" sz="2800" b="1" dirty="0">
                <a:solidFill>
                  <a:srgbClr val="009999"/>
                </a:solidFill>
                <a:latin typeface="Atkinson Hyperlegible Bold" panose="020B0604020202020204"/>
              </a:rPr>
              <a:t>patients with suspected cholera</a:t>
            </a:r>
            <a:endParaRPr lang="en-US" sz="2800" dirty="0">
              <a:solidFill>
                <a:prstClr val="black"/>
              </a:solidFill>
              <a:latin typeface="Atkinson Hyperlegible"/>
            </a:endParaRPr>
          </a:p>
          <a:p>
            <a:pPr marL="457200" indent="-457200" defTabSz="609630">
              <a:spcAft>
                <a:spcPts val="1800"/>
              </a:spcAft>
              <a:buClr>
                <a:srgbClr val="009999"/>
              </a:buClr>
              <a:buFont typeface="Arial" panose="020B0604020202020204" pitchFamily="34" charset="0"/>
              <a:buChar char="•"/>
            </a:pPr>
            <a:r>
              <a:rPr lang="en-CA" sz="2800" dirty="0">
                <a:solidFill>
                  <a:prstClr val="black"/>
                </a:solidFill>
                <a:latin typeface="Atkinson Hyperlegible"/>
              </a:rPr>
              <a:t>Standard </a:t>
            </a:r>
            <a:r>
              <a:rPr lang="en-CA" sz="2800" b="1" dirty="0">
                <a:solidFill>
                  <a:srgbClr val="009999"/>
                </a:solidFill>
                <a:latin typeface="Atkinson Hyperlegible Bold" panose="020B0604020202020204"/>
              </a:rPr>
              <a:t>information to be collected </a:t>
            </a:r>
            <a:r>
              <a:rPr lang="en-CA" sz="2800" dirty="0">
                <a:solidFill>
                  <a:prstClr val="black"/>
                </a:solidFill>
                <a:latin typeface="Atkinson Hyperlegible"/>
              </a:rPr>
              <a:t>on patients with suspected cholera </a:t>
            </a:r>
            <a:endParaRPr lang="en-US" sz="2800" dirty="0">
              <a:solidFill>
                <a:prstClr val="black"/>
              </a:solidFill>
              <a:latin typeface="Atkinson Hyperlegible"/>
            </a:endParaRPr>
          </a:p>
          <a:p>
            <a:pPr marL="457200" indent="-457200" defTabSz="609630">
              <a:spcAft>
                <a:spcPts val="1800"/>
              </a:spcAft>
              <a:buClr>
                <a:srgbClr val="009999"/>
              </a:buClr>
              <a:buFont typeface="Arial" panose="020B0604020202020204" pitchFamily="34" charset="0"/>
              <a:buChar char="•"/>
            </a:pPr>
            <a:r>
              <a:rPr lang="en-CA" sz="2800" dirty="0">
                <a:solidFill>
                  <a:prstClr val="black"/>
                </a:solidFill>
                <a:latin typeface="Atkinson Hyperlegible"/>
              </a:rPr>
              <a:t>Timelines to </a:t>
            </a:r>
            <a:r>
              <a:rPr lang="en-CA" sz="2800" b="1" dirty="0">
                <a:solidFill>
                  <a:srgbClr val="009999"/>
                </a:solidFill>
                <a:latin typeface="Atkinson Hyperlegible Bold" panose="020B0604020202020204"/>
              </a:rPr>
              <a:t>report patients with suspected cholera </a:t>
            </a:r>
            <a:r>
              <a:rPr lang="en-CA" sz="2800" dirty="0">
                <a:solidFill>
                  <a:prstClr val="black"/>
                </a:solidFill>
                <a:latin typeface="Atkinson Hyperlegible"/>
              </a:rPr>
              <a:t>in different situations</a:t>
            </a:r>
            <a:endParaRPr lang="en-US" sz="2800" dirty="0">
              <a:solidFill>
                <a:prstClr val="black"/>
              </a:solidFill>
              <a:latin typeface="Atkinson Hyperlegible"/>
            </a:endParaRPr>
          </a:p>
          <a:p>
            <a:pPr marL="457200" indent="-457200" defTabSz="609630">
              <a:spcAft>
                <a:spcPts val="1800"/>
              </a:spcAft>
              <a:buClr>
                <a:srgbClr val="009999"/>
              </a:buClr>
              <a:buFont typeface="Arial" panose="020B0604020202020204" pitchFamily="34" charset="0"/>
              <a:buChar char="•"/>
            </a:pPr>
            <a:r>
              <a:rPr lang="en-CA" sz="2800" dirty="0">
                <a:solidFill>
                  <a:prstClr val="black"/>
                </a:solidFill>
                <a:latin typeface="Atkinson Hyperlegible" panose="020B0604020202020204" charset="0"/>
              </a:rPr>
              <a:t>Wh</a:t>
            </a:r>
            <a:r>
              <a:rPr lang="en-CA" sz="2800" dirty="0">
                <a:solidFill>
                  <a:prstClr val="black"/>
                </a:solidFill>
                <a:latin typeface="Atkinson Hyperlegible"/>
              </a:rPr>
              <a:t>ich</a:t>
            </a:r>
            <a:r>
              <a:rPr lang="en-CA" sz="2800" b="1" dirty="0">
                <a:solidFill>
                  <a:srgbClr val="009999"/>
                </a:solidFill>
                <a:latin typeface="Atkinson Hyperlegible Bold" panose="020B0604020202020204"/>
              </a:rPr>
              <a:t> patients to test </a:t>
            </a:r>
            <a:r>
              <a:rPr lang="en-CA" sz="2800" dirty="0">
                <a:solidFill>
                  <a:prstClr val="black"/>
                </a:solidFill>
                <a:latin typeface="Atkinson Hyperlegible" panose="020B0604020202020204" charset="0"/>
              </a:rPr>
              <a:t>for cholera in different situations</a:t>
            </a:r>
            <a:endParaRPr lang="en-US" sz="2800" dirty="0">
              <a:solidFill>
                <a:prstClr val="black"/>
              </a:solidFill>
              <a:latin typeface="Atkinson Hyperlegible" panose="020B0604020202020204" charset="0"/>
            </a:endParaRPr>
          </a:p>
          <a:p>
            <a:pPr marL="457200" indent="-457200" defTabSz="609630">
              <a:spcAft>
                <a:spcPts val="1800"/>
              </a:spcAft>
              <a:buClr>
                <a:srgbClr val="009999"/>
              </a:buClr>
              <a:buFont typeface="Arial" panose="020B0604020202020204" pitchFamily="34" charset="0"/>
              <a:buChar char="•"/>
            </a:pPr>
            <a:r>
              <a:rPr lang="en-CA" sz="2800" dirty="0">
                <a:solidFill>
                  <a:prstClr val="black"/>
                </a:solidFill>
                <a:latin typeface="Atkinson Hyperlegible" panose="020B0604020202020204" charset="0"/>
              </a:rPr>
              <a:t>Where to </a:t>
            </a:r>
            <a:r>
              <a:rPr lang="en-CA" sz="2800" b="1" dirty="0">
                <a:solidFill>
                  <a:srgbClr val="009999"/>
                </a:solidFill>
                <a:latin typeface="Atkinson Hyperlegible Bold" panose="020B0604020202020204"/>
              </a:rPr>
              <a:t>access supplementary resources </a:t>
            </a:r>
            <a:r>
              <a:rPr lang="en-CA" sz="2800" dirty="0">
                <a:solidFill>
                  <a:prstClr val="black"/>
                </a:solidFill>
                <a:latin typeface="Atkinson Hyperlegible" panose="020B0604020202020204" charset="0"/>
              </a:rPr>
              <a:t>about cholera surveillance</a:t>
            </a:r>
            <a:endParaRPr lang="en-US" sz="2600" b="0" i="0" u="none" strike="noStrike" kern="1200" cap="none" spc="0" normalizeH="0" baseline="0" noProof="0" dirty="0">
              <a:ln>
                <a:noFill/>
              </a:ln>
              <a:solidFill>
                <a:srgbClr val="008080"/>
              </a:solidFill>
              <a:effectLst/>
              <a:uLnTx/>
              <a:uFillTx/>
              <a:latin typeface="Atkinson Hyperlegible Bold" panose="020B0604020202020204" charset="0"/>
            </a:endParaRPr>
          </a:p>
        </p:txBody>
      </p:sp>
      <p:grpSp>
        <p:nvGrpSpPr>
          <p:cNvPr id="3" name="Group 4">
            <a:extLst>
              <a:ext uri="{FF2B5EF4-FFF2-40B4-BE49-F238E27FC236}">
                <a16:creationId xmlns:a16="http://schemas.microsoft.com/office/drawing/2014/main" id="{5C606562-B6C3-C35E-1166-9B139E72D204}"/>
              </a:ext>
            </a:extLst>
          </p:cNvPr>
          <p:cNvGrpSpPr/>
          <p:nvPr/>
        </p:nvGrpSpPr>
        <p:grpSpPr>
          <a:xfrm>
            <a:off x="-933855" y="-1432486"/>
            <a:ext cx="10077855"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861AB907-8B3F-B262-3914-6FC05325BD8B}"/>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DB354D8-9916-DD52-D9E4-6E68A4A462A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86BFA9B5-F43E-76D8-F917-BF627B10BD18}"/>
              </a:ext>
            </a:extLst>
          </p:cNvPr>
          <p:cNvSpPr txBox="1"/>
          <p:nvPr/>
        </p:nvSpPr>
        <p:spPr>
          <a:xfrm>
            <a:off x="754896" y="525026"/>
            <a:ext cx="8982375" cy="602088"/>
          </a:xfrm>
          <a:prstGeom prst="rect">
            <a:avLst/>
          </a:prstGeom>
        </p:spPr>
        <p:txBody>
          <a:bodyPr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What will you learn?</a:t>
            </a:r>
          </a:p>
        </p:txBody>
      </p:sp>
      <p:sp>
        <p:nvSpPr>
          <p:cNvPr id="9" name="Slide Number Placeholder 8">
            <a:extLst>
              <a:ext uri="{FF2B5EF4-FFF2-40B4-BE49-F238E27FC236}">
                <a16:creationId xmlns:a16="http://schemas.microsoft.com/office/drawing/2014/main" id="{F18E7845-71E7-6BD0-765A-A24E99F3393D}"/>
              </a:ext>
            </a:extLst>
          </p:cNvPr>
          <p:cNvSpPr>
            <a:spLocks noGrp="1"/>
          </p:cNvSpPr>
          <p:nvPr>
            <p:ph type="sldNum" sz="quarter" idx="7"/>
          </p:nvPr>
        </p:nvSpPr>
        <p:spPr/>
        <p:txBody>
          <a:bodyPr/>
          <a:lstStyle/>
          <a:p>
            <a:fld id="{B6F15528-21DE-4FAA-801E-634DDDAF4B2B}" type="slidenum">
              <a:rPr lang="en-US" smtClean="0"/>
              <a:t>4</a:t>
            </a:fld>
            <a:endParaRPr lang="en-US"/>
          </a:p>
        </p:txBody>
      </p:sp>
    </p:spTree>
    <p:extLst>
      <p:ext uri="{BB962C8B-B14F-4D97-AF65-F5344CB8AC3E}">
        <p14:creationId xmlns:p14="http://schemas.microsoft.com/office/powerpoint/2010/main" val="394394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15CC10-F468-C3D2-0E30-943418C26317}"/>
              </a:ext>
            </a:extLst>
          </p:cNvPr>
          <p:cNvSpPr/>
          <p:nvPr/>
        </p:nvSpPr>
        <p:spPr>
          <a:xfrm>
            <a:off x="1141367" y="263675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69">
              <a:spcAft>
                <a:spcPts val="1200"/>
              </a:spcAft>
            </a:pPr>
            <a:r>
              <a:rPr lang="fr-FR" sz="2800" dirty="0">
                <a:ln>
                  <a:solidFill>
                    <a:prstClr val="black"/>
                  </a:solidFill>
                </a:ln>
                <a:solidFill>
                  <a:sysClr val="windowText" lastClr="000000"/>
                </a:solidFill>
                <a:latin typeface="Congenial" panose="02000503040000020004" pitchFamily="2" charset="0"/>
              </a:rPr>
              <a:t>Module 1 </a:t>
            </a:r>
            <a:endParaRPr lang="en-GB" sz="2800" b="1" dirty="0">
              <a:ln>
                <a:solidFill>
                  <a:prstClr val="black"/>
                </a:solidFill>
              </a:ln>
              <a:solidFill>
                <a:srgbClr val="119C94"/>
              </a:solidFill>
              <a:latin typeface="Congenial" panose="02000503040000020004" pitchFamily="2" charset="0"/>
            </a:endParaRPr>
          </a:p>
          <a:p>
            <a:pPr algn="ctr" defTabSz="1371669"/>
            <a:r>
              <a:rPr lang="en-GB"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Role of health care workers in cholera surveillance</a:t>
            </a:r>
          </a:p>
        </p:txBody>
      </p:sp>
      <p:sp>
        <p:nvSpPr>
          <p:cNvPr id="15" name="Oval 14">
            <a:extLst>
              <a:ext uri="{FF2B5EF4-FFF2-40B4-BE49-F238E27FC236}">
                <a16:creationId xmlns:a16="http://schemas.microsoft.com/office/drawing/2014/main" id="{5B68F8CA-E0C5-60FE-A03A-E98DEF7D2942}"/>
              </a:ext>
            </a:extLst>
          </p:cNvPr>
          <p:cNvSpPr/>
          <p:nvPr/>
        </p:nvSpPr>
        <p:spPr>
          <a:xfrm>
            <a:off x="6670253" y="260647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69">
              <a:spcAft>
                <a:spcPts val="1200"/>
              </a:spcAft>
            </a:pPr>
            <a:r>
              <a:rPr lang="fr-FR" sz="2800" dirty="0">
                <a:ln>
                  <a:solidFill>
                    <a:prstClr val="black"/>
                  </a:solidFill>
                </a:ln>
                <a:solidFill>
                  <a:sysClr val="windowText" lastClr="000000"/>
                </a:solidFill>
                <a:latin typeface="Congenial" panose="02000503040000020004" pitchFamily="2" charset="0"/>
              </a:rPr>
              <a:t>Module 2</a:t>
            </a:r>
            <a:r>
              <a:rPr lang="fr-FR" sz="2599" dirty="0">
                <a:ln>
                  <a:solidFill>
                    <a:prstClr val="black"/>
                  </a:solidFill>
                </a:ln>
                <a:solidFill>
                  <a:sysClr val="windowText" lastClr="000000"/>
                </a:solidFill>
                <a:latin typeface="Atkinson Hyperlegible" panose="020B0604020202020204" charset="0"/>
              </a:rPr>
              <a:t> </a:t>
            </a:r>
          </a:p>
          <a:p>
            <a:pPr algn="ctr" defTabSz="1371669"/>
            <a:r>
              <a:rPr lang="en-US"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General principles for cholera surveillance</a:t>
            </a:r>
            <a:endParaRPr lang="en-GB"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7" name="Oval 16">
            <a:extLst>
              <a:ext uri="{FF2B5EF4-FFF2-40B4-BE49-F238E27FC236}">
                <a16:creationId xmlns:a16="http://schemas.microsoft.com/office/drawing/2014/main" id="{FDA2F2E8-C97F-718B-6C8A-5FFC075C0BAB}"/>
              </a:ext>
            </a:extLst>
          </p:cNvPr>
          <p:cNvSpPr/>
          <p:nvPr/>
        </p:nvSpPr>
        <p:spPr>
          <a:xfrm>
            <a:off x="1220241" y="6586056"/>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69">
              <a:spcAft>
                <a:spcPts val="1200"/>
              </a:spcAft>
            </a:pPr>
            <a:r>
              <a:rPr lang="fr-FR" sz="2800" dirty="0">
                <a:ln>
                  <a:solidFill>
                    <a:prstClr val="black"/>
                  </a:solidFill>
                </a:ln>
                <a:solidFill>
                  <a:sysClr val="windowText" lastClr="000000"/>
                </a:solidFill>
                <a:latin typeface="Congenial" panose="02000503040000020004" pitchFamily="2" charset="0"/>
              </a:rPr>
              <a:t>Module 4 </a:t>
            </a:r>
          </a:p>
          <a:p>
            <a:pPr algn="ctr" defTabSz="1371669">
              <a:spcAft>
                <a:spcPts val="1200"/>
              </a:spcAft>
            </a:pPr>
            <a:r>
              <a:rPr lang="fr-FR" sz="2599" dirty="0">
                <a:ln>
                  <a:solidFill>
                    <a:prstClr val="black"/>
                  </a:solidFill>
                </a:ln>
                <a:solidFill>
                  <a:sysClr val="windowText" lastClr="000000"/>
                </a:solidFill>
                <a:latin typeface="Atkinson Hyperlegible" panose="020B0604020202020204" charset="0"/>
              </a:rPr>
              <a:t> </a:t>
            </a:r>
            <a:r>
              <a:rPr lang="fr-FR"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Surveillance to monitor cholera outbreaks</a:t>
            </a:r>
            <a:endParaRPr lang="en-GB"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Oval 2">
            <a:extLst>
              <a:ext uri="{FF2B5EF4-FFF2-40B4-BE49-F238E27FC236}">
                <a16:creationId xmlns:a16="http://schemas.microsoft.com/office/drawing/2014/main" id="{01C7B21D-3A4E-086A-ACCE-B1A9A36650F3}"/>
              </a:ext>
            </a:extLst>
          </p:cNvPr>
          <p:cNvSpPr/>
          <p:nvPr/>
        </p:nvSpPr>
        <p:spPr>
          <a:xfrm>
            <a:off x="6732363" y="6632362"/>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69">
              <a:spcAft>
                <a:spcPts val="1200"/>
              </a:spcAft>
            </a:pPr>
            <a:r>
              <a:rPr lang="en-GB" sz="2800" dirty="0">
                <a:ln>
                  <a:solidFill>
                    <a:prstClr val="black"/>
                  </a:solidFill>
                </a:ln>
                <a:solidFill>
                  <a:sysClr val="windowText" lastClr="000000"/>
                </a:solidFill>
                <a:latin typeface="Congenial" panose="02000503040000020004" pitchFamily="2" charset="0"/>
              </a:rPr>
              <a:t>Module 5</a:t>
            </a:r>
          </a:p>
          <a:p>
            <a:pPr algn="ctr" defTabSz="1371669"/>
            <a:r>
              <a:rPr lang="en-GB"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Surveillance </a:t>
            </a:r>
          </a:p>
          <a:p>
            <a:pPr algn="ctr" defTabSz="1371669"/>
            <a:r>
              <a:rPr lang="en-GB"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to track cholera clusters</a:t>
            </a:r>
          </a:p>
        </p:txBody>
      </p:sp>
      <p:sp>
        <p:nvSpPr>
          <p:cNvPr id="4" name="Oval 3">
            <a:extLst>
              <a:ext uri="{FF2B5EF4-FFF2-40B4-BE49-F238E27FC236}">
                <a16:creationId xmlns:a16="http://schemas.microsoft.com/office/drawing/2014/main" id="{F63FB797-CB97-E0C1-B68A-9B56F45166F0}"/>
              </a:ext>
            </a:extLst>
          </p:cNvPr>
          <p:cNvSpPr/>
          <p:nvPr/>
        </p:nvSpPr>
        <p:spPr>
          <a:xfrm>
            <a:off x="12271821" y="653386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69">
              <a:spcAft>
                <a:spcPts val="1200"/>
              </a:spcAft>
            </a:pPr>
            <a:r>
              <a:rPr lang="en-GB" sz="2800" dirty="0">
                <a:ln>
                  <a:solidFill>
                    <a:prstClr val="black"/>
                  </a:solidFill>
                </a:ln>
                <a:solidFill>
                  <a:sysClr val="windowText" lastClr="000000"/>
                </a:solidFill>
                <a:latin typeface="Congenial" panose="02000503040000020004" pitchFamily="2" charset="0"/>
              </a:rPr>
              <a:t>Module 6</a:t>
            </a:r>
          </a:p>
          <a:p>
            <a:pPr algn="ctr" defTabSz="1371669"/>
            <a:r>
              <a:rPr lang="en-GB"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Resources</a:t>
            </a:r>
          </a:p>
        </p:txBody>
      </p:sp>
      <p:grpSp>
        <p:nvGrpSpPr>
          <p:cNvPr id="18" name="Group 7">
            <a:extLst>
              <a:ext uri="{FF2B5EF4-FFF2-40B4-BE49-F238E27FC236}">
                <a16:creationId xmlns:a16="http://schemas.microsoft.com/office/drawing/2014/main" id="{126F14E0-F535-91EE-EF9F-5B5A4178BC01}"/>
              </a:ext>
            </a:extLst>
          </p:cNvPr>
          <p:cNvGrpSpPr/>
          <p:nvPr/>
        </p:nvGrpSpPr>
        <p:grpSpPr>
          <a:xfrm>
            <a:off x="-495298" y="-584506"/>
            <a:ext cx="9639298" cy="2076474"/>
            <a:chOff x="-16828" y="-47625"/>
            <a:chExt cx="873461" cy="277673"/>
          </a:xfrm>
          <a:scene3d>
            <a:camera prst="orthographicFront">
              <a:rot lat="0" lon="0" rev="0"/>
            </a:camera>
            <a:lightRig rig="balanced" dir="t">
              <a:rot lat="0" lon="0" rev="8700000"/>
            </a:lightRig>
          </a:scene3d>
        </p:grpSpPr>
        <p:sp>
          <p:nvSpPr>
            <p:cNvPr id="20" name="Freeform 8">
              <a:extLst>
                <a:ext uri="{FF2B5EF4-FFF2-40B4-BE49-F238E27FC236}">
                  <a16:creationId xmlns:a16="http://schemas.microsoft.com/office/drawing/2014/main" id="{87ADAFA4-04B1-8788-4A71-B060307D4BFD}"/>
                </a:ext>
              </a:extLst>
            </p:cNvPr>
            <p:cNvSpPr/>
            <p:nvPr/>
          </p:nvSpPr>
          <p:spPr>
            <a:xfrm>
              <a:off x="-16828" y="-30987"/>
              <a:ext cx="871364" cy="254690"/>
            </a:xfrm>
            <a:custGeom>
              <a:avLst/>
              <a:gdLst/>
              <a:ahLst/>
              <a:cxnLst/>
              <a:rect l="l" t="t" r="r" b="b"/>
              <a:pathLst>
                <a:path w="856633" h="230048">
                  <a:moveTo>
                    <a:pt x="34329" y="0"/>
                  </a:moveTo>
                  <a:lnTo>
                    <a:pt x="822304" y="0"/>
                  </a:lnTo>
                  <a:cubicBezTo>
                    <a:pt x="841264" y="0"/>
                    <a:pt x="856633" y="15370"/>
                    <a:pt x="856633" y="34329"/>
                  </a:cubicBezTo>
                  <a:lnTo>
                    <a:pt x="856633" y="195719"/>
                  </a:lnTo>
                  <a:cubicBezTo>
                    <a:pt x="856633" y="204823"/>
                    <a:pt x="853016" y="213555"/>
                    <a:pt x="846578" y="219993"/>
                  </a:cubicBezTo>
                  <a:cubicBezTo>
                    <a:pt x="840140" y="226431"/>
                    <a:pt x="831409" y="230048"/>
                    <a:pt x="822304" y="230048"/>
                  </a:cubicBezTo>
                  <a:lnTo>
                    <a:pt x="34329" y="230048"/>
                  </a:lnTo>
                  <a:cubicBezTo>
                    <a:pt x="25225" y="230048"/>
                    <a:pt x="16493" y="226431"/>
                    <a:pt x="10055" y="219993"/>
                  </a:cubicBezTo>
                  <a:cubicBezTo>
                    <a:pt x="3617" y="213555"/>
                    <a:pt x="0" y="204823"/>
                    <a:pt x="0" y="195719"/>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defTabSz="914445"/>
              <a:endParaRPr lang="en-US">
                <a:solidFill>
                  <a:prstClr val="black"/>
                </a:solidFill>
                <a:latin typeface="Aptos" panose="02110004020202020204"/>
              </a:endParaRPr>
            </a:p>
          </p:txBody>
        </p:sp>
        <p:sp>
          <p:nvSpPr>
            <p:cNvPr id="21" name="TextBox 9">
              <a:extLst>
                <a:ext uri="{FF2B5EF4-FFF2-40B4-BE49-F238E27FC236}">
                  <a16:creationId xmlns:a16="http://schemas.microsoft.com/office/drawing/2014/main" id="{556EF56F-9587-0A49-0F45-7310EBB8E325}"/>
                </a:ext>
              </a:extLst>
            </p:cNvPr>
            <p:cNvSpPr txBox="1"/>
            <p:nvPr/>
          </p:nvSpPr>
          <p:spPr>
            <a:xfrm>
              <a:off x="0" y="-47625"/>
              <a:ext cx="856633" cy="277673"/>
            </a:xfrm>
            <a:prstGeom prst="rect">
              <a:avLst/>
            </a:prstGeom>
            <a:ln>
              <a:noFill/>
            </a:ln>
            <a:effectLst>
              <a:outerShdw blurRad="44450" dist="27940" dir="5400000" algn="ctr">
                <a:srgbClr val="000000">
                  <a:alpha val="32000"/>
                </a:srgbClr>
              </a:outerShdw>
            </a:effectLst>
            <a:sp3d>
              <a:bevelT w="190500" h="38100"/>
            </a:sp3d>
          </p:spPr>
          <p:txBody>
            <a:bodyPr lIns="50801" tIns="50801" rIns="50801" bIns="50801" rtlCol="0" anchor="ctr"/>
            <a:lstStyle/>
            <a:p>
              <a:pPr algn="ctr" defTabSz="914445">
                <a:lnSpc>
                  <a:spcPts val="2660"/>
                </a:lnSpc>
              </a:pPr>
              <a:endParaRPr>
                <a:solidFill>
                  <a:prstClr val="black"/>
                </a:solidFill>
                <a:latin typeface="Aptos" panose="02110004020202020204"/>
              </a:endParaRPr>
            </a:p>
          </p:txBody>
        </p:sp>
      </p:grpSp>
      <p:sp>
        <p:nvSpPr>
          <p:cNvPr id="19" name="TextBox 10">
            <a:extLst>
              <a:ext uri="{FF2B5EF4-FFF2-40B4-BE49-F238E27FC236}">
                <a16:creationId xmlns:a16="http://schemas.microsoft.com/office/drawing/2014/main" id="{0FDC26BC-5EB5-78F6-4433-D7B93EB38A43}"/>
              </a:ext>
            </a:extLst>
          </p:cNvPr>
          <p:cNvSpPr txBox="1"/>
          <p:nvPr/>
        </p:nvSpPr>
        <p:spPr>
          <a:xfrm>
            <a:off x="768080" y="500544"/>
            <a:ext cx="10548159" cy="549638"/>
          </a:xfrm>
          <a:prstGeom prst="rect">
            <a:avLst/>
          </a:prstGeom>
        </p:spPr>
        <p:txBody>
          <a:bodyPr wrap="square" lIns="0" tIns="0" rIns="0" bIns="0" rtlCol="0" anchor="t">
            <a:spAutoFit/>
          </a:bodyPr>
          <a:lstStyle/>
          <a:p>
            <a:pPr defTabSz="914445">
              <a:lnSpc>
                <a:spcPts val="4067"/>
              </a:lnSpc>
            </a:pPr>
            <a:r>
              <a:rPr lang="en-US"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What are the modules?</a:t>
            </a:r>
          </a:p>
        </p:txBody>
      </p:sp>
      <p:grpSp>
        <p:nvGrpSpPr>
          <p:cNvPr id="28" name="Group 27">
            <a:extLst>
              <a:ext uri="{FF2B5EF4-FFF2-40B4-BE49-F238E27FC236}">
                <a16:creationId xmlns:a16="http://schemas.microsoft.com/office/drawing/2014/main" id="{B9965637-9B00-D06C-DD84-AE86F2348096}"/>
              </a:ext>
            </a:extLst>
          </p:cNvPr>
          <p:cNvGrpSpPr/>
          <p:nvPr/>
        </p:nvGrpSpPr>
        <p:grpSpPr>
          <a:xfrm>
            <a:off x="15107341" y="0"/>
            <a:ext cx="3200400" cy="3177039"/>
            <a:chOff x="12044446" y="221565"/>
            <a:chExt cx="3200400" cy="3177039"/>
          </a:xfrm>
        </p:grpSpPr>
        <p:pic>
          <p:nvPicPr>
            <p:cNvPr id="29" name="Picture 28">
              <a:extLst>
                <a:ext uri="{FF2B5EF4-FFF2-40B4-BE49-F238E27FC236}">
                  <a16:creationId xmlns:a16="http://schemas.microsoft.com/office/drawing/2014/main" id="{D271C5EB-6E2C-2C16-8FF1-1A06CA781130}"/>
                </a:ext>
              </a:extLst>
            </p:cNvPr>
            <p:cNvPicPr>
              <a:picLocks noChangeAspect="1"/>
            </p:cNvPicPr>
            <p:nvPr/>
          </p:nvPicPr>
          <p:blipFill>
            <a:blip r:embed="rId3"/>
            <a:stretch>
              <a:fillRect/>
            </a:stretch>
          </p:blipFill>
          <p:spPr>
            <a:xfrm>
              <a:off x="12044446" y="221565"/>
              <a:ext cx="3200400" cy="3177039"/>
            </a:xfrm>
            <a:prstGeom prst="rect">
              <a:avLst/>
            </a:prstGeom>
          </p:spPr>
        </p:pic>
        <p:sp>
          <p:nvSpPr>
            <p:cNvPr id="30" name="TextBox 29">
              <a:extLst>
                <a:ext uri="{FF2B5EF4-FFF2-40B4-BE49-F238E27FC236}">
                  <a16:creationId xmlns:a16="http://schemas.microsoft.com/office/drawing/2014/main" id="{6BFC4CC1-2AB5-30D2-5913-D5F4714BB4AD}"/>
                </a:ext>
              </a:extLst>
            </p:cNvPr>
            <p:cNvSpPr txBox="1"/>
            <p:nvPr/>
          </p:nvSpPr>
          <p:spPr>
            <a:xfrm>
              <a:off x="12886267" y="1544040"/>
              <a:ext cx="1948161" cy="769441"/>
            </a:xfrm>
            <a:prstGeom prst="rect">
              <a:avLst/>
            </a:prstGeom>
            <a:noFill/>
          </p:spPr>
          <p:txBody>
            <a:bodyPr wrap="square" rtlCol="0">
              <a:spAutoFit/>
            </a:bodyPr>
            <a:lstStyle/>
            <a:p>
              <a:r>
                <a:rPr lang="en-US" sz="4400" dirty="0">
                  <a:solidFill>
                    <a:srgbClr val="4DB1A9"/>
                  </a:solidFill>
                  <a:latin typeface="ADLaM Display" panose="02010000000000000000" pitchFamily="2" charset="0"/>
                  <a:ea typeface="ADLaM Display" panose="02010000000000000000" pitchFamily="2" charset="0"/>
                  <a:cs typeface="ADLaM Display" panose="02010000000000000000" pitchFamily="2" charset="0"/>
                </a:rPr>
                <a:t>1 hour</a:t>
              </a:r>
            </a:p>
          </p:txBody>
        </p:sp>
      </p:grpSp>
      <p:grpSp>
        <p:nvGrpSpPr>
          <p:cNvPr id="8" name="Group 7">
            <a:extLst>
              <a:ext uri="{FF2B5EF4-FFF2-40B4-BE49-F238E27FC236}">
                <a16:creationId xmlns:a16="http://schemas.microsoft.com/office/drawing/2014/main" id="{931A5B54-31A9-BC09-80DF-0D8AD0F9C958}"/>
              </a:ext>
            </a:extLst>
          </p:cNvPr>
          <p:cNvGrpSpPr/>
          <p:nvPr/>
        </p:nvGrpSpPr>
        <p:grpSpPr>
          <a:xfrm>
            <a:off x="2625027" y="5997277"/>
            <a:ext cx="12052475" cy="888303"/>
            <a:chOff x="2625027" y="5997277"/>
            <a:chExt cx="12052475" cy="888303"/>
          </a:xfrm>
        </p:grpSpPr>
        <p:sp>
          <p:nvSpPr>
            <p:cNvPr id="35" name="Rectangle: Rounded Corners 34">
              <a:extLst>
                <a:ext uri="{FF2B5EF4-FFF2-40B4-BE49-F238E27FC236}">
                  <a16:creationId xmlns:a16="http://schemas.microsoft.com/office/drawing/2014/main" id="{6F2F1038-EABA-5633-D080-3201082CF4B9}"/>
                </a:ext>
              </a:extLst>
            </p:cNvPr>
            <p:cNvSpPr/>
            <p:nvPr/>
          </p:nvSpPr>
          <p:spPr>
            <a:xfrm>
              <a:off x="13838634" y="6182157"/>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5’</a:t>
              </a:r>
            </a:p>
          </p:txBody>
        </p:sp>
        <p:sp>
          <p:nvSpPr>
            <p:cNvPr id="36" name="Rectangle: Rounded Corners 35">
              <a:extLst>
                <a:ext uri="{FF2B5EF4-FFF2-40B4-BE49-F238E27FC236}">
                  <a16:creationId xmlns:a16="http://schemas.microsoft.com/office/drawing/2014/main" id="{173A20BC-E1A8-6B19-6532-BAB554FE3029}"/>
                </a:ext>
              </a:extLst>
            </p:cNvPr>
            <p:cNvSpPr/>
            <p:nvPr/>
          </p:nvSpPr>
          <p:spPr>
            <a:xfrm>
              <a:off x="2625027" y="5997277"/>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10’</a:t>
              </a:r>
            </a:p>
          </p:txBody>
        </p:sp>
        <p:sp>
          <p:nvSpPr>
            <p:cNvPr id="37" name="Rectangle: Rounded Corners 36">
              <a:extLst>
                <a:ext uri="{FF2B5EF4-FFF2-40B4-BE49-F238E27FC236}">
                  <a16:creationId xmlns:a16="http://schemas.microsoft.com/office/drawing/2014/main" id="{7481CCEF-0E82-661E-70CB-7BFBFE75F578}"/>
                </a:ext>
              </a:extLst>
            </p:cNvPr>
            <p:cNvSpPr/>
            <p:nvPr/>
          </p:nvSpPr>
          <p:spPr>
            <a:xfrm>
              <a:off x="8155397" y="6033493"/>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10’</a:t>
              </a:r>
            </a:p>
          </p:txBody>
        </p:sp>
      </p:grpSp>
      <p:sp>
        <p:nvSpPr>
          <p:cNvPr id="16" name="Oval 15">
            <a:extLst>
              <a:ext uri="{FF2B5EF4-FFF2-40B4-BE49-F238E27FC236}">
                <a16:creationId xmlns:a16="http://schemas.microsoft.com/office/drawing/2014/main" id="{D4522D94-3160-C8BB-8F3D-C1C9CE6AC06E}"/>
              </a:ext>
            </a:extLst>
          </p:cNvPr>
          <p:cNvSpPr/>
          <p:nvPr/>
        </p:nvSpPr>
        <p:spPr>
          <a:xfrm>
            <a:off x="12199139" y="260647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69">
              <a:spcAft>
                <a:spcPts val="1200"/>
              </a:spcAft>
            </a:pPr>
            <a:r>
              <a:rPr lang="fr-FR" sz="2800" dirty="0">
                <a:ln>
                  <a:solidFill>
                    <a:prstClr val="black"/>
                  </a:solidFill>
                </a:ln>
                <a:solidFill>
                  <a:sysClr val="windowText" lastClr="000000"/>
                </a:solidFill>
                <a:latin typeface="Congenial" panose="02000503040000020004" pitchFamily="2" charset="0"/>
              </a:rPr>
              <a:t>Module 3 </a:t>
            </a:r>
          </a:p>
          <a:p>
            <a:pPr algn="ctr" defTabSz="1371669"/>
            <a:r>
              <a:rPr lang="fr-FR"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Surveillance for the </a:t>
            </a:r>
            <a:r>
              <a:rPr lang="fr-FR" sz="2600" dirty="0" err="1">
                <a:solidFill>
                  <a:srgbClr val="009999"/>
                </a:solidFill>
                <a:latin typeface="ADLaM Display" panose="02010000000000000000" pitchFamily="2" charset="0"/>
                <a:ea typeface="ADLaM Display" panose="02010000000000000000" pitchFamily="2" charset="0"/>
                <a:cs typeface="ADLaM Display" panose="02010000000000000000" pitchFamily="2" charset="0"/>
              </a:rPr>
              <a:t>early</a:t>
            </a:r>
            <a:r>
              <a:rPr lang="fr-FR"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 </a:t>
            </a:r>
            <a:r>
              <a:rPr lang="fr-FR" sz="2600" dirty="0" err="1">
                <a:solidFill>
                  <a:srgbClr val="009999"/>
                </a:solidFill>
                <a:latin typeface="ADLaM Display" panose="02010000000000000000" pitchFamily="2" charset="0"/>
                <a:ea typeface="ADLaM Display" panose="02010000000000000000" pitchFamily="2" charset="0"/>
                <a:cs typeface="ADLaM Display" panose="02010000000000000000" pitchFamily="2" charset="0"/>
              </a:rPr>
              <a:t>detection</a:t>
            </a:r>
            <a:r>
              <a:rPr lang="fr-FR"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 of cholera outbreaks</a:t>
            </a:r>
            <a:endParaRPr lang="en-GB"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endParaRPr>
          </a:p>
        </p:txBody>
      </p:sp>
      <p:grpSp>
        <p:nvGrpSpPr>
          <p:cNvPr id="7" name="Group 6">
            <a:extLst>
              <a:ext uri="{FF2B5EF4-FFF2-40B4-BE49-F238E27FC236}">
                <a16:creationId xmlns:a16="http://schemas.microsoft.com/office/drawing/2014/main" id="{6D8B5FD9-B9C1-03E5-E97A-0094D4364D47}"/>
              </a:ext>
            </a:extLst>
          </p:cNvPr>
          <p:cNvGrpSpPr/>
          <p:nvPr/>
        </p:nvGrpSpPr>
        <p:grpSpPr>
          <a:xfrm>
            <a:off x="2629607" y="2177316"/>
            <a:ext cx="11849642" cy="766973"/>
            <a:chOff x="2629607" y="2177316"/>
            <a:chExt cx="11849642" cy="766973"/>
          </a:xfrm>
        </p:grpSpPr>
        <p:sp>
          <p:nvSpPr>
            <p:cNvPr id="32" name="Rectangle: Rounded Corners 31">
              <a:extLst>
                <a:ext uri="{FF2B5EF4-FFF2-40B4-BE49-F238E27FC236}">
                  <a16:creationId xmlns:a16="http://schemas.microsoft.com/office/drawing/2014/main" id="{7A96AF4F-7ED1-EC2C-1F3F-F09F3082DFEC}"/>
                </a:ext>
              </a:extLst>
            </p:cNvPr>
            <p:cNvSpPr/>
            <p:nvPr/>
          </p:nvSpPr>
          <p:spPr>
            <a:xfrm>
              <a:off x="2629607" y="2240866"/>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15’</a:t>
              </a:r>
            </a:p>
          </p:txBody>
        </p:sp>
        <p:sp>
          <p:nvSpPr>
            <p:cNvPr id="33" name="Rectangle: Rounded Corners 32">
              <a:extLst>
                <a:ext uri="{FF2B5EF4-FFF2-40B4-BE49-F238E27FC236}">
                  <a16:creationId xmlns:a16="http://schemas.microsoft.com/office/drawing/2014/main" id="{0DBC838D-E659-A54D-5BC7-082FDDE4C5E9}"/>
                </a:ext>
              </a:extLst>
            </p:cNvPr>
            <p:cNvSpPr/>
            <p:nvPr/>
          </p:nvSpPr>
          <p:spPr>
            <a:xfrm>
              <a:off x="8141729" y="2240865"/>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10’</a:t>
              </a:r>
            </a:p>
          </p:txBody>
        </p:sp>
        <p:sp>
          <p:nvSpPr>
            <p:cNvPr id="34" name="Rectangle: Rounded Corners 33">
              <a:extLst>
                <a:ext uri="{FF2B5EF4-FFF2-40B4-BE49-F238E27FC236}">
                  <a16:creationId xmlns:a16="http://schemas.microsoft.com/office/drawing/2014/main" id="{FBECC044-A75C-342F-C686-9B2FC4866CDE}"/>
                </a:ext>
              </a:extLst>
            </p:cNvPr>
            <p:cNvSpPr/>
            <p:nvPr/>
          </p:nvSpPr>
          <p:spPr>
            <a:xfrm>
              <a:off x="13640381" y="2177316"/>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10’</a:t>
              </a:r>
            </a:p>
          </p:txBody>
        </p:sp>
      </p:grpSp>
      <p:sp>
        <p:nvSpPr>
          <p:cNvPr id="6" name="Slide Number Placeholder 5">
            <a:extLst>
              <a:ext uri="{FF2B5EF4-FFF2-40B4-BE49-F238E27FC236}">
                <a16:creationId xmlns:a16="http://schemas.microsoft.com/office/drawing/2014/main" id="{C41743DB-F0C2-8EF8-AD6A-1DE563D28787}"/>
              </a:ext>
            </a:extLst>
          </p:cNvPr>
          <p:cNvSpPr>
            <a:spLocks noGrp="1"/>
          </p:cNvSpPr>
          <p:nvPr>
            <p:ph type="sldNum" sz="quarter" idx="12"/>
          </p:nvPr>
        </p:nvSpPr>
        <p:spPr>
          <a:xfrm>
            <a:off x="13291458" y="9460425"/>
            <a:ext cx="4114800" cy="547688"/>
          </a:xfrm>
        </p:spPr>
        <p:txBody>
          <a:bodyPr/>
          <a:lstStyle/>
          <a:p>
            <a:fld id="{64BE81A3-ADE1-4B8A-B1A6-4A8F0AD1777A}" type="slidenum">
              <a:rPr lang="en-GB" smtClean="0"/>
              <a:t>5</a:t>
            </a:fld>
            <a:endParaRPr lang="en-GB"/>
          </a:p>
        </p:txBody>
      </p:sp>
    </p:spTree>
    <p:extLst>
      <p:ext uri="{BB962C8B-B14F-4D97-AF65-F5344CB8AC3E}">
        <p14:creationId xmlns:p14="http://schemas.microsoft.com/office/powerpoint/2010/main" val="55806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3AB41C7F-8A76-5FE5-DF33-22C7B95ADE9C}"/>
              </a:ext>
            </a:extLst>
          </p:cNvPr>
          <p:cNvGrpSpPr/>
          <p:nvPr/>
        </p:nvGrpSpPr>
        <p:grpSpPr>
          <a:xfrm>
            <a:off x="-1087066" y="-1798819"/>
            <a:ext cx="10795270" cy="3423410"/>
            <a:chOff x="0" y="-47625"/>
            <a:chExt cx="863214"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4B03E74A-7565-51D3-B4B5-7B945F3EABA0}"/>
                </a:ext>
              </a:extLst>
            </p:cNvPr>
            <p:cNvSpPr/>
            <p:nvPr/>
          </p:nvSpPr>
          <p:spPr>
            <a:xfrm>
              <a:off x="6581" y="-9871"/>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16CDEE8-2BBB-4029-19F5-3793B78E2F8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E8152052-3491-25B1-1D07-46A8267ECB80}"/>
              </a:ext>
            </a:extLst>
          </p:cNvPr>
          <p:cNvSpPr txBox="1"/>
          <p:nvPr/>
        </p:nvSpPr>
        <p:spPr>
          <a:xfrm>
            <a:off x="696530" y="538588"/>
            <a:ext cx="8970523" cy="588110"/>
          </a:xfrm>
          <a:prstGeom prst="rect">
            <a:avLst/>
          </a:prstGeom>
        </p:spPr>
        <p:txBody>
          <a:bodyPr wrap="square" lIns="0" tIns="0" rIns="0" bIns="0" rtlCol="0" anchor="t">
            <a:spAutoFit/>
          </a:bodyPr>
          <a:lstStyle/>
          <a:p>
            <a:pPr marL="0" marR="0" lvl="0" indent="0" algn="l" defTabSz="914445" rtl="0" eaLnBrk="1" fontAlgn="auto" latinLnBrk="0" hangingPunct="1">
              <a:lnSpc>
                <a:spcPts val="452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cs typeface="Cavolini" panose="03000502040302020204" pitchFamily="66" charset="0"/>
                <a:sym typeface="Atkinson Hyperlegible Bold"/>
              </a:rPr>
              <a:t>How to </a:t>
            </a:r>
            <a:r>
              <a:rPr kumimoji="0" lang="en-US" sz="4400" b="1" i="0" u="none" strike="noStrike" kern="1200" cap="none" spc="0" normalizeH="0" baseline="0" noProof="0" dirty="0" err="1">
                <a:ln>
                  <a:noFill/>
                </a:ln>
                <a:solidFill>
                  <a:srgbClr val="FFFFFF"/>
                </a:solidFill>
                <a:effectLst/>
                <a:uLnTx/>
                <a:uFillTx/>
                <a:latin typeface="Cavolini" panose="03000502040302020204" pitchFamily="66" charset="0"/>
                <a:cs typeface="Cavolini" panose="03000502040302020204" pitchFamily="66" charset="0"/>
                <a:sym typeface="Atkinson Hyperlegible Bold"/>
              </a:rPr>
              <a:t>nagivate</a:t>
            </a: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cs typeface="Cavolini" panose="03000502040302020204" pitchFamily="66" charset="0"/>
                <a:sym typeface="Atkinson Hyperlegible Bold"/>
              </a:rPr>
              <a:t> this course?</a:t>
            </a:r>
          </a:p>
        </p:txBody>
      </p:sp>
      <p:sp>
        <p:nvSpPr>
          <p:cNvPr id="2" name="Rectangle 1">
            <a:extLst>
              <a:ext uri="{FF2B5EF4-FFF2-40B4-BE49-F238E27FC236}">
                <a16:creationId xmlns:a16="http://schemas.microsoft.com/office/drawing/2014/main" id="{A9C54384-FAE7-08DB-9DF2-56B38FEAB5D3}"/>
              </a:ext>
            </a:extLst>
          </p:cNvPr>
          <p:cNvSpPr/>
          <p:nvPr/>
        </p:nvSpPr>
        <p:spPr>
          <a:xfrm>
            <a:off x="1235528" y="2514600"/>
            <a:ext cx="6340931" cy="1077686"/>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80D9988-9B2A-FB8F-05F0-0EEEF1E113A7}"/>
              </a:ext>
            </a:extLst>
          </p:cNvPr>
          <p:cNvSpPr txBox="1"/>
          <p:nvPr/>
        </p:nvSpPr>
        <p:spPr>
          <a:xfrm>
            <a:off x="1110343" y="2791833"/>
            <a:ext cx="6123214" cy="584775"/>
          </a:xfrm>
          <a:prstGeom prst="rect">
            <a:avLst/>
          </a:prstGeom>
          <a:noFill/>
        </p:spPr>
        <p:txBody>
          <a:bodyPr wrap="square" rtlCol="0">
            <a:spAutoFit/>
          </a:bodyPr>
          <a:lstStyle/>
          <a:p>
            <a:pPr algn="ctr"/>
            <a:r>
              <a:rPr lang="en-US"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Modules 1 &amp; 2</a:t>
            </a:r>
          </a:p>
        </p:txBody>
      </p:sp>
      <p:sp>
        <p:nvSpPr>
          <p:cNvPr id="13" name="TextBox 12">
            <a:extLst>
              <a:ext uri="{FF2B5EF4-FFF2-40B4-BE49-F238E27FC236}">
                <a16:creationId xmlns:a16="http://schemas.microsoft.com/office/drawing/2014/main" id="{1C5209D1-3E47-449E-891D-B921E05F642C}"/>
              </a:ext>
            </a:extLst>
          </p:cNvPr>
          <p:cNvSpPr txBox="1"/>
          <p:nvPr/>
        </p:nvSpPr>
        <p:spPr>
          <a:xfrm>
            <a:off x="1235528" y="4118001"/>
            <a:ext cx="6226629" cy="584775"/>
          </a:xfrm>
          <a:prstGeom prst="rect">
            <a:avLst/>
          </a:prstGeom>
          <a:noFill/>
        </p:spPr>
        <p:txBody>
          <a:bodyPr wrap="square" rtlCol="0">
            <a:spAutoFit/>
          </a:bodyPr>
          <a:lstStyle/>
          <a:p>
            <a:pPr algn="ctr"/>
            <a:r>
              <a:rPr lang="en-US" sz="32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Generic</a:t>
            </a:r>
          </a:p>
        </p:txBody>
      </p:sp>
      <p:sp>
        <p:nvSpPr>
          <p:cNvPr id="15" name="TextBox 14">
            <a:extLst>
              <a:ext uri="{FF2B5EF4-FFF2-40B4-BE49-F238E27FC236}">
                <a16:creationId xmlns:a16="http://schemas.microsoft.com/office/drawing/2014/main" id="{622C3718-CDF7-570F-EF70-84DA92007572}"/>
              </a:ext>
            </a:extLst>
          </p:cNvPr>
          <p:cNvSpPr txBox="1"/>
          <p:nvPr/>
        </p:nvSpPr>
        <p:spPr>
          <a:xfrm>
            <a:off x="1235527" y="5194676"/>
            <a:ext cx="6723139" cy="523220"/>
          </a:xfrm>
          <a:prstGeom prst="rect">
            <a:avLst/>
          </a:prstGeom>
          <a:noFill/>
        </p:spPr>
        <p:txBody>
          <a:bodyPr wrap="square" rtlCol="0">
            <a:spAutoFit/>
          </a:bodyPr>
          <a:lstStyle/>
          <a:p>
            <a:pPr marL="457200" indent="-457200">
              <a:buBlip>
                <a:blip r:embed="rId3"/>
              </a:buBlip>
            </a:pPr>
            <a:r>
              <a:rPr lang="en-US" sz="2800" dirty="0">
                <a:latin typeface="Atkinson Hyperlegible" panose="020B0604020202020204" charset="0"/>
              </a:rPr>
              <a:t>Independent of the cholera situation</a:t>
            </a:r>
          </a:p>
        </p:txBody>
      </p:sp>
      <p:grpSp>
        <p:nvGrpSpPr>
          <p:cNvPr id="9" name="Group 8">
            <a:extLst>
              <a:ext uri="{FF2B5EF4-FFF2-40B4-BE49-F238E27FC236}">
                <a16:creationId xmlns:a16="http://schemas.microsoft.com/office/drawing/2014/main" id="{58E35AA7-68BD-402D-2D1D-66EBCC223B7D}"/>
              </a:ext>
            </a:extLst>
          </p:cNvPr>
          <p:cNvGrpSpPr/>
          <p:nvPr/>
        </p:nvGrpSpPr>
        <p:grpSpPr>
          <a:xfrm>
            <a:off x="10695652" y="2514600"/>
            <a:ext cx="6351378" cy="3131338"/>
            <a:chOff x="10706099" y="2572619"/>
            <a:chExt cx="6351378" cy="3131338"/>
          </a:xfrm>
        </p:grpSpPr>
        <p:sp>
          <p:nvSpPr>
            <p:cNvPr id="8" name="Rectangle 7">
              <a:extLst>
                <a:ext uri="{FF2B5EF4-FFF2-40B4-BE49-F238E27FC236}">
                  <a16:creationId xmlns:a16="http://schemas.microsoft.com/office/drawing/2014/main" id="{08BF6FEA-F0FF-00EF-8AF4-23FE4679C8A7}"/>
                </a:ext>
              </a:extLst>
            </p:cNvPr>
            <p:cNvSpPr/>
            <p:nvPr/>
          </p:nvSpPr>
          <p:spPr>
            <a:xfrm>
              <a:off x="10711541" y="2572619"/>
              <a:ext cx="6345936" cy="1077686"/>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F21DE51-A9FF-A8A9-81EC-8A9F048B8DAC}"/>
                </a:ext>
              </a:extLst>
            </p:cNvPr>
            <p:cNvSpPr txBox="1"/>
            <p:nvPr/>
          </p:nvSpPr>
          <p:spPr>
            <a:xfrm>
              <a:off x="10711541" y="2844225"/>
              <a:ext cx="5998029" cy="584775"/>
            </a:xfrm>
            <a:prstGeom prst="rect">
              <a:avLst/>
            </a:prstGeom>
            <a:noFill/>
          </p:spPr>
          <p:txBody>
            <a:bodyPr wrap="square" rtlCol="0">
              <a:spAutoFit/>
            </a:bodyPr>
            <a:lstStyle/>
            <a:p>
              <a:pPr algn="ctr"/>
              <a:r>
                <a:rPr lang="en-US"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Modules 3 to 5</a:t>
              </a:r>
            </a:p>
          </p:txBody>
        </p:sp>
        <p:sp>
          <p:nvSpPr>
            <p:cNvPr id="14" name="TextBox 13">
              <a:extLst>
                <a:ext uri="{FF2B5EF4-FFF2-40B4-BE49-F238E27FC236}">
                  <a16:creationId xmlns:a16="http://schemas.microsoft.com/office/drawing/2014/main" id="{90E2E0B6-A6EC-AE61-397B-C4582F170DC7}"/>
                </a:ext>
              </a:extLst>
            </p:cNvPr>
            <p:cNvSpPr txBox="1"/>
            <p:nvPr/>
          </p:nvSpPr>
          <p:spPr>
            <a:xfrm>
              <a:off x="10825843" y="4140697"/>
              <a:ext cx="5883727" cy="584775"/>
            </a:xfrm>
            <a:prstGeom prst="rect">
              <a:avLst/>
            </a:prstGeom>
            <a:noFill/>
          </p:spPr>
          <p:txBody>
            <a:bodyPr wrap="square" rtlCol="0">
              <a:spAutoFit/>
            </a:bodyPr>
            <a:lstStyle/>
            <a:p>
              <a:pPr algn="ctr"/>
              <a:r>
                <a:rPr lang="en-US" sz="32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Context-specific</a:t>
              </a:r>
            </a:p>
          </p:txBody>
        </p:sp>
        <p:sp>
          <p:nvSpPr>
            <p:cNvPr id="16" name="TextBox 15">
              <a:extLst>
                <a:ext uri="{FF2B5EF4-FFF2-40B4-BE49-F238E27FC236}">
                  <a16:creationId xmlns:a16="http://schemas.microsoft.com/office/drawing/2014/main" id="{9AA45DF7-76A2-D5B0-CA50-B2EC0C5FF345}"/>
                </a:ext>
              </a:extLst>
            </p:cNvPr>
            <p:cNvSpPr txBox="1"/>
            <p:nvPr/>
          </p:nvSpPr>
          <p:spPr>
            <a:xfrm>
              <a:off x="10706099" y="5180737"/>
              <a:ext cx="6123214" cy="523220"/>
            </a:xfrm>
            <a:prstGeom prst="rect">
              <a:avLst/>
            </a:prstGeom>
            <a:noFill/>
          </p:spPr>
          <p:txBody>
            <a:bodyPr wrap="square" rtlCol="0">
              <a:spAutoFit/>
            </a:bodyPr>
            <a:lstStyle/>
            <a:p>
              <a:pPr marL="457200" indent="-457200">
                <a:buBlip>
                  <a:blip r:embed="rId3"/>
                </a:buBlip>
              </a:pPr>
              <a:r>
                <a:rPr lang="en-US" sz="2800" dirty="0">
                  <a:latin typeface="Atkinson Hyperlegible" panose="020B0604020202020204" charset="0"/>
                </a:rPr>
                <a:t>Depend on the cholera situation</a:t>
              </a:r>
            </a:p>
          </p:txBody>
        </p:sp>
      </p:grpSp>
      <p:grpSp>
        <p:nvGrpSpPr>
          <p:cNvPr id="10" name="Group 9">
            <a:extLst>
              <a:ext uri="{FF2B5EF4-FFF2-40B4-BE49-F238E27FC236}">
                <a16:creationId xmlns:a16="http://schemas.microsoft.com/office/drawing/2014/main" id="{E1FA3266-A118-5ED9-5358-126047C63F65}"/>
              </a:ext>
            </a:extLst>
          </p:cNvPr>
          <p:cNvGrpSpPr/>
          <p:nvPr/>
        </p:nvGrpSpPr>
        <p:grpSpPr>
          <a:xfrm>
            <a:off x="4828938" y="6607905"/>
            <a:ext cx="9187501" cy="2409178"/>
            <a:chOff x="4828938" y="6607905"/>
            <a:chExt cx="9187501" cy="2409178"/>
          </a:xfrm>
        </p:grpSpPr>
        <p:pic>
          <p:nvPicPr>
            <p:cNvPr id="19" name="Picture 18">
              <a:extLst>
                <a:ext uri="{FF2B5EF4-FFF2-40B4-BE49-F238E27FC236}">
                  <a16:creationId xmlns:a16="http://schemas.microsoft.com/office/drawing/2014/main" id="{75D2ADC1-E064-93B3-9F3B-65D62DA31E30}"/>
                </a:ext>
              </a:extLst>
            </p:cNvPr>
            <p:cNvPicPr>
              <a:picLocks noChangeAspect="1"/>
            </p:cNvPicPr>
            <p:nvPr/>
          </p:nvPicPr>
          <p:blipFill>
            <a:blip r:embed="rId4"/>
            <a:stretch>
              <a:fillRect/>
            </a:stretch>
          </p:blipFill>
          <p:spPr>
            <a:xfrm>
              <a:off x="4828938" y="6607905"/>
              <a:ext cx="9187501" cy="2409178"/>
            </a:xfrm>
            <a:prstGeom prst="rect">
              <a:avLst/>
            </a:prstGeom>
          </p:spPr>
        </p:pic>
        <p:sp>
          <p:nvSpPr>
            <p:cNvPr id="20" name="TextBox 19">
              <a:extLst>
                <a:ext uri="{FF2B5EF4-FFF2-40B4-BE49-F238E27FC236}">
                  <a16:creationId xmlns:a16="http://schemas.microsoft.com/office/drawing/2014/main" id="{AE9C2BAE-0605-F254-3918-FD26634FDEDA}"/>
                </a:ext>
              </a:extLst>
            </p:cNvPr>
            <p:cNvSpPr txBox="1"/>
            <p:nvPr/>
          </p:nvSpPr>
          <p:spPr>
            <a:xfrm>
              <a:off x="6867728" y="7555070"/>
              <a:ext cx="5680953" cy="584775"/>
            </a:xfrm>
            <a:prstGeom prst="rect">
              <a:avLst/>
            </a:prstGeom>
            <a:noFill/>
          </p:spPr>
          <p:txBody>
            <a:bodyPr wrap="square" rtlCol="0">
              <a:spAutoFit/>
            </a:bodyPr>
            <a:lstStyle/>
            <a:p>
              <a:r>
                <a:rPr lang="en-US" sz="3200" dirty="0">
                  <a:solidFill>
                    <a:schemeClr val="bg2">
                      <a:lumMod val="25000"/>
                    </a:schemeClr>
                  </a:solidFill>
                  <a:latin typeface="ADLaM Display" panose="02010000000000000000" pitchFamily="2" charset="0"/>
                  <a:ea typeface="ADLaM Display" panose="02010000000000000000" pitchFamily="2" charset="0"/>
                  <a:cs typeface="ADLaM Display" panose="02010000000000000000" pitchFamily="2" charset="0"/>
                </a:rPr>
                <a:t>Take Modules 1 &amp; 2 first</a:t>
              </a:r>
            </a:p>
          </p:txBody>
        </p:sp>
      </p:grpSp>
      <p:sp>
        <p:nvSpPr>
          <p:cNvPr id="12" name="Slide Number Placeholder 11">
            <a:extLst>
              <a:ext uri="{FF2B5EF4-FFF2-40B4-BE49-F238E27FC236}">
                <a16:creationId xmlns:a16="http://schemas.microsoft.com/office/drawing/2014/main" id="{CAAE53A7-F177-C4FC-9377-B51D1A449FBE}"/>
              </a:ext>
            </a:extLst>
          </p:cNvPr>
          <p:cNvSpPr>
            <a:spLocks noGrp="1"/>
          </p:cNvSpPr>
          <p:nvPr>
            <p:ph type="sldNum" sz="quarter" idx="7"/>
          </p:nvPr>
        </p:nvSpPr>
        <p:spPr/>
        <p:txBody>
          <a:bodyPr/>
          <a:lstStyle/>
          <a:p>
            <a:fld id="{B6F15528-21DE-4FAA-801E-634DDDAF4B2B}" type="slidenum">
              <a:rPr lang="en-US" smtClean="0"/>
              <a:t>6</a:t>
            </a:fld>
            <a:endParaRPr lang="en-US"/>
          </a:p>
        </p:txBody>
      </p:sp>
    </p:spTree>
    <p:extLst>
      <p:ext uri="{BB962C8B-B14F-4D97-AF65-F5344CB8AC3E}">
        <p14:creationId xmlns:p14="http://schemas.microsoft.com/office/powerpoint/2010/main" val="2321042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3AB41C7F-8A76-5FE5-DF33-22C7B95ADE9C}"/>
              </a:ext>
            </a:extLst>
          </p:cNvPr>
          <p:cNvGrpSpPr/>
          <p:nvPr/>
        </p:nvGrpSpPr>
        <p:grpSpPr>
          <a:xfrm>
            <a:off x="-702129" y="-1432486"/>
            <a:ext cx="9846129"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4B03E74A-7565-51D3-B4B5-7B945F3EABA0}"/>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16CDEE8-2BBB-4029-19F5-3793B78E2F8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E8152052-3491-25B1-1D07-46A8267ECB80}"/>
              </a:ext>
            </a:extLst>
          </p:cNvPr>
          <p:cNvSpPr txBox="1"/>
          <p:nvPr/>
        </p:nvSpPr>
        <p:spPr>
          <a:xfrm>
            <a:off x="888615" y="495948"/>
            <a:ext cx="9364498" cy="602088"/>
          </a:xfrm>
          <a:prstGeom prst="rect">
            <a:avLst/>
          </a:prstGeom>
        </p:spPr>
        <p:txBody>
          <a:bodyPr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lang="en-US"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How to use this course</a:t>
            </a: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a:t>
            </a:r>
          </a:p>
        </p:txBody>
      </p:sp>
      <p:sp>
        <p:nvSpPr>
          <p:cNvPr id="10" name="Rectangle: Rounded Corners 9">
            <a:extLst>
              <a:ext uri="{FF2B5EF4-FFF2-40B4-BE49-F238E27FC236}">
                <a16:creationId xmlns:a16="http://schemas.microsoft.com/office/drawing/2014/main" id="{A4E65FF0-B7A4-38D6-F4DB-EE4FAF8966F8}"/>
              </a:ext>
            </a:extLst>
          </p:cNvPr>
          <p:cNvSpPr/>
          <p:nvPr/>
        </p:nvSpPr>
        <p:spPr>
          <a:xfrm>
            <a:off x="3282043" y="4076451"/>
            <a:ext cx="11985171" cy="1496054"/>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0DF4173-4F39-86F2-6F2B-1D76B4E58AD0}"/>
              </a:ext>
            </a:extLst>
          </p:cNvPr>
          <p:cNvSpPr txBox="1"/>
          <p:nvPr/>
        </p:nvSpPr>
        <p:spPr>
          <a:xfrm>
            <a:off x="3690257" y="4347424"/>
            <a:ext cx="11168743" cy="954107"/>
          </a:xfrm>
          <a:prstGeom prst="rect">
            <a:avLst/>
          </a:prstGeom>
          <a:noFill/>
        </p:spPr>
        <p:txBody>
          <a:bodyPr wrap="square" rtlCol="0">
            <a:spAutoFit/>
          </a:bodyPr>
          <a:lstStyle/>
          <a:p>
            <a:pPr algn="ctr"/>
            <a:r>
              <a:rPr lang="en-US" sz="2800" dirty="0">
                <a:solidFill>
                  <a:prstClr val="black">
                    <a:lumMod val="95000"/>
                    <a:lumOff val="5000"/>
                  </a:prstClr>
                </a:solidFill>
                <a:latin typeface="ADLaM Display" panose="02010000000000000000" pitchFamily="2" charset="0"/>
                <a:ea typeface="ADLaM Display" panose="02010000000000000000" pitchFamily="2" charset="0"/>
                <a:cs typeface="ADLaM Display" panose="02010000000000000000" pitchFamily="2" charset="0"/>
              </a:rPr>
              <a:t>C</a:t>
            </a:r>
            <a:r>
              <a:rPr kumimoji="0" lang="en-US" sz="2800" i="0" u="none" strike="noStrike" kern="1200" cap="none" spc="0" normalizeH="0" baseline="0" noProof="0" dirty="0" err="1">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ourse</a:t>
            </a:r>
            <a:r>
              <a:rPr kumimoji="0" lang="en-US"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 based on the recommendations on </a:t>
            </a:r>
            <a:r>
              <a:rPr lang="en-US" sz="2800" dirty="0">
                <a:solidFill>
                  <a:prstClr val="black">
                    <a:lumMod val="95000"/>
                    <a:lumOff val="5000"/>
                  </a:prstClr>
                </a:solidFill>
                <a:latin typeface="ADLaM Display" panose="02010000000000000000" pitchFamily="2" charset="0"/>
                <a:ea typeface="ADLaM Display" panose="02010000000000000000" pitchFamily="2" charset="0"/>
                <a:cs typeface="ADLaM Display" panose="02010000000000000000" pitchFamily="2" charset="0"/>
              </a:rPr>
              <a:t>cholera surveillance </a:t>
            </a:r>
            <a:r>
              <a:rPr kumimoji="0" lang="en-US"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of the </a:t>
            </a:r>
            <a:r>
              <a:rPr kumimoji="0" lang="en-US" sz="280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Global</a:t>
            </a:r>
            <a:r>
              <a:rPr kumimoji="0" lang="en-US" sz="2800" i="0" u="none" strike="noStrike" kern="1200" cap="none" spc="0" normalizeH="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Task Force on Cholera Control</a:t>
            </a:r>
            <a:endParaRPr kumimoji="0" lang="en-US" sz="280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grpSp>
        <p:nvGrpSpPr>
          <p:cNvPr id="7" name="Group 6">
            <a:extLst>
              <a:ext uri="{FF2B5EF4-FFF2-40B4-BE49-F238E27FC236}">
                <a16:creationId xmlns:a16="http://schemas.microsoft.com/office/drawing/2014/main" id="{36A7FB95-EB2B-467B-8904-386170EAC1CD}"/>
              </a:ext>
            </a:extLst>
          </p:cNvPr>
          <p:cNvGrpSpPr/>
          <p:nvPr/>
        </p:nvGrpSpPr>
        <p:grpSpPr>
          <a:xfrm>
            <a:off x="3350702" y="5985077"/>
            <a:ext cx="11586596" cy="2659870"/>
            <a:chOff x="5723263" y="5508420"/>
            <a:chExt cx="11586596" cy="2659870"/>
          </a:xfrm>
        </p:grpSpPr>
        <p:sp>
          <p:nvSpPr>
            <p:cNvPr id="21" name="TextBox 20">
              <a:extLst>
                <a:ext uri="{FF2B5EF4-FFF2-40B4-BE49-F238E27FC236}">
                  <a16:creationId xmlns:a16="http://schemas.microsoft.com/office/drawing/2014/main" id="{F0819B31-1A4C-E4E2-2809-5FC874398A98}"/>
                </a:ext>
              </a:extLst>
            </p:cNvPr>
            <p:cNvSpPr txBox="1"/>
            <p:nvPr/>
          </p:nvSpPr>
          <p:spPr>
            <a:xfrm>
              <a:off x="6859573" y="6106398"/>
              <a:ext cx="10450286" cy="1415772"/>
            </a:xfrm>
            <a:prstGeom prst="rect">
              <a:avLst/>
            </a:prstGeom>
            <a:noFill/>
          </p:spPr>
          <p:txBody>
            <a:bodyPr wrap="square" rtlCol="0">
              <a:spAutoFit/>
            </a:bodyPr>
            <a:lstStyle/>
            <a:p>
              <a:pPr marL="457200" marR="0" lvl="0" indent="-457200" defTabSz="1371600" rtl="0" eaLnBrk="1" fontAlgn="auto" latinLnBrk="0" hangingPunct="1">
                <a:lnSpc>
                  <a:spcPct val="100000"/>
                </a:lnSpc>
                <a:spcBef>
                  <a:spcPts val="0"/>
                </a:spcBef>
                <a:spcAft>
                  <a:spcPts val="3600"/>
                </a:spcAft>
                <a:buClr>
                  <a:srgbClr val="4DB1A9"/>
                </a:buClr>
                <a:buSzTx/>
                <a:buFont typeface="Arial" panose="020B0604020202020204" pitchFamily="34" charset="0"/>
                <a:buChar char="•"/>
                <a:tabLst/>
                <a:defRPr/>
              </a:pPr>
              <a:r>
                <a:rPr kumimoji="0" lang="fr-FR" sz="2800" i="0" u="none" strike="noStrike" kern="1200" cap="none" spc="0" normalizeH="0" noProof="0" dirty="0">
                  <a:ln>
                    <a:noFill/>
                  </a:ln>
                  <a:solidFill>
                    <a:srgbClr val="009999"/>
                  </a:solidFill>
                  <a:effectLst/>
                  <a:uLnTx/>
                  <a:uFillTx/>
                  <a:latin typeface="Atkinson Hyperlegible Bold" panose="020B0604020202020204" charset="0"/>
                </a:rPr>
                <a:t>Does not substitute </a:t>
              </a:r>
              <a:r>
                <a:rPr kumimoji="0" lang="fr-FR" sz="2800" i="0" u="none" strike="noStrike" kern="1200" cap="none" spc="0" normalizeH="0" noProof="0" dirty="0">
                  <a:ln>
                    <a:noFill/>
                  </a:ln>
                  <a:solidFill>
                    <a:schemeClr val="tx1">
                      <a:lumMod val="95000"/>
                      <a:lumOff val="5000"/>
                    </a:schemeClr>
                  </a:solidFill>
                  <a:effectLst/>
                  <a:uLnTx/>
                  <a:uFillTx/>
                  <a:latin typeface="Atkinson Hyperlegible" panose="020B0604020202020204" charset="0"/>
                </a:rPr>
                <a:t>for the national or local </a:t>
              </a:r>
              <a:r>
                <a:rPr kumimoji="0" lang="fr-FR" sz="2800" i="0" u="none" strike="noStrike" kern="1200" cap="none" spc="0" normalizeH="0" noProof="0" dirty="0" err="1">
                  <a:ln>
                    <a:noFill/>
                  </a:ln>
                  <a:solidFill>
                    <a:schemeClr val="tx1">
                      <a:lumMod val="95000"/>
                      <a:lumOff val="5000"/>
                    </a:schemeClr>
                  </a:solidFill>
                  <a:effectLst/>
                  <a:uLnTx/>
                  <a:uFillTx/>
                  <a:latin typeface="Atkinson Hyperlegible" panose="020B0604020202020204" charset="0"/>
                </a:rPr>
                <a:t>protocols</a:t>
              </a:r>
              <a:endParaRPr lang="fr-FR" sz="2800" dirty="0">
                <a:solidFill>
                  <a:schemeClr val="tx1">
                    <a:lumMod val="95000"/>
                    <a:lumOff val="5000"/>
                  </a:schemeClr>
                </a:solidFill>
                <a:latin typeface="Atkinson Hyperlegible" panose="020B0604020202020204" charset="0"/>
              </a:endParaRPr>
            </a:p>
            <a:p>
              <a:pPr marL="457200" marR="0" lvl="0" indent="-457200" defTabSz="1371600" rtl="0" eaLnBrk="1" fontAlgn="auto" latinLnBrk="0" hangingPunct="1">
                <a:lnSpc>
                  <a:spcPct val="100000"/>
                </a:lnSpc>
                <a:spcBef>
                  <a:spcPts val="0"/>
                </a:spcBef>
                <a:spcAft>
                  <a:spcPts val="3600"/>
                </a:spcAft>
                <a:buClr>
                  <a:srgbClr val="4DB1A9"/>
                </a:buClr>
                <a:buSzTx/>
                <a:buFont typeface="Arial" panose="020B0604020202020204" pitchFamily="34" charset="0"/>
                <a:buChar char="•"/>
                <a:tabLst/>
                <a:defRPr/>
              </a:pPr>
              <a:r>
                <a:rPr lang="fr-FR" sz="2800" dirty="0">
                  <a:solidFill>
                    <a:srgbClr val="009999"/>
                  </a:solidFill>
                  <a:latin typeface="Atkinson Hyperlegible Bold" panose="020B0604020202020204" charset="0"/>
                </a:rPr>
                <a:t>Always follow </a:t>
              </a:r>
              <a:r>
                <a:rPr kumimoji="0" lang="fr-FR" sz="2800" i="0" u="none" strike="noStrike" kern="1200" cap="none" spc="0" normalizeH="0" noProof="0" dirty="0">
                  <a:ln>
                    <a:noFill/>
                  </a:ln>
                  <a:solidFill>
                    <a:schemeClr val="tx1">
                      <a:lumMod val="95000"/>
                      <a:lumOff val="5000"/>
                    </a:schemeClr>
                  </a:solidFill>
                  <a:effectLst/>
                  <a:uLnTx/>
                  <a:uFillTx/>
                  <a:latin typeface="Atkinson Hyperlegible" panose="020B0604020202020204" charset="0"/>
                </a:rPr>
                <a:t>the directions of </a:t>
              </a:r>
              <a:r>
                <a:rPr kumimoji="0" lang="fr-FR" sz="2800" i="0" u="none" strike="noStrike" kern="1200" cap="none" spc="0" normalizeH="0" noProof="0" dirty="0" err="1">
                  <a:ln>
                    <a:noFill/>
                  </a:ln>
                  <a:solidFill>
                    <a:schemeClr val="tx1">
                      <a:lumMod val="95000"/>
                      <a:lumOff val="5000"/>
                    </a:schemeClr>
                  </a:solidFill>
                  <a:effectLst/>
                  <a:uLnTx/>
                  <a:uFillTx/>
                  <a:latin typeface="Atkinson Hyperlegible" panose="020B0604020202020204" charset="0"/>
                </a:rPr>
                <a:t>your</a:t>
              </a:r>
              <a:r>
                <a:rPr kumimoji="0" lang="fr-FR" sz="2800" i="0" u="none" strike="noStrike" kern="1200" cap="none" spc="0" normalizeH="0" noProof="0" dirty="0">
                  <a:ln>
                    <a:noFill/>
                  </a:ln>
                  <a:solidFill>
                    <a:schemeClr val="tx1">
                      <a:lumMod val="95000"/>
                      <a:lumOff val="5000"/>
                    </a:schemeClr>
                  </a:solidFill>
                  <a:effectLst/>
                  <a:uLnTx/>
                  <a:uFillTx/>
                  <a:latin typeface="Atkinson Hyperlegible" panose="020B0604020202020204" charset="0"/>
                </a:rPr>
                <a:t> Health </a:t>
              </a:r>
              <a:r>
                <a:rPr lang="fr-FR" sz="2800" dirty="0">
                  <a:solidFill>
                    <a:schemeClr val="tx1">
                      <a:lumMod val="95000"/>
                      <a:lumOff val="5000"/>
                    </a:schemeClr>
                  </a:solidFill>
                  <a:latin typeface="Atkinson Hyperlegible" panose="020B0604020202020204" charset="0"/>
                </a:rPr>
                <a:t>A</a:t>
              </a:r>
              <a:r>
                <a:rPr kumimoji="0" lang="fr-FR" sz="2800" i="0" u="none" strike="noStrike" kern="1200" cap="none" spc="0" normalizeH="0" noProof="0" dirty="0" err="1">
                  <a:ln>
                    <a:noFill/>
                  </a:ln>
                  <a:solidFill>
                    <a:schemeClr val="tx1">
                      <a:lumMod val="95000"/>
                      <a:lumOff val="5000"/>
                    </a:schemeClr>
                  </a:solidFill>
                  <a:effectLst/>
                  <a:uLnTx/>
                  <a:uFillTx/>
                  <a:latin typeface="Atkinson Hyperlegible" panose="020B0604020202020204" charset="0"/>
                </a:rPr>
                <a:t>uthority</a:t>
              </a:r>
              <a:endParaRPr kumimoji="0" lang="fr-FR" sz="2800" i="0" u="none" strike="noStrike" kern="1200" cap="none" spc="0" normalizeH="0" baseline="0" noProof="0" dirty="0">
                <a:ln>
                  <a:noFill/>
                </a:ln>
                <a:solidFill>
                  <a:schemeClr val="tx1">
                    <a:lumMod val="95000"/>
                    <a:lumOff val="5000"/>
                  </a:schemeClr>
                </a:solidFill>
                <a:effectLst/>
                <a:uLnTx/>
                <a:uFillTx/>
                <a:latin typeface="Atkinson Hyperlegible" panose="020B0604020202020204" charset="0"/>
              </a:endParaRPr>
            </a:p>
          </p:txBody>
        </p:sp>
        <p:sp>
          <p:nvSpPr>
            <p:cNvPr id="12" name="Rectangle 11">
              <a:extLst>
                <a:ext uri="{FF2B5EF4-FFF2-40B4-BE49-F238E27FC236}">
                  <a16:creationId xmlns:a16="http://schemas.microsoft.com/office/drawing/2014/main" id="{DB77301E-6FC5-0E47-0245-A447C3F01FAD}"/>
                </a:ext>
              </a:extLst>
            </p:cNvPr>
            <p:cNvSpPr/>
            <p:nvPr/>
          </p:nvSpPr>
          <p:spPr>
            <a:xfrm>
              <a:off x="5723263" y="5508420"/>
              <a:ext cx="889807" cy="2659870"/>
            </a:xfrm>
            <a:prstGeom prst="rect">
              <a:avLst/>
            </a:prstGeom>
            <a:solidFill>
              <a:srgbClr val="4DB1A9"/>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84C34996-9A77-63C9-55AF-C98911E28E66}"/>
              </a:ext>
            </a:extLst>
          </p:cNvPr>
          <p:cNvPicPr>
            <a:picLocks noChangeAspect="1"/>
          </p:cNvPicPr>
          <p:nvPr/>
        </p:nvPicPr>
        <p:blipFill>
          <a:blip r:embed="rId3"/>
          <a:stretch>
            <a:fillRect/>
          </a:stretch>
        </p:blipFill>
        <p:spPr>
          <a:xfrm>
            <a:off x="5715000" y="2292279"/>
            <a:ext cx="6858000" cy="1371600"/>
          </a:xfrm>
          <a:prstGeom prst="rect">
            <a:avLst/>
          </a:prstGeom>
        </p:spPr>
      </p:pic>
      <p:sp>
        <p:nvSpPr>
          <p:cNvPr id="9" name="Slide Number Placeholder 8">
            <a:extLst>
              <a:ext uri="{FF2B5EF4-FFF2-40B4-BE49-F238E27FC236}">
                <a16:creationId xmlns:a16="http://schemas.microsoft.com/office/drawing/2014/main" id="{67A6103A-27AD-F12C-1CD9-09FC438297EE}"/>
              </a:ext>
            </a:extLst>
          </p:cNvPr>
          <p:cNvSpPr>
            <a:spLocks noGrp="1"/>
          </p:cNvSpPr>
          <p:nvPr>
            <p:ph type="sldNum" sz="quarter" idx="7"/>
          </p:nvPr>
        </p:nvSpPr>
        <p:spPr/>
        <p:txBody>
          <a:bodyPr/>
          <a:lstStyle/>
          <a:p>
            <a:fld id="{B6F15528-21DE-4FAA-801E-634DDDAF4B2B}"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E63A46F-EA34-EB66-4BE1-8775907ED5A1}"/>
              </a:ext>
            </a:extLst>
          </p:cNvPr>
          <p:cNvGrpSpPr/>
          <p:nvPr/>
        </p:nvGrpSpPr>
        <p:grpSpPr>
          <a:xfrm>
            <a:off x="965433" y="3531948"/>
            <a:ext cx="4618243" cy="5164580"/>
            <a:chOff x="595583" y="2949508"/>
            <a:chExt cx="5502950" cy="6102725"/>
          </a:xfrm>
        </p:grpSpPr>
        <p:pic>
          <p:nvPicPr>
            <p:cNvPr id="7" name="Picture 6">
              <a:extLst>
                <a:ext uri="{FF2B5EF4-FFF2-40B4-BE49-F238E27FC236}">
                  <a16:creationId xmlns:a16="http://schemas.microsoft.com/office/drawing/2014/main" id="{D302A007-41FF-169B-27DE-E6AFB8B19401}"/>
                </a:ext>
              </a:extLst>
            </p:cNvPr>
            <p:cNvPicPr>
              <a:picLocks noChangeAspect="1"/>
            </p:cNvPicPr>
            <p:nvPr/>
          </p:nvPicPr>
          <p:blipFill>
            <a:blip r:embed="rId3"/>
            <a:stretch>
              <a:fillRect/>
            </a:stretch>
          </p:blipFill>
          <p:spPr>
            <a:xfrm>
              <a:off x="2356708" y="4184690"/>
              <a:ext cx="3741825" cy="4867543"/>
            </a:xfrm>
            <a:prstGeom prst="rect">
              <a:avLst/>
            </a:prstGeom>
          </p:spPr>
        </p:pic>
        <p:pic>
          <p:nvPicPr>
            <p:cNvPr id="13" name="Picture 12">
              <a:extLst>
                <a:ext uri="{FF2B5EF4-FFF2-40B4-BE49-F238E27FC236}">
                  <a16:creationId xmlns:a16="http://schemas.microsoft.com/office/drawing/2014/main" id="{1B210DE6-7A4A-4EED-AB3E-B992C959FEAD}"/>
                </a:ext>
              </a:extLst>
            </p:cNvPr>
            <p:cNvPicPr>
              <a:picLocks noChangeAspect="1"/>
            </p:cNvPicPr>
            <p:nvPr/>
          </p:nvPicPr>
          <p:blipFill>
            <a:blip r:embed="rId4"/>
            <a:stretch>
              <a:fillRect/>
            </a:stretch>
          </p:blipFill>
          <p:spPr>
            <a:xfrm>
              <a:off x="595583" y="2949508"/>
              <a:ext cx="2419350" cy="2609850"/>
            </a:xfrm>
            <a:prstGeom prst="rect">
              <a:avLst/>
            </a:prstGeom>
          </p:spPr>
        </p:pic>
      </p:grpSp>
      <p:sp>
        <p:nvSpPr>
          <p:cNvPr id="14" name="Rectangle: Rounded Corners 13">
            <a:extLst>
              <a:ext uri="{FF2B5EF4-FFF2-40B4-BE49-F238E27FC236}">
                <a16:creationId xmlns:a16="http://schemas.microsoft.com/office/drawing/2014/main" id="{30684339-3B76-F52E-7F8C-57E64A1AD4DA}"/>
              </a:ext>
            </a:extLst>
          </p:cNvPr>
          <p:cNvSpPr/>
          <p:nvPr/>
        </p:nvSpPr>
        <p:spPr>
          <a:xfrm>
            <a:off x="5029200" y="3417160"/>
            <a:ext cx="11985171" cy="1496054"/>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849085" y="-2009228"/>
            <a:ext cx="10149146" cy="3423411"/>
            <a:chOff x="0" y="-47625"/>
            <a:chExt cx="1069983"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106998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0A50D3E2-62DC-D259-45A3-3FAB50868A30}"/>
              </a:ext>
            </a:extLst>
          </p:cNvPr>
          <p:cNvGrpSpPr/>
          <p:nvPr/>
        </p:nvGrpSpPr>
        <p:grpSpPr>
          <a:xfrm>
            <a:off x="7579946" y="5499635"/>
            <a:ext cx="10507256" cy="2019300"/>
            <a:chOff x="9642660" y="7250702"/>
            <a:chExt cx="10509991" cy="2019300"/>
          </a:xfrm>
        </p:grpSpPr>
        <p:pic>
          <p:nvPicPr>
            <p:cNvPr id="10" name="Picture 9">
              <a:extLst>
                <a:ext uri="{FF2B5EF4-FFF2-40B4-BE49-F238E27FC236}">
                  <a16:creationId xmlns:a16="http://schemas.microsoft.com/office/drawing/2014/main" id="{B4F768A7-264C-D1C8-24CB-0290F9778E1B}"/>
                </a:ext>
              </a:extLst>
            </p:cNvPr>
            <p:cNvPicPr>
              <a:picLocks noChangeAspect="1"/>
            </p:cNvPicPr>
            <p:nvPr/>
          </p:nvPicPr>
          <p:blipFill>
            <a:blip r:embed="rId5"/>
            <a:stretch>
              <a:fillRect/>
            </a:stretch>
          </p:blipFill>
          <p:spPr>
            <a:xfrm>
              <a:off x="9642660" y="7250702"/>
              <a:ext cx="6943725" cy="2019300"/>
            </a:xfrm>
            <a:prstGeom prst="rect">
              <a:avLst/>
            </a:prstGeom>
          </p:spPr>
        </p:pic>
        <p:sp>
          <p:nvSpPr>
            <p:cNvPr id="11" name="TextBox 10">
              <a:extLst>
                <a:ext uri="{FF2B5EF4-FFF2-40B4-BE49-F238E27FC236}">
                  <a16:creationId xmlns:a16="http://schemas.microsoft.com/office/drawing/2014/main" id="{C4C53B29-16CE-867A-A496-38B4C312475C}"/>
                </a:ext>
              </a:extLst>
            </p:cNvPr>
            <p:cNvSpPr txBox="1"/>
            <p:nvPr/>
          </p:nvSpPr>
          <p:spPr>
            <a:xfrm>
              <a:off x="10396331" y="7967964"/>
              <a:ext cx="97563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9999"/>
                  </a:solidFill>
                  <a:effectLst/>
                  <a:uLnTx/>
                  <a:uFillTx/>
                  <a:latin typeface="Atkinson Hyperlegible Bold" panose="020B0604020202020204" charset="0"/>
                  <a:ea typeface="+mn-ea"/>
                  <a:cs typeface="+mn-cs"/>
                </a:rPr>
                <a:t>GTFCCsecretariat@who.int </a:t>
              </a:r>
              <a:endParaRPr kumimoji="0" lang="en-US" sz="1800" b="0" i="0" u="none" strike="noStrike" kern="1200" cap="none" spc="0" normalizeH="0" baseline="0" noProof="0" dirty="0">
                <a:ln>
                  <a:noFill/>
                </a:ln>
                <a:solidFill>
                  <a:srgbClr val="009999"/>
                </a:solidFill>
                <a:effectLst/>
                <a:uLnTx/>
                <a:uFillTx/>
                <a:latin typeface="Calibri"/>
                <a:ea typeface="+mn-ea"/>
                <a:cs typeface="+mn-cs"/>
              </a:endParaRPr>
            </a:p>
          </p:txBody>
        </p:sp>
      </p:grpSp>
      <p:sp>
        <p:nvSpPr>
          <p:cNvPr id="15" name="TextBox 7">
            <a:extLst>
              <a:ext uri="{FF2B5EF4-FFF2-40B4-BE49-F238E27FC236}">
                <a16:creationId xmlns:a16="http://schemas.microsoft.com/office/drawing/2014/main" id="{BA5B3A83-CB8B-BC43-2F45-AAD5388C0FF8}"/>
              </a:ext>
            </a:extLst>
          </p:cNvPr>
          <p:cNvSpPr txBox="1"/>
          <p:nvPr/>
        </p:nvSpPr>
        <p:spPr>
          <a:xfrm>
            <a:off x="965434" y="449458"/>
            <a:ext cx="8132730" cy="1179169"/>
          </a:xfrm>
          <a:prstGeom prst="rect">
            <a:avLst/>
          </a:prstGeom>
        </p:spPr>
        <p:txBody>
          <a:bodyPr wrap="square"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fr-FR" sz="4400" b="1" i="0" u="none" strike="noStrike" kern="1200" cap="none" spc="0" normalizeH="0" baseline="0" noProof="0" dirty="0" err="1">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Get</a:t>
            </a: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 </a:t>
            </a:r>
            <a:r>
              <a:rPr kumimoji="0" lang="fr-FR" sz="4400" b="1" i="0" u="none" strike="noStrike" kern="1200" cap="none" spc="0" normalizeH="0" baseline="0" noProof="0" dirty="0" err="1">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additional</a:t>
            </a: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 support</a:t>
            </a:r>
          </a:p>
          <a:p>
            <a:pPr marL="0" marR="0" lvl="0" indent="0" algn="l" defTabSz="914400" rtl="0" eaLnBrk="1" fontAlgn="auto" latinLnBrk="0" hangingPunct="1">
              <a:lnSpc>
                <a:spcPts val="4519"/>
              </a:lnSpc>
              <a:spcBef>
                <a:spcPts val="0"/>
              </a:spcBef>
              <a:spcAft>
                <a:spcPts val="0"/>
              </a:spcAft>
              <a:buClrTx/>
              <a:buSzTx/>
              <a:buFontTx/>
              <a:buNone/>
              <a:tabLst/>
              <a:defRPr/>
            </a:pPr>
            <a:endParaRPr kumimoji="0" lang="fr-FR" sz="4400" b="1" i="0" u="none" strike="noStrike" kern="1200" cap="none" spc="0" normalizeH="0" baseline="0" noProof="0" dirty="0">
              <a:ln>
                <a:noFill/>
              </a:ln>
              <a:solidFill>
                <a:srgbClr val="FFFFFF"/>
              </a:solidFill>
              <a:effectLst/>
              <a:uLnTx/>
              <a:uFillTx/>
              <a:latin typeface="Congenial" panose="02000503040000020004" pitchFamily="2" charset="0"/>
              <a:ea typeface="Atkinson Hyperlegible Bold"/>
              <a:cs typeface="Atkinson Hyperlegible Bold"/>
              <a:sym typeface="Atkinson Hyperlegible Bold"/>
            </a:endParaRPr>
          </a:p>
        </p:txBody>
      </p:sp>
      <p:sp>
        <p:nvSpPr>
          <p:cNvPr id="17" name="TextBox 16">
            <a:extLst>
              <a:ext uri="{FF2B5EF4-FFF2-40B4-BE49-F238E27FC236}">
                <a16:creationId xmlns:a16="http://schemas.microsoft.com/office/drawing/2014/main" id="{D2DA1CA4-8621-7F9B-90B2-E2647955C3FA}"/>
              </a:ext>
            </a:extLst>
          </p:cNvPr>
          <p:cNvSpPr txBox="1"/>
          <p:nvPr/>
        </p:nvSpPr>
        <p:spPr>
          <a:xfrm>
            <a:off x="5029200" y="3729716"/>
            <a:ext cx="11985171" cy="10310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For any question on cholera surveillance or for technical assistance,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800" b="1"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contact the GTFCC Secretariat</a:t>
            </a:r>
          </a:p>
        </p:txBody>
      </p:sp>
      <p:sp>
        <p:nvSpPr>
          <p:cNvPr id="4" name="Slide Number Placeholder 3">
            <a:extLst>
              <a:ext uri="{FF2B5EF4-FFF2-40B4-BE49-F238E27FC236}">
                <a16:creationId xmlns:a16="http://schemas.microsoft.com/office/drawing/2014/main" id="{8783C298-4187-F6EA-DADA-4F83276AE1D7}"/>
              </a:ext>
            </a:extLst>
          </p:cNvPr>
          <p:cNvSpPr>
            <a:spLocks noGrp="1"/>
          </p:cNvSpPr>
          <p:nvPr>
            <p:ph type="sldNum" sz="quarter" idx="7"/>
          </p:nvPr>
        </p:nvSpPr>
        <p:spPr/>
        <p:txBody>
          <a:bodyPr/>
          <a:lstStyle/>
          <a:p>
            <a:fld id="{B6F15528-21DE-4FAA-801E-634DDDAF4B2B}" type="slidenum">
              <a:rPr lang="en-US" smtClean="0"/>
              <a:t>8</a:t>
            </a:fld>
            <a:endParaRPr lang="en-US"/>
          </a:p>
        </p:txBody>
      </p:sp>
    </p:spTree>
    <p:extLst>
      <p:ext uri="{BB962C8B-B14F-4D97-AF65-F5344CB8AC3E}">
        <p14:creationId xmlns:p14="http://schemas.microsoft.com/office/powerpoint/2010/main" val="399728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5CADE-DFE9-0CDE-B414-CF53B99B8E65}"/>
              </a:ext>
            </a:extLst>
          </p:cNvPr>
          <p:cNvPicPr>
            <a:picLocks noChangeAspect="1"/>
          </p:cNvPicPr>
          <p:nvPr/>
        </p:nvPicPr>
        <p:blipFill>
          <a:blip r:embed="rId3"/>
          <a:stretch>
            <a:fillRect/>
          </a:stretch>
        </p:blipFill>
        <p:spPr>
          <a:xfrm>
            <a:off x="5543412" y="1249947"/>
            <a:ext cx="7201176" cy="7017976"/>
          </a:xfrm>
          <a:prstGeom prst="rect">
            <a:avLst/>
          </a:prstGeom>
        </p:spPr>
      </p:pic>
      <p:sp>
        <p:nvSpPr>
          <p:cNvPr id="4" name="Slide Number Placeholder 3">
            <a:extLst>
              <a:ext uri="{FF2B5EF4-FFF2-40B4-BE49-F238E27FC236}">
                <a16:creationId xmlns:a16="http://schemas.microsoft.com/office/drawing/2014/main" id="{FE49EFAA-4E9C-A130-E622-B10F982FEB26}"/>
              </a:ext>
            </a:extLst>
          </p:cNvPr>
          <p:cNvSpPr>
            <a:spLocks noGrp="1"/>
          </p:cNvSpPr>
          <p:nvPr>
            <p:ph type="sldNum" sz="quarter" idx="7"/>
          </p:nvPr>
        </p:nvSpPr>
        <p:spPr/>
        <p:txBody>
          <a:bodyPr/>
          <a:lstStyle/>
          <a:p>
            <a:fld id="{B6F15528-21DE-4FAA-801E-634DDDAF4B2B}" type="slidenum">
              <a:rPr lang="en-US" smtClean="0"/>
              <a:t>9</a:t>
            </a:fld>
            <a:endParaRPr lang="en-US"/>
          </a:p>
        </p:txBody>
      </p:sp>
    </p:spTree>
    <p:extLst>
      <p:ext uri="{BB962C8B-B14F-4D97-AF65-F5344CB8AC3E}">
        <p14:creationId xmlns:p14="http://schemas.microsoft.com/office/powerpoint/2010/main" val="2287888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3EB4B607C9824E82320D8BCD40CAAE" ma:contentTypeVersion="18" ma:contentTypeDescription="Create a new document." ma:contentTypeScope="" ma:versionID="2769bdfea546f6b83c3a8c4542c69a27">
  <xsd:schema xmlns:xsd="http://www.w3.org/2001/XMLSchema" xmlns:xs="http://www.w3.org/2001/XMLSchema" xmlns:p="http://schemas.microsoft.com/office/2006/metadata/properties" xmlns:ns2="0225443d-76f0-4d33-b010-b7398fa8165d" xmlns:ns3="6b3de2de-4ca2-4ad1-8c6e-008e70a43a87" targetNamespace="http://schemas.microsoft.com/office/2006/metadata/properties" ma:root="true" ma:fieldsID="e6e7a565027dd4e3662471f936244fe5" ns2:_="" ns3:_="">
    <xsd:import namespace="0225443d-76f0-4d33-b010-b7398fa8165d"/>
    <xsd:import namespace="6b3de2de-4ca2-4ad1-8c6e-008e70a43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5443d-76f0-4d33-b010-b7398fa81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6a15b7-5206-4000-972f-8382a0867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de2de-4ca2-4ad1-8c6e-008e70a43a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f52e35-a597-44e4-9350-432286d65e17}" ma:internalName="TaxCatchAll" ma:showField="CatchAllData" ma:web="6b3de2de-4ca2-4ad1-8c6e-008e70a43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25443d-76f0-4d33-b010-b7398fa8165d">
      <Terms xmlns="http://schemas.microsoft.com/office/infopath/2007/PartnerControls"/>
    </lcf76f155ced4ddcb4097134ff3c332f>
    <TaxCatchAll xmlns="6b3de2de-4ca2-4ad1-8c6e-008e70a43a87" xsi:nil="true"/>
  </documentManagement>
</p:properties>
</file>

<file path=customXml/itemProps1.xml><?xml version="1.0" encoding="utf-8"?>
<ds:datastoreItem xmlns:ds="http://schemas.openxmlformats.org/officeDocument/2006/customXml" ds:itemID="{6BA02CAA-2037-4F8D-9B9C-D0B9A413A403}">
  <ds:schemaRefs>
    <ds:schemaRef ds:uri="http://schemas.microsoft.com/sharepoint/v3/contenttype/forms"/>
  </ds:schemaRefs>
</ds:datastoreItem>
</file>

<file path=customXml/itemProps2.xml><?xml version="1.0" encoding="utf-8"?>
<ds:datastoreItem xmlns:ds="http://schemas.openxmlformats.org/officeDocument/2006/customXml" ds:itemID="{4990C1D1-EF4D-4BBD-BEE4-53C12519DF86}"/>
</file>

<file path=customXml/itemProps3.xml><?xml version="1.0" encoding="utf-8"?>
<ds:datastoreItem xmlns:ds="http://schemas.openxmlformats.org/officeDocument/2006/customXml" ds:itemID="{1F745181-06A5-4604-B04F-7E53816DA9AB}">
  <ds:schemaRefs>
    <ds:schemaRef ds:uri="3e8c1917-30ce-4059-b20f-d25788032734"/>
    <ds:schemaRef ds:uri="http://purl.org/dc/terms/"/>
    <ds:schemaRef ds:uri="http://www.w3.org/XML/1998/namespace"/>
    <ds:schemaRef ds:uri="http://purl.org/dc/elements/1.1/"/>
    <ds:schemaRef ds:uri="http://schemas.microsoft.com/office/2006/documentManagement/types"/>
    <ds:schemaRef ds:uri="http://purl.org/dc/dcmitype/"/>
    <ds:schemaRef ds:uri="a4ccce07-d9df-40be-ba22-67d5c80ef237"/>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287</TotalTime>
  <Words>754</Words>
  <Application>Microsoft Office PowerPoint</Application>
  <PresentationFormat>Custom</PresentationFormat>
  <Paragraphs>100</Paragraphs>
  <Slides>9</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Atkinson Hyperlegible Bold</vt:lpstr>
      <vt:lpstr>Arial</vt:lpstr>
      <vt:lpstr>Atkinson Hyperlegible</vt:lpstr>
      <vt:lpstr>Congenial</vt:lpstr>
      <vt:lpstr>Aptos Display</vt:lpstr>
      <vt:lpstr>Calibri</vt:lpstr>
      <vt:lpstr>Cavolini</vt:lpstr>
      <vt:lpstr>Aptos</vt:lpstr>
      <vt:lpstr>ADLaM Display</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(Presentation)</dc:title>
  <dc:creator>DOMINGUEZ, Morgane</dc:creator>
  <cp:lastModifiedBy>DOMINGUEZ, Morgane</cp:lastModifiedBy>
  <cp:revision>1</cp:revision>
  <dcterms:created xsi:type="dcterms:W3CDTF">2006-08-16T00:00:00Z</dcterms:created>
  <dcterms:modified xsi:type="dcterms:W3CDTF">2025-02-15T19:04:10Z</dcterms:modified>
  <dc:identifier>DAGL3yO_y-I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0x010100CE3EB4B607C9824E82320D8BCD40CAAE</vt:lpwstr>
  </property>
  <property fmtid="{D5CDD505-2E9C-101B-9397-08002B2CF9AE}" pid="3" name="MediaServiceImageTags">
    <vt:lpwstr/>
  </property>
</Properties>
</file>