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 id="2147483672" r:id="rId7"/>
  </p:sldMasterIdLst>
  <p:notesMasterIdLst>
    <p:notesMasterId r:id="rId24"/>
  </p:notesMasterIdLst>
  <p:sldIdLst>
    <p:sldId id="883" r:id="rId8"/>
    <p:sldId id="878" r:id="rId9"/>
    <p:sldId id="884" r:id="rId10"/>
    <p:sldId id="868" r:id="rId11"/>
    <p:sldId id="885" r:id="rId12"/>
    <p:sldId id="266" r:id="rId13"/>
    <p:sldId id="886" r:id="rId14"/>
    <p:sldId id="881" r:id="rId15"/>
    <p:sldId id="858" r:id="rId16"/>
    <p:sldId id="2147474634" r:id="rId17"/>
    <p:sldId id="2147474633" r:id="rId18"/>
    <p:sldId id="879" r:id="rId19"/>
    <p:sldId id="2147474637" r:id="rId20"/>
    <p:sldId id="2147474635" r:id="rId21"/>
    <p:sldId id="2147474636" r:id="rId22"/>
    <p:sldId id="2147474632" r:id="rId23"/>
  </p:sldIdLst>
  <p:sldSz cx="18288000" cy="10287000"/>
  <p:notesSz cx="6858000" cy="9144000"/>
  <p:embeddedFontLst>
    <p:embeddedFont>
      <p:font typeface="ADLaM Display" panose="02010000000000000000" pitchFamily="2" charset="0"/>
      <p:regular r:id="rId25"/>
    </p:embeddedFont>
    <p:embeddedFont>
      <p:font typeface="Atkinson Hyperlegible" panose="020B0604020202020204" charset="0"/>
      <p:regular r:id="rId26"/>
    </p:embeddedFont>
    <p:embeddedFont>
      <p:font typeface="Atkinson Hyperlegible Bold" panose="020B0604020202020204" charset="0"/>
      <p:regular r:id="rId27"/>
    </p:embeddedFont>
    <p:embeddedFont>
      <p:font typeface="Cavolini" panose="03000502040302020204" pitchFamily="66"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9C055"/>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771598-E6C1-4013-B330-D39FCCCC132F}" v="104" dt="2025-02-15T19:41:00.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48" autoAdjust="0"/>
    <p:restoredTop sz="93792" autoAdjust="0"/>
  </p:normalViewPr>
  <p:slideViewPr>
    <p:cSldViewPr>
      <p:cViewPr varScale="1">
        <p:scale>
          <a:sx n="40" d="100"/>
          <a:sy n="40" d="100"/>
        </p:scale>
        <p:origin x="960" y="36"/>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font" Target="fonts/font10.fntdata"/><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60771598-E6C1-4013-B330-D39FCCCC132F}"/>
    <pc:docChg chg="undo custSel modSld">
      <pc:chgData name="DOMINGUEZ, Morgane" userId="d29c428e-ee62-4017-a838-521138d5b01c" providerId="ADAL" clId="{60771598-E6C1-4013-B330-D39FCCCC132F}" dt="2025-02-15T19:41:22.207" v="173" actId="207"/>
      <pc:docMkLst>
        <pc:docMk/>
      </pc:docMkLst>
      <pc:sldChg chg="addSp delSp modSp mod modTransition delAnim modNotesTx">
        <pc:chgData name="DOMINGUEZ, Morgane" userId="d29c428e-ee62-4017-a838-521138d5b01c" providerId="ADAL" clId="{60771598-E6C1-4013-B330-D39FCCCC132F}" dt="2025-02-15T19:41:15.319" v="172" actId="207"/>
        <pc:sldMkLst>
          <pc:docMk/>
          <pc:sldMk cId="1056049344" sldId="266"/>
        </pc:sldMkLst>
        <pc:spChg chg="del">
          <ac:chgData name="DOMINGUEZ, Morgane" userId="d29c428e-ee62-4017-a838-521138d5b01c" providerId="ADAL" clId="{60771598-E6C1-4013-B330-D39FCCCC132F}" dt="2025-02-14T16:25:47.706" v="140" actId="478"/>
          <ac:spMkLst>
            <pc:docMk/>
            <pc:sldMk cId="1056049344" sldId="266"/>
            <ac:spMk id="2" creationId="{5CC5BB6E-998D-C95F-A459-615D2A4BFE4A}"/>
          </ac:spMkLst>
        </pc:spChg>
        <pc:spChg chg="mod">
          <ac:chgData name="DOMINGUEZ, Morgane" userId="d29c428e-ee62-4017-a838-521138d5b01c" providerId="ADAL" clId="{60771598-E6C1-4013-B330-D39FCCCC132F}" dt="2025-02-15T19:41:15.319" v="172" actId="207"/>
          <ac:spMkLst>
            <pc:docMk/>
            <pc:sldMk cId="1056049344" sldId="266"/>
            <ac:spMk id="9" creationId="{9BF2D390-7E88-6612-1893-0AC7090DD68F}"/>
          </ac:spMkLst>
        </pc:spChg>
        <pc:picChg chg="add mod ord">
          <ac:chgData name="DOMINGUEZ, Morgane" userId="d29c428e-ee62-4017-a838-521138d5b01c" providerId="ADAL" clId="{60771598-E6C1-4013-B330-D39FCCCC132F}" dt="2025-02-14T16:25:50.313" v="142" actId="167"/>
          <ac:picMkLst>
            <pc:docMk/>
            <pc:sldMk cId="1056049344" sldId="266"/>
            <ac:picMk id="3" creationId="{8FA29698-6E0A-DF08-CC5B-8097F3891C5F}"/>
          </ac:picMkLst>
        </pc:picChg>
        <pc:picChg chg="del">
          <ac:chgData name="DOMINGUEZ, Morgane" userId="d29c428e-ee62-4017-a838-521138d5b01c" providerId="ADAL" clId="{60771598-E6C1-4013-B330-D39FCCCC132F}" dt="2025-02-14T16:13:23.139" v="15" actId="478"/>
          <ac:picMkLst>
            <pc:docMk/>
            <pc:sldMk cId="1056049344" sldId="266"/>
            <ac:picMk id="4" creationId="{0019E2F0-29A3-B4A6-2432-E2678F6DAEAE}"/>
          </ac:picMkLst>
        </pc:picChg>
        <pc:picChg chg="del">
          <ac:chgData name="DOMINGUEZ, Morgane" userId="d29c428e-ee62-4017-a838-521138d5b01c" providerId="ADAL" clId="{60771598-E6C1-4013-B330-D39FCCCC132F}" dt="2025-02-14T16:25:44.578" v="139" actId="21"/>
          <ac:picMkLst>
            <pc:docMk/>
            <pc:sldMk cId="1056049344" sldId="266"/>
            <ac:picMk id="6" creationId="{8FA29698-6E0A-DF08-CC5B-8097F3891C5F}"/>
          </ac:picMkLst>
        </pc:picChg>
      </pc:sldChg>
      <pc:sldChg chg="delSp modSp mod modTransition delAnim modAnim modNotesTx">
        <pc:chgData name="DOMINGUEZ, Morgane" userId="d29c428e-ee62-4017-a838-521138d5b01c" providerId="ADAL" clId="{60771598-E6C1-4013-B330-D39FCCCC132F}" dt="2025-02-14T16:28:12.789" v="158" actId="1076"/>
        <pc:sldMkLst>
          <pc:docMk/>
          <pc:sldMk cId="2541982830" sldId="858"/>
        </pc:sldMkLst>
        <pc:spChg chg="mod">
          <ac:chgData name="DOMINGUEZ, Morgane" userId="d29c428e-ee62-4017-a838-521138d5b01c" providerId="ADAL" clId="{60771598-E6C1-4013-B330-D39FCCCC132F}" dt="2025-02-14T16:28:12.789" v="158" actId="1076"/>
          <ac:spMkLst>
            <pc:docMk/>
            <pc:sldMk cId="2541982830" sldId="858"/>
            <ac:spMk id="10" creationId="{230A5551-2037-B312-536F-C34398A94525}"/>
          </ac:spMkLst>
        </pc:spChg>
        <pc:picChg chg="del">
          <ac:chgData name="DOMINGUEZ, Morgane" userId="d29c428e-ee62-4017-a838-521138d5b01c" providerId="ADAL" clId="{60771598-E6C1-4013-B330-D39FCCCC132F}" dt="2025-02-14T16:13:41.694" v="25" actId="478"/>
          <ac:picMkLst>
            <pc:docMk/>
            <pc:sldMk cId="2541982830" sldId="858"/>
            <ac:picMk id="12" creationId="{8A0301B9-F8B9-D4BF-95D0-64676BECA042}"/>
          </ac:picMkLst>
        </pc:picChg>
      </pc:sldChg>
      <pc:sldChg chg="delSp modSp mod modTransition delAnim modNotesTx">
        <pc:chgData name="DOMINGUEZ, Morgane" userId="d29c428e-ee62-4017-a838-521138d5b01c" providerId="ADAL" clId="{60771598-E6C1-4013-B330-D39FCCCC132F}" dt="2025-02-15T19:41:10.920" v="171" actId="207"/>
        <pc:sldMkLst>
          <pc:docMk/>
          <pc:sldMk cId="502735256" sldId="868"/>
        </pc:sldMkLst>
        <pc:spChg chg="del">
          <ac:chgData name="DOMINGUEZ, Morgane" userId="d29c428e-ee62-4017-a838-521138d5b01c" providerId="ADAL" clId="{60771598-E6C1-4013-B330-D39FCCCC132F}" dt="2025-02-14T16:25:18.404" v="136" actId="478"/>
          <ac:spMkLst>
            <pc:docMk/>
            <pc:sldMk cId="502735256" sldId="868"/>
            <ac:spMk id="3" creationId="{A6372BAF-20AA-CD70-F139-FEE9952B2F20}"/>
          </ac:spMkLst>
        </pc:spChg>
        <pc:spChg chg="mod">
          <ac:chgData name="DOMINGUEZ, Morgane" userId="d29c428e-ee62-4017-a838-521138d5b01c" providerId="ADAL" clId="{60771598-E6C1-4013-B330-D39FCCCC132F}" dt="2025-02-15T19:41:10.920" v="171" actId="207"/>
          <ac:spMkLst>
            <pc:docMk/>
            <pc:sldMk cId="502735256" sldId="868"/>
            <ac:spMk id="7" creationId="{360C96F9-44D0-CB6C-FE60-B365A5A00A48}"/>
          </ac:spMkLst>
        </pc:spChg>
        <pc:picChg chg="del">
          <ac:chgData name="DOMINGUEZ, Morgane" userId="d29c428e-ee62-4017-a838-521138d5b01c" providerId="ADAL" clId="{60771598-E6C1-4013-B330-D39FCCCC132F}" dt="2025-02-14T16:13:14.834" v="5" actId="478"/>
          <ac:picMkLst>
            <pc:docMk/>
            <pc:sldMk cId="502735256" sldId="868"/>
            <ac:picMk id="2" creationId="{3C3B65D5-7DB1-DC10-0EDC-B347E712888E}"/>
          </ac:picMkLst>
        </pc:picChg>
      </pc:sldChg>
      <pc:sldChg chg="addSp delSp mod modTransition delAnim modNotesTx">
        <pc:chgData name="DOMINGUEZ, Morgane" userId="d29c428e-ee62-4017-a838-521138d5b01c" providerId="ADAL" clId="{60771598-E6C1-4013-B330-D39FCCCC132F}" dt="2025-02-15T19:41:00.027" v="168"/>
        <pc:sldMkLst>
          <pc:docMk/>
          <pc:sldMk cId="2372577413" sldId="878"/>
        </pc:sldMkLst>
        <pc:spChg chg="del">
          <ac:chgData name="DOMINGUEZ, Morgane" userId="d29c428e-ee62-4017-a838-521138d5b01c" providerId="ADAL" clId="{60771598-E6C1-4013-B330-D39FCCCC132F}" dt="2025-02-14T16:24:55.729" v="134" actId="478"/>
          <ac:spMkLst>
            <pc:docMk/>
            <pc:sldMk cId="2372577413" sldId="878"/>
            <ac:spMk id="3" creationId="{E8D2C449-3497-D139-CDDA-A721284C1B52}"/>
          </ac:spMkLst>
        </pc:spChg>
        <pc:spChg chg="del">
          <ac:chgData name="DOMINGUEZ, Morgane" userId="d29c428e-ee62-4017-a838-521138d5b01c" providerId="ADAL" clId="{60771598-E6C1-4013-B330-D39FCCCC132F}" dt="2025-02-15T19:40:40.443" v="166" actId="478"/>
          <ac:spMkLst>
            <pc:docMk/>
            <pc:sldMk cId="2372577413" sldId="878"/>
            <ac:spMk id="6" creationId="{68D4374B-9754-FE17-B7CE-3233B7E07A12}"/>
          </ac:spMkLst>
        </pc:spChg>
        <pc:spChg chg="del">
          <ac:chgData name="DOMINGUEZ, Morgane" userId="d29c428e-ee62-4017-a838-521138d5b01c" providerId="ADAL" clId="{60771598-E6C1-4013-B330-D39FCCCC132F}" dt="2025-02-15T19:40:38.870" v="165" actId="478"/>
          <ac:spMkLst>
            <pc:docMk/>
            <pc:sldMk cId="2372577413" sldId="878"/>
            <ac:spMk id="7" creationId="{5ADBA864-7515-CD65-E688-83CA51FBEBE5}"/>
          </ac:spMkLst>
        </pc:spChg>
        <pc:picChg chg="add">
          <ac:chgData name="DOMINGUEZ, Morgane" userId="d29c428e-ee62-4017-a838-521138d5b01c" providerId="ADAL" clId="{60771598-E6C1-4013-B330-D39FCCCC132F}" dt="2025-02-15T19:41:00.027" v="168"/>
          <ac:picMkLst>
            <pc:docMk/>
            <pc:sldMk cId="2372577413" sldId="878"/>
            <ac:picMk id="2" creationId="{0E35DB75-0496-7013-1503-2E6E509B0DD0}"/>
          </ac:picMkLst>
        </pc:picChg>
        <pc:picChg chg="del">
          <ac:chgData name="DOMINGUEZ, Morgane" userId="d29c428e-ee62-4017-a838-521138d5b01c" providerId="ADAL" clId="{60771598-E6C1-4013-B330-D39FCCCC132F}" dt="2025-02-14T16:13:06.553" v="1" actId="478"/>
          <ac:picMkLst>
            <pc:docMk/>
            <pc:sldMk cId="2372577413" sldId="878"/>
            <ac:picMk id="2" creationId="{18D0517A-F33F-0014-ED65-B4D4453A63A6}"/>
          </ac:picMkLst>
        </pc:picChg>
        <pc:picChg chg="del">
          <ac:chgData name="DOMINGUEZ, Morgane" userId="d29c428e-ee62-4017-a838-521138d5b01c" providerId="ADAL" clId="{60771598-E6C1-4013-B330-D39FCCCC132F}" dt="2025-02-15T19:40:37.765" v="164" actId="478"/>
          <ac:picMkLst>
            <pc:docMk/>
            <pc:sldMk cId="2372577413" sldId="878"/>
            <ac:picMk id="5" creationId="{1C0BE52F-7ECF-0311-72A9-2AC5D56F719B}"/>
          </ac:picMkLst>
        </pc:picChg>
      </pc:sldChg>
      <pc:sldChg chg="delSp modSp mod modTransition delAnim modAnim modNotesTx">
        <pc:chgData name="DOMINGUEZ, Morgane" userId="d29c428e-ee62-4017-a838-521138d5b01c" providerId="ADAL" clId="{60771598-E6C1-4013-B330-D39FCCCC132F}" dt="2025-02-14T16:28:28.562" v="161" actId="1076"/>
        <pc:sldMkLst>
          <pc:docMk/>
          <pc:sldMk cId="2064528584" sldId="879"/>
        </pc:sldMkLst>
        <pc:spChg chg="mod">
          <ac:chgData name="DOMINGUEZ, Morgane" userId="d29c428e-ee62-4017-a838-521138d5b01c" providerId="ADAL" clId="{60771598-E6C1-4013-B330-D39FCCCC132F}" dt="2025-02-14T16:28:28.562" v="161" actId="1076"/>
          <ac:spMkLst>
            <pc:docMk/>
            <pc:sldMk cId="2064528584" sldId="879"/>
            <ac:spMk id="15" creationId="{F8E2816C-760C-66B4-8936-A9471420BBCB}"/>
          </ac:spMkLst>
        </pc:spChg>
        <pc:picChg chg="del">
          <ac:chgData name="DOMINGUEZ, Morgane" userId="d29c428e-ee62-4017-a838-521138d5b01c" providerId="ADAL" clId="{60771598-E6C1-4013-B330-D39FCCCC132F}" dt="2025-02-14T16:13:58.285" v="43" actId="478"/>
          <ac:picMkLst>
            <pc:docMk/>
            <pc:sldMk cId="2064528584" sldId="879"/>
            <ac:picMk id="2" creationId="{DBE195EA-6518-E57E-55E0-DD504881963E}"/>
          </ac:picMkLst>
        </pc:picChg>
      </pc:sldChg>
      <pc:sldChg chg="delSp modSp mod modTransition delAnim modAnim modNotesTx">
        <pc:chgData name="DOMINGUEZ, Morgane" userId="d29c428e-ee62-4017-a838-521138d5b01c" providerId="ADAL" clId="{60771598-E6C1-4013-B330-D39FCCCC132F}" dt="2025-02-14T16:26:03.900" v="144" actId="1076"/>
        <pc:sldMkLst>
          <pc:docMk/>
          <pc:sldMk cId="3755653635" sldId="881"/>
        </pc:sldMkLst>
        <pc:spChg chg="mod">
          <ac:chgData name="DOMINGUEZ, Morgane" userId="d29c428e-ee62-4017-a838-521138d5b01c" providerId="ADAL" clId="{60771598-E6C1-4013-B330-D39FCCCC132F}" dt="2025-02-14T16:26:03.900" v="144" actId="1076"/>
          <ac:spMkLst>
            <pc:docMk/>
            <pc:sldMk cId="3755653635" sldId="881"/>
            <ac:spMk id="19" creationId="{5203197A-4071-AE50-24B7-6D4E0C0C1E41}"/>
          </ac:spMkLst>
        </pc:spChg>
        <pc:picChg chg="del">
          <ac:chgData name="DOMINGUEZ, Morgane" userId="d29c428e-ee62-4017-a838-521138d5b01c" providerId="ADAL" clId="{60771598-E6C1-4013-B330-D39FCCCC132F}" dt="2025-02-14T16:13:35.965" v="19" actId="478"/>
          <ac:picMkLst>
            <pc:docMk/>
            <pc:sldMk cId="3755653635" sldId="881"/>
            <ac:picMk id="10" creationId="{DEB5838E-689B-0191-618B-B0F1922C3AE2}"/>
          </ac:picMkLst>
        </pc:picChg>
      </pc:sldChg>
      <pc:sldChg chg="addSp delSp mod modTransition delAnim modNotesTx">
        <pc:chgData name="DOMINGUEZ, Morgane" userId="d29c428e-ee62-4017-a838-521138d5b01c" providerId="ADAL" clId="{60771598-E6C1-4013-B330-D39FCCCC132F}" dt="2025-02-15T19:40:50.756" v="167"/>
        <pc:sldMkLst>
          <pc:docMk/>
          <pc:sldMk cId="2260454930" sldId="883"/>
        </pc:sldMkLst>
        <pc:spChg chg="del">
          <ac:chgData name="DOMINGUEZ, Morgane" userId="d29c428e-ee62-4017-a838-521138d5b01c" providerId="ADAL" clId="{60771598-E6C1-4013-B330-D39FCCCC132F}" dt="2025-02-14T16:24:50.667" v="133" actId="478"/>
          <ac:spMkLst>
            <pc:docMk/>
            <pc:sldMk cId="2260454930" sldId="883"/>
            <ac:spMk id="3" creationId="{2501E961-BDD9-5BAD-5F30-27E3CE617AF3}"/>
          </ac:spMkLst>
        </pc:spChg>
        <pc:picChg chg="add">
          <ac:chgData name="DOMINGUEZ, Morgane" userId="d29c428e-ee62-4017-a838-521138d5b01c" providerId="ADAL" clId="{60771598-E6C1-4013-B330-D39FCCCC132F}" dt="2025-02-15T19:40:50.756" v="167"/>
          <ac:picMkLst>
            <pc:docMk/>
            <pc:sldMk cId="2260454930" sldId="883"/>
            <ac:picMk id="2" creationId="{4547E0D2-8B66-9D29-4B75-9BCB43519373}"/>
          </ac:picMkLst>
        </pc:picChg>
        <pc:picChg chg="del">
          <ac:chgData name="DOMINGUEZ, Morgane" userId="d29c428e-ee62-4017-a838-521138d5b01c" providerId="ADAL" clId="{60771598-E6C1-4013-B330-D39FCCCC132F}" dt="2025-02-14T16:13:01.053" v="0" actId="478"/>
          <ac:picMkLst>
            <pc:docMk/>
            <pc:sldMk cId="2260454930" sldId="883"/>
            <ac:picMk id="2" creationId="{AC41A1C3-B5EC-3777-D38D-9CEC813073AA}"/>
          </ac:picMkLst>
        </pc:picChg>
        <pc:picChg chg="del">
          <ac:chgData name="DOMINGUEZ, Morgane" userId="d29c428e-ee62-4017-a838-521138d5b01c" providerId="ADAL" clId="{60771598-E6C1-4013-B330-D39FCCCC132F}" dt="2025-02-15T19:40:36.122" v="163" actId="478"/>
          <ac:picMkLst>
            <pc:docMk/>
            <pc:sldMk cId="2260454930" sldId="883"/>
            <ac:picMk id="5" creationId="{1F3DF27A-2FE8-6502-87A4-8D1BE2A1D145}"/>
          </ac:picMkLst>
        </pc:picChg>
      </pc:sldChg>
      <pc:sldChg chg="delSp modSp mod modTransition delAnim modAnim modNotesTx">
        <pc:chgData name="DOMINGUEZ, Morgane" userId="d29c428e-ee62-4017-a838-521138d5b01c" providerId="ADAL" clId="{60771598-E6C1-4013-B330-D39FCCCC132F}" dt="2025-02-14T16:27:54.722" v="155" actId="1076"/>
        <pc:sldMkLst>
          <pc:docMk/>
          <pc:sldMk cId="0" sldId="884"/>
        </pc:sldMkLst>
        <pc:spChg chg="mod">
          <ac:chgData name="DOMINGUEZ, Morgane" userId="d29c428e-ee62-4017-a838-521138d5b01c" providerId="ADAL" clId="{60771598-E6C1-4013-B330-D39FCCCC132F}" dt="2025-02-14T16:27:54.722" v="155" actId="1076"/>
          <ac:spMkLst>
            <pc:docMk/>
            <pc:sldMk cId="0" sldId="884"/>
            <ac:spMk id="8" creationId="{09103C01-E753-BA52-FF3B-1FAA0057A7AA}"/>
          </ac:spMkLst>
        </pc:spChg>
        <pc:picChg chg="del">
          <ac:chgData name="DOMINGUEZ, Morgane" userId="d29c428e-ee62-4017-a838-521138d5b01c" providerId="ADAL" clId="{60771598-E6C1-4013-B330-D39FCCCC132F}" dt="2025-02-14T16:13:09.985" v="2" actId="478"/>
          <ac:picMkLst>
            <pc:docMk/>
            <pc:sldMk cId="0" sldId="884"/>
            <ac:picMk id="2" creationId="{80F6F430-5960-2852-7B01-10A503201EF3}"/>
          </ac:picMkLst>
        </pc:picChg>
      </pc:sldChg>
      <pc:sldChg chg="delSp modSp mod modTransition delAnim modAnim modNotesTx">
        <pc:chgData name="DOMINGUEZ, Morgane" userId="d29c428e-ee62-4017-a838-521138d5b01c" providerId="ADAL" clId="{60771598-E6C1-4013-B330-D39FCCCC132F}" dt="2025-02-14T16:27:59.854" v="156" actId="1076"/>
        <pc:sldMkLst>
          <pc:docMk/>
          <pc:sldMk cId="459400251" sldId="885"/>
        </pc:sldMkLst>
        <pc:spChg chg="mod">
          <ac:chgData name="DOMINGUEZ, Morgane" userId="d29c428e-ee62-4017-a838-521138d5b01c" providerId="ADAL" clId="{60771598-E6C1-4013-B330-D39FCCCC132F}" dt="2025-02-14T16:27:59.854" v="156" actId="1076"/>
          <ac:spMkLst>
            <pc:docMk/>
            <pc:sldMk cId="459400251" sldId="885"/>
            <ac:spMk id="8" creationId="{3ED76A28-103E-9979-5FE9-6DA61EC2B8AD}"/>
          </ac:spMkLst>
        </pc:spChg>
        <pc:picChg chg="del">
          <ac:chgData name="DOMINGUEZ, Morgane" userId="d29c428e-ee62-4017-a838-521138d5b01c" providerId="ADAL" clId="{60771598-E6C1-4013-B330-D39FCCCC132F}" dt="2025-02-14T16:13:17.726" v="6" actId="478"/>
          <ac:picMkLst>
            <pc:docMk/>
            <pc:sldMk cId="459400251" sldId="885"/>
            <ac:picMk id="2" creationId="{3128212E-BF13-1BA8-9F33-C0F57A4261A3}"/>
          </ac:picMkLst>
        </pc:picChg>
      </pc:sldChg>
      <pc:sldChg chg="delSp modSp mod modTransition delAnim modAnim modNotesTx">
        <pc:chgData name="DOMINGUEZ, Morgane" userId="d29c428e-ee62-4017-a838-521138d5b01c" providerId="ADAL" clId="{60771598-E6C1-4013-B330-D39FCCCC132F}" dt="2025-02-14T16:28:05.708" v="157" actId="1076"/>
        <pc:sldMkLst>
          <pc:docMk/>
          <pc:sldMk cId="2156394906" sldId="886"/>
        </pc:sldMkLst>
        <pc:spChg chg="mod">
          <ac:chgData name="DOMINGUEZ, Morgane" userId="d29c428e-ee62-4017-a838-521138d5b01c" providerId="ADAL" clId="{60771598-E6C1-4013-B330-D39FCCCC132F}" dt="2025-02-14T16:28:05.708" v="157" actId="1076"/>
          <ac:spMkLst>
            <pc:docMk/>
            <pc:sldMk cId="2156394906" sldId="886"/>
            <ac:spMk id="8" creationId="{195F6220-26B8-26D4-610C-351B89BA64B4}"/>
          </ac:spMkLst>
        </pc:spChg>
        <pc:picChg chg="del">
          <ac:chgData name="DOMINGUEZ, Morgane" userId="d29c428e-ee62-4017-a838-521138d5b01c" providerId="ADAL" clId="{60771598-E6C1-4013-B330-D39FCCCC132F}" dt="2025-02-14T16:13:26.240" v="16" actId="478"/>
          <ac:picMkLst>
            <pc:docMk/>
            <pc:sldMk cId="2156394906" sldId="886"/>
            <ac:picMk id="2" creationId="{8635641E-E870-5186-F32F-524274CEA081}"/>
          </ac:picMkLst>
        </pc:picChg>
      </pc:sldChg>
      <pc:sldChg chg="delSp modSp mod modTransition delAnim modNotesTx">
        <pc:chgData name="DOMINGUEZ, Morgane" userId="d29c428e-ee62-4017-a838-521138d5b01c" providerId="ADAL" clId="{60771598-E6C1-4013-B330-D39FCCCC132F}" dt="2025-02-14T16:28:39.790" v="162" actId="1076"/>
        <pc:sldMkLst>
          <pc:docMk/>
          <pc:sldMk cId="2849894684" sldId="2147474632"/>
        </pc:sldMkLst>
        <pc:spChg chg="mod">
          <ac:chgData name="DOMINGUEZ, Morgane" userId="d29c428e-ee62-4017-a838-521138d5b01c" providerId="ADAL" clId="{60771598-E6C1-4013-B330-D39FCCCC132F}" dt="2025-02-14T16:28:39.790" v="162" actId="1076"/>
          <ac:spMkLst>
            <pc:docMk/>
            <pc:sldMk cId="2849894684" sldId="2147474632"/>
            <ac:spMk id="4" creationId="{8C2BB08B-C7DB-22B2-AB22-63E454B44A18}"/>
          </ac:spMkLst>
        </pc:spChg>
        <pc:picChg chg="del">
          <ac:chgData name="DOMINGUEZ, Morgane" userId="d29c428e-ee62-4017-a838-521138d5b01c" providerId="ADAL" clId="{60771598-E6C1-4013-B330-D39FCCCC132F}" dt="2025-02-14T16:14:14.797" v="63" actId="478"/>
          <ac:picMkLst>
            <pc:docMk/>
            <pc:sldMk cId="2849894684" sldId="2147474632"/>
            <ac:picMk id="3" creationId="{B340ED42-61E3-DFAD-C184-B87C429F984A}"/>
          </ac:picMkLst>
        </pc:picChg>
      </pc:sldChg>
      <pc:sldChg chg="delSp modSp mod modTransition delAnim modAnim modNotesTx">
        <pc:chgData name="DOMINGUEZ, Morgane" userId="d29c428e-ee62-4017-a838-521138d5b01c" providerId="ADAL" clId="{60771598-E6C1-4013-B330-D39FCCCC132F}" dt="2025-02-14T16:28:23.878" v="160" actId="1076"/>
        <pc:sldMkLst>
          <pc:docMk/>
          <pc:sldMk cId="3127796054" sldId="2147474633"/>
        </pc:sldMkLst>
        <pc:spChg chg="mod">
          <ac:chgData name="DOMINGUEZ, Morgane" userId="d29c428e-ee62-4017-a838-521138d5b01c" providerId="ADAL" clId="{60771598-E6C1-4013-B330-D39FCCCC132F}" dt="2025-02-14T16:28:23.878" v="160" actId="1076"/>
          <ac:spMkLst>
            <pc:docMk/>
            <pc:sldMk cId="3127796054" sldId="2147474633"/>
            <ac:spMk id="4" creationId="{F6CBB331-2CF6-7053-A732-FD1BAAF4065B}"/>
          </ac:spMkLst>
        </pc:spChg>
        <pc:picChg chg="del">
          <ac:chgData name="DOMINGUEZ, Morgane" userId="d29c428e-ee62-4017-a838-521138d5b01c" providerId="ADAL" clId="{60771598-E6C1-4013-B330-D39FCCCC132F}" dt="2025-02-14T16:13:53.588" v="41" actId="478"/>
          <ac:picMkLst>
            <pc:docMk/>
            <pc:sldMk cId="3127796054" sldId="2147474633"/>
            <ac:picMk id="2" creationId="{1143C6C1-604F-29DA-7F76-C71254E44A64}"/>
          </ac:picMkLst>
        </pc:picChg>
        <pc:picChg chg="mod">
          <ac:chgData name="DOMINGUEZ, Morgane" userId="d29c428e-ee62-4017-a838-521138d5b01c" providerId="ADAL" clId="{60771598-E6C1-4013-B330-D39FCCCC132F}" dt="2025-02-14T16:26:45.455" v="148" actId="1076"/>
          <ac:picMkLst>
            <pc:docMk/>
            <pc:sldMk cId="3127796054" sldId="2147474633"/>
            <ac:picMk id="5" creationId="{C0901FE7-7740-1148-6D01-C260AF05030A}"/>
          </ac:picMkLst>
        </pc:picChg>
      </pc:sldChg>
      <pc:sldChg chg="delSp modSp mod modTransition delAnim modAnim modNotesTx">
        <pc:chgData name="DOMINGUEZ, Morgane" userId="d29c428e-ee62-4017-a838-521138d5b01c" providerId="ADAL" clId="{60771598-E6C1-4013-B330-D39FCCCC132F}" dt="2025-02-14T16:28:18.976" v="159" actId="1076"/>
        <pc:sldMkLst>
          <pc:docMk/>
          <pc:sldMk cId="3335982669" sldId="2147474634"/>
        </pc:sldMkLst>
        <pc:spChg chg="mod">
          <ac:chgData name="DOMINGUEZ, Morgane" userId="d29c428e-ee62-4017-a838-521138d5b01c" providerId="ADAL" clId="{60771598-E6C1-4013-B330-D39FCCCC132F}" dt="2025-02-14T16:28:18.976" v="159" actId="1076"/>
          <ac:spMkLst>
            <pc:docMk/>
            <pc:sldMk cId="3335982669" sldId="2147474634"/>
            <ac:spMk id="10" creationId="{8DA339A6-C94A-A66A-8DB6-2B0C42FC8557}"/>
          </ac:spMkLst>
        </pc:spChg>
        <pc:picChg chg="del">
          <ac:chgData name="DOMINGUEZ, Morgane" userId="d29c428e-ee62-4017-a838-521138d5b01c" providerId="ADAL" clId="{60771598-E6C1-4013-B330-D39FCCCC132F}" dt="2025-02-14T16:13:48.516" v="36" actId="478"/>
          <ac:picMkLst>
            <pc:docMk/>
            <pc:sldMk cId="3335982669" sldId="2147474634"/>
            <ac:picMk id="4" creationId="{1C308099-9E48-C8ED-75B1-C2BE0A646FB3}"/>
          </ac:picMkLst>
        </pc:picChg>
      </pc:sldChg>
      <pc:sldChg chg="delSp modSp mod modTransition delAnim modNotesTx">
        <pc:chgData name="DOMINGUEZ, Morgane" userId="d29c428e-ee62-4017-a838-521138d5b01c" providerId="ADAL" clId="{60771598-E6C1-4013-B330-D39FCCCC132F}" dt="2025-02-15T19:41:22.207" v="173" actId="207"/>
        <pc:sldMkLst>
          <pc:docMk/>
          <pc:sldMk cId="2564162910" sldId="2147474635"/>
        </pc:sldMkLst>
        <pc:spChg chg="del">
          <ac:chgData name="DOMINGUEZ, Morgane" userId="d29c428e-ee62-4017-a838-521138d5b01c" providerId="ADAL" clId="{60771598-E6C1-4013-B330-D39FCCCC132F}" dt="2025-02-14T16:27:12.792" v="152" actId="478"/>
          <ac:spMkLst>
            <pc:docMk/>
            <pc:sldMk cId="2564162910" sldId="2147474635"/>
            <ac:spMk id="2" creationId="{E261EA6C-1BF9-D5EB-74F5-D22F9C08EB5D}"/>
          </ac:spMkLst>
        </pc:spChg>
        <pc:spChg chg="mod">
          <ac:chgData name="DOMINGUEZ, Morgane" userId="d29c428e-ee62-4017-a838-521138d5b01c" providerId="ADAL" clId="{60771598-E6C1-4013-B330-D39FCCCC132F}" dt="2025-02-15T19:41:22.207" v="173" actId="207"/>
          <ac:spMkLst>
            <pc:docMk/>
            <pc:sldMk cId="2564162910" sldId="2147474635"/>
            <ac:spMk id="8" creationId="{B6A4C9AB-884D-C291-8043-CE5C57803D58}"/>
          </ac:spMkLst>
        </pc:spChg>
        <pc:picChg chg="del">
          <ac:chgData name="DOMINGUEZ, Morgane" userId="d29c428e-ee62-4017-a838-521138d5b01c" providerId="ADAL" clId="{60771598-E6C1-4013-B330-D39FCCCC132F}" dt="2025-02-14T16:14:09.042" v="60" actId="478"/>
          <ac:picMkLst>
            <pc:docMk/>
            <pc:sldMk cId="2564162910" sldId="2147474635"/>
            <ac:picMk id="6" creationId="{1DCBE99E-6EA7-2AE9-C13A-D0E6CE72FD0E}"/>
          </ac:picMkLst>
        </pc:picChg>
      </pc:sldChg>
      <pc:sldChg chg="delSp modSp mod modTransition delAnim modAnim modNotesTx">
        <pc:chgData name="DOMINGUEZ, Morgane" userId="d29c428e-ee62-4017-a838-521138d5b01c" providerId="ADAL" clId="{60771598-E6C1-4013-B330-D39FCCCC132F}" dt="2025-02-14T16:27:22.076" v="153" actId="255"/>
        <pc:sldMkLst>
          <pc:docMk/>
          <pc:sldMk cId="867749293" sldId="2147474636"/>
        </pc:sldMkLst>
        <pc:spChg chg="mod">
          <ac:chgData name="DOMINGUEZ, Morgane" userId="d29c428e-ee62-4017-a838-521138d5b01c" providerId="ADAL" clId="{60771598-E6C1-4013-B330-D39FCCCC132F}" dt="2025-02-14T16:27:22.076" v="153" actId="255"/>
          <ac:spMkLst>
            <pc:docMk/>
            <pc:sldMk cId="867749293" sldId="2147474636"/>
            <ac:spMk id="4" creationId="{D787652F-D572-7B52-69EF-FEF719EEB5B5}"/>
          </ac:spMkLst>
        </pc:spChg>
        <pc:picChg chg="del">
          <ac:chgData name="DOMINGUEZ, Morgane" userId="d29c428e-ee62-4017-a838-521138d5b01c" providerId="ADAL" clId="{60771598-E6C1-4013-B330-D39FCCCC132F}" dt="2025-02-14T16:14:11.902" v="61" actId="478"/>
          <ac:picMkLst>
            <pc:docMk/>
            <pc:sldMk cId="867749293" sldId="2147474636"/>
            <ac:picMk id="2" creationId="{D79DCBE1-75C0-9821-6E56-03FA0656BFF6}"/>
          </ac:picMkLst>
        </pc:picChg>
      </pc:sldChg>
      <pc:sldChg chg="delSp modSp mod modTransition delAnim modAnim modNotesTx">
        <pc:chgData name="DOMINGUEZ, Morgane" userId="d29c428e-ee62-4017-a838-521138d5b01c" providerId="ADAL" clId="{60771598-E6C1-4013-B330-D39FCCCC132F}" dt="2025-02-14T16:27:07.023" v="151" actId="1076"/>
        <pc:sldMkLst>
          <pc:docMk/>
          <pc:sldMk cId="1519245111" sldId="2147474637"/>
        </pc:sldMkLst>
        <pc:spChg chg="mod">
          <ac:chgData name="DOMINGUEZ, Morgane" userId="d29c428e-ee62-4017-a838-521138d5b01c" providerId="ADAL" clId="{60771598-E6C1-4013-B330-D39FCCCC132F}" dt="2025-02-14T16:27:07.023" v="151" actId="1076"/>
          <ac:spMkLst>
            <pc:docMk/>
            <pc:sldMk cId="1519245111" sldId="2147474637"/>
            <ac:spMk id="2" creationId="{2F6B867D-ABF2-CCEA-8916-6FC11F30ADF9}"/>
          </ac:spMkLst>
        </pc:spChg>
        <pc:picChg chg="del">
          <ac:chgData name="DOMINGUEZ, Morgane" userId="d29c428e-ee62-4017-a838-521138d5b01c" providerId="ADAL" clId="{60771598-E6C1-4013-B330-D39FCCCC132F}" dt="2025-02-14T16:14:03.343" v="51" actId="478"/>
          <ac:picMkLst>
            <pc:docMk/>
            <pc:sldMk cId="1519245111" sldId="2147474637"/>
            <ac:picMk id="29" creationId="{5168EB8A-9B70-0699-B34A-30FBFB91EE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inyurl.com/CholeraSurveilla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inyurl.com/CholeraSurveilla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tfcc.org/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inyurl.com/CholeraSurveilla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inyurl.com/CholeraSurveillanc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6 of the GTFCC online course on cholera surveillance for health authorities.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46568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resources on testing for cholera available on the GTFCC website include: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Step-by-step instructions for performing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referral form for testing to accompany stool samples to a laboratory for testing;</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Guidance on how to collect specimen and prepare and package them for transportation.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resources by scanning these QR codes.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1051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GTFCC website, you will also find some training material on sample collection and testing for cholera. You can access these trainings by scanning this QR Code.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424168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support the investigation and the response, on the GTFCC website, you will find: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template case investigation form which corresponds to a standard questionnaire to investigate suspected cholera cases;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Excel tool to facilitate the detection of the deterioration of a cholera outbreak by automatizing the calculation of weekly baseline thresholds using historical data;</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 field manual which provides guidance for the field investigation of a cholera outbreak and for the response to an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resources by scanning these QR codes or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CholeraSurveillance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50633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Reporting regularly on your country cholera situation to the regional and global levels is essential including to enhance cross-border information-sharing and guide multi-country preparedness and response.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GTFCC website, you will find recommendations on standard aggregate datasets to be reported on a weekly basis to the regional and global levels as well as an Excel tool to facilitate the reporting of these datasets.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resources by scanning these QR codes or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CholeraSurveillance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99735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GTFCC network is always here to support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additional information on cholera surveillance or to request technical assistance, please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102891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Thank you for taking this course. We hope that you found it useful.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39248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how to access supplementary material.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3217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where to find supporting material on cholera surveillance.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6739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GTFCC App.</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096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App is a phone-based application designed for health professionals.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free of charge and compatible with android and IOS.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downloaded, this app can be used offline.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includes summary guidance and practical tools on all cholera control and prevention pillars including surveillance and testing.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 can be found by searching GTFCC cholera in your usual app store, via the link below, or by scanning this QR code.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279811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Supplementary resources can also be found on the GTFCC website.</a:t>
            </a:r>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73188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invite you to consult the resources section of the GTFCC website.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it at </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n-US" sz="1800" b="1"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www.gtfcc.org</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/resources/</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website section, you will find detailed and up-to-date GTFCC technical guidance, including on surveillance and testing.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102510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resources on cholera surveillance available on the GTFCC website include a detailed technical guidance on cholera surveillance as well as a standard method for countries to self-assess cholera surveillance systems and strategies to help countries identify priority gaps to strengthen cholera surveillance.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resources by scanning these QR codes or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CholeraSurveillance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101188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access standard cholera reporting tools.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includes a template case report form and a template line list in Excel. The case report form and the linelist are for reporting standard case-based data via health facility-based surveillance. The case report form and the linelist contain the same variables.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case report form is usually more convenient for use when the number of suspected cholera cases is low while the line list is generally more convenient for use when the number of cases is higher.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find a template community-based form for reporting aggregate data via community-based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standard reporting tools by scanning these QR codes or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CholeraSurveillance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412268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076B8F-10DA-4AA8-BD1D-6A603D3CBE90}"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8CA6A-8B51-4DAC-9278-8BBC002C9853}"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49FE5-7897-4B5F-AC02-55CC48A9F6C6}"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354CA9A-4560-4155-972E-4E710727AD37}"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522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553998"/>
          </a:xfrm>
        </p:spPr>
        <p:txBody>
          <a:bodyPr lIns="0" tIns="0" rIns="0" bIns="0"/>
          <a:lstStyle>
            <a:lvl1pPr>
              <a:defRPr sz="36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B6F14F9-143E-47E7-B7D0-2A61780CE14B}"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32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8E30D7B-429D-46D2-BBF3-D58E56D6E5AA}"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71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3012339-7556-4CEB-A1BB-C3F5B6207E70}"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298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6997"/>
          </a:xfrm>
          <a:prstGeom prst="rect">
            <a:avLst/>
          </a:prstGeom>
        </p:spPr>
      </p:pic>
      <p:sp>
        <p:nvSpPr>
          <p:cNvPr id="17" name="bg object 17"/>
          <p:cNvSpPr/>
          <p:nvPr/>
        </p:nvSpPr>
        <p:spPr>
          <a:xfrm>
            <a:off x="1102234" y="6117335"/>
            <a:ext cx="8491538" cy="3347085"/>
          </a:xfrm>
          <a:custGeom>
            <a:avLst/>
            <a:gdLst/>
            <a:ahLst/>
            <a:cxnLst/>
            <a:rect l="l" t="t" r="r" b="b"/>
            <a:pathLst>
              <a:path w="5661025" h="2231390">
                <a:moveTo>
                  <a:pt x="0" y="2231136"/>
                </a:moveTo>
                <a:lnTo>
                  <a:pt x="5660644" y="2231136"/>
                </a:lnTo>
                <a:lnTo>
                  <a:pt x="5660644" y="0"/>
                </a:lnTo>
                <a:lnTo>
                  <a:pt x="0" y="0"/>
                </a:lnTo>
                <a:lnTo>
                  <a:pt x="0" y="2231136"/>
                </a:lnTo>
                <a:close/>
              </a:path>
            </a:pathLst>
          </a:custGeom>
          <a:solidFill>
            <a:srgbClr val="FFFFFF">
              <a:alpha val="87449"/>
            </a:srgbClr>
          </a:solidFill>
        </p:spPr>
        <p:txBody>
          <a:bodyPr wrap="square" lIns="0" tIns="0" rIns="0" bIns="0" rtlCol="0"/>
          <a:lstStyle/>
          <a:p>
            <a:endParaRPr sz="2700"/>
          </a:p>
        </p:txBody>
      </p:sp>
      <p:sp>
        <p:nvSpPr>
          <p:cNvPr id="18" name="bg object 18"/>
          <p:cNvSpPr/>
          <p:nvPr/>
        </p:nvSpPr>
        <p:spPr>
          <a:xfrm>
            <a:off x="722090" y="5810250"/>
            <a:ext cx="9251633" cy="3956685"/>
          </a:xfrm>
          <a:custGeom>
            <a:avLst/>
            <a:gdLst/>
            <a:ahLst/>
            <a:cxnLst/>
            <a:rect l="l" t="t" r="r" b="b"/>
            <a:pathLst>
              <a:path w="6167755" h="2637790">
                <a:moveTo>
                  <a:pt x="558939" y="0"/>
                </a:moveTo>
                <a:lnTo>
                  <a:pt x="0" y="0"/>
                </a:lnTo>
                <a:lnTo>
                  <a:pt x="0" y="210820"/>
                </a:lnTo>
                <a:lnTo>
                  <a:pt x="0" y="2428240"/>
                </a:lnTo>
                <a:lnTo>
                  <a:pt x="0" y="2637790"/>
                </a:lnTo>
                <a:lnTo>
                  <a:pt x="558939" y="2637790"/>
                </a:lnTo>
                <a:lnTo>
                  <a:pt x="558939" y="2428240"/>
                </a:lnTo>
                <a:lnTo>
                  <a:pt x="253428" y="2428240"/>
                </a:lnTo>
                <a:lnTo>
                  <a:pt x="253428" y="210820"/>
                </a:lnTo>
                <a:lnTo>
                  <a:pt x="558939" y="210820"/>
                </a:lnTo>
                <a:lnTo>
                  <a:pt x="558939" y="0"/>
                </a:lnTo>
                <a:close/>
              </a:path>
              <a:path w="6167755" h="2637790">
                <a:moveTo>
                  <a:pt x="6167552" y="0"/>
                </a:moveTo>
                <a:lnTo>
                  <a:pt x="5608637" y="0"/>
                </a:lnTo>
                <a:lnTo>
                  <a:pt x="5608637" y="210820"/>
                </a:lnTo>
                <a:lnTo>
                  <a:pt x="5914072" y="210820"/>
                </a:lnTo>
                <a:lnTo>
                  <a:pt x="5914072" y="2428240"/>
                </a:lnTo>
                <a:lnTo>
                  <a:pt x="5608637" y="2428240"/>
                </a:lnTo>
                <a:lnTo>
                  <a:pt x="5608637" y="2637790"/>
                </a:lnTo>
                <a:lnTo>
                  <a:pt x="6167552" y="2637790"/>
                </a:lnTo>
                <a:lnTo>
                  <a:pt x="6167552" y="2428240"/>
                </a:lnTo>
                <a:lnTo>
                  <a:pt x="6167552" y="210820"/>
                </a:lnTo>
                <a:lnTo>
                  <a:pt x="6167552" y="0"/>
                </a:lnTo>
                <a:close/>
              </a:path>
            </a:pathLst>
          </a:custGeom>
          <a:solidFill>
            <a:srgbClr val="189E94"/>
          </a:solidFill>
        </p:spPr>
        <p:txBody>
          <a:bodyPr wrap="square" lIns="0" tIns="0" rIns="0" bIns="0" rtlCol="0"/>
          <a:lstStyle/>
          <a:p>
            <a:endParaRPr sz="27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D9B66DF-CD56-4873-930D-A0B9F149C478}"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695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9CEAD15-6CF3-4DF5-B8CC-9BD6F630DCBD}"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0D1C05B-7FBD-4577-8FAA-9C834E72A1A1}"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3DD134C-1CB1-4E38-A586-AC5FB7FA3278}"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DBF2A-1F59-4250-BB7A-0AEBC77E99D1}"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7A401AA-A674-44CF-8902-E51C8481C6FB}"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9DD75FD-1D19-4AB3-A607-65C2445C10D7}"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583F93E-F0B9-4C05-86C0-9E1EDBA49E07}" type="datetime1">
              <a:rPr lang="en-GB" smtClean="0"/>
              <a:t>15/02/2025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3830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2C2A49E-47A8-4E2E-9BDD-FE54D968C12B}"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24675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98A292B-38A4-4E2F-A6CB-293B5A137376}"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81470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302B557-3CD9-493E-B6BF-4676E97C2CD2}"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0713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92B3DCB-B828-4245-A9D5-AB31B79143F8}"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8867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2F873DE-B249-4555-AB63-4F7D0E634392}"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925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58651AE-8AD6-44B8-8237-1A40CEF7E121}"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090396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8C560EF-E13E-4F1F-86FD-D775EA4D20F3}"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697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FE243B-1276-455A-8210-534F293F5CBB}"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BDD086A8-623C-44BA-86EF-76BC2D5790C0}" type="datetime1">
              <a:rPr lang="en-GB" smtClean="0"/>
              <a:t>15/02/2025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12942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8F3CC4C9-D153-4FF5-BDFC-FCE3BA313326}" type="datetime1">
              <a:rPr lang="en-GB" smtClean="0"/>
              <a:t>15/02/2025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34830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5FBBFA0C-0276-4118-8CF4-A219B3ED3150}" type="datetime1">
              <a:rPr lang="en-GB" smtClean="0"/>
              <a:t>15/02/2025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31644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D41AE330-7D23-4FB5-BE3A-C2A86B7A7245}" type="datetime1">
              <a:rPr lang="en-GB" smtClean="0"/>
              <a:t>15/02/2025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48182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DAE0C09-D006-4F28-A59E-D15BC86FA9AF}" type="datetime1">
              <a:rPr lang="en-GB" smtClean="0"/>
              <a:t>15/02/2025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56688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B3CDD19-06F3-47DD-B0A5-0F9DDEE4BC5A}" type="datetime1">
              <a:rPr lang="en-GB" smtClean="0"/>
              <a:t>15/02/2025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6185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DE3607CF-C117-48FE-B338-1466C7ACEE21}" type="datetime1">
              <a:rPr lang="en-GB" smtClean="0"/>
              <a:t>15/02/2025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03521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F3182675-45D0-4BA3-841F-C72B5A012D51}" type="datetime1">
              <a:rPr lang="en-GB" smtClean="0"/>
              <a:t>15/02/2025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6178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5DACFCD-12F8-4343-8314-963FA4AF3867}" type="datetime1">
              <a:rPr lang="en-GB" smtClean="0"/>
              <a:t>15/02/2025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184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C23E32-5283-43CE-9AAC-5001371F775A}"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AC910-E431-49E0-895B-026F6AFA430E}" type="datetime1">
              <a:rPr lang="en-GB"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DCB832-3744-446C-A968-6FEF55F089F5}" type="datetime1">
              <a:rPr lang="en-GB"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D200F-35C3-4E63-8E97-68F31847654F}" type="datetime1">
              <a:rPr lang="en-GB"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399EC-8019-4E13-B3A7-3E495F5F8FF1}"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D4CFBB-56D8-481D-9694-97938C700B76}"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58EA9-480F-4EF7-960E-C5B3B1B9D827}" type="datetime1">
              <a:rPr lang="en-GB" smtClean="0"/>
              <a:t>15/02/2025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523220"/>
          </a:xfrm>
          <a:prstGeom prst="rect">
            <a:avLst/>
          </a:prstGeom>
        </p:spPr>
        <p:txBody>
          <a:bodyPr wrap="square" lIns="0" tIns="0" rIns="0" bIns="0">
            <a:spAutoFit/>
          </a:bodyPr>
          <a:lstStyle>
            <a:lvl1pPr>
              <a:defRPr sz="34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369332"/>
          </a:xfrm>
          <a:prstGeom prst="rect">
            <a:avLst/>
          </a:prstGeom>
        </p:spPr>
        <p:txBody>
          <a:bodyPr wrap="square" lIns="0" tIns="0" rIns="0" bIns="0">
            <a:spAutoFit/>
          </a:bodyPr>
          <a:lstStyle>
            <a:lvl1pPr>
              <a:defRPr sz="24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112C34E-DE76-4434-A214-D139335A2088}"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7355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61383BBC-90DF-46EC-A2B0-1325C350EC5A}"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A60ECB16-79E8-4923-AB73-B498B32B1963}" type="datetime1">
              <a:rPr lang="en-GB" smtClean="0"/>
              <a:t>15/02/2025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196434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7E0D2-8B66-9D29-4B75-9BCB43519373}"/>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260454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848213" y="42531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a:t>
            </a:r>
          </a:p>
        </p:txBody>
      </p:sp>
      <p:grpSp>
        <p:nvGrpSpPr>
          <p:cNvPr id="8" name="Group 7">
            <a:extLst>
              <a:ext uri="{FF2B5EF4-FFF2-40B4-BE49-F238E27FC236}">
                <a16:creationId xmlns:a16="http://schemas.microsoft.com/office/drawing/2014/main" id="{8391588F-C52D-1ED0-0A62-B58F464FD88E}"/>
              </a:ext>
            </a:extLst>
          </p:cNvPr>
          <p:cNvGrpSpPr/>
          <p:nvPr/>
        </p:nvGrpSpPr>
        <p:grpSpPr>
          <a:xfrm>
            <a:off x="418299" y="1892129"/>
            <a:ext cx="6620921" cy="5593711"/>
            <a:chOff x="418299" y="1892129"/>
            <a:chExt cx="6620921" cy="5593711"/>
          </a:xfrm>
        </p:grpSpPr>
        <p:sp>
          <p:nvSpPr>
            <p:cNvPr id="23" name="TextBox 22">
              <a:extLst>
                <a:ext uri="{FF2B5EF4-FFF2-40B4-BE49-F238E27FC236}">
                  <a16:creationId xmlns:a16="http://schemas.microsoft.com/office/drawing/2014/main" id="{FA85C3A4-3BF3-536B-957A-0A4AA2DEDE96}"/>
                </a:ext>
              </a:extLst>
            </p:cNvPr>
            <p:cNvSpPr txBox="1"/>
            <p:nvPr/>
          </p:nvSpPr>
          <p:spPr>
            <a:xfrm>
              <a:off x="418299" y="1892129"/>
              <a:ext cx="6596858"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RDT</a:t>
              </a: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 Job aid</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481C84B7-5F8E-72BB-B703-9C55F4DA68FE}"/>
                </a:ext>
              </a:extLst>
            </p:cNvPr>
            <p:cNvPicPr>
              <a:picLocks noChangeAspect="1"/>
            </p:cNvPicPr>
            <p:nvPr/>
          </p:nvPicPr>
          <p:blipFill>
            <a:blip r:embed="rId3"/>
            <a:stretch>
              <a:fillRect/>
            </a:stretch>
          </p:blipFill>
          <p:spPr>
            <a:xfrm>
              <a:off x="442362" y="3823846"/>
              <a:ext cx="6596858" cy="3661994"/>
            </a:xfrm>
            <a:prstGeom prst="rect">
              <a:avLst/>
            </a:prstGeom>
          </p:spPr>
        </p:pic>
      </p:grpSp>
      <p:grpSp>
        <p:nvGrpSpPr>
          <p:cNvPr id="13" name="Group 12">
            <a:extLst>
              <a:ext uri="{FF2B5EF4-FFF2-40B4-BE49-F238E27FC236}">
                <a16:creationId xmlns:a16="http://schemas.microsoft.com/office/drawing/2014/main" id="{E714F463-4A19-DB20-6D94-168D42B780F3}"/>
              </a:ext>
            </a:extLst>
          </p:cNvPr>
          <p:cNvGrpSpPr/>
          <p:nvPr/>
        </p:nvGrpSpPr>
        <p:grpSpPr>
          <a:xfrm>
            <a:off x="13037182" y="1898269"/>
            <a:ext cx="5070517" cy="6779006"/>
            <a:chOff x="13037182" y="1898269"/>
            <a:chExt cx="5070517" cy="6779006"/>
          </a:xfrm>
        </p:grpSpPr>
        <p:sp>
          <p:nvSpPr>
            <p:cNvPr id="25" name="TextBox 24">
              <a:extLst>
                <a:ext uri="{FF2B5EF4-FFF2-40B4-BE49-F238E27FC236}">
                  <a16:creationId xmlns:a16="http://schemas.microsoft.com/office/drawing/2014/main" id="{7D8AC89B-53AF-10E1-F6B2-E2915C0C7562}"/>
                </a:ext>
              </a:extLst>
            </p:cNvPr>
            <p:cNvSpPr txBox="1"/>
            <p:nvPr/>
          </p:nvSpPr>
          <p:spPr>
            <a:xfrm>
              <a:off x="13037182" y="1898269"/>
              <a:ext cx="5070517" cy="49909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Handling samples</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542135A4-5849-7FF8-D53E-5F00B99B2150}"/>
                </a:ext>
              </a:extLst>
            </p:cNvPr>
            <p:cNvPicPr>
              <a:picLocks noChangeAspect="1"/>
            </p:cNvPicPr>
            <p:nvPr/>
          </p:nvPicPr>
          <p:blipFill>
            <a:blip r:embed="rId4"/>
            <a:stretch>
              <a:fillRect/>
            </a:stretch>
          </p:blipFill>
          <p:spPr>
            <a:xfrm>
              <a:off x="13351935" y="2573637"/>
              <a:ext cx="4441010" cy="6103638"/>
            </a:xfrm>
            <a:prstGeom prst="rect">
              <a:avLst/>
            </a:prstGeom>
          </p:spPr>
        </p:pic>
      </p:grpSp>
      <p:grpSp>
        <p:nvGrpSpPr>
          <p:cNvPr id="9" name="Group 8">
            <a:extLst>
              <a:ext uri="{FF2B5EF4-FFF2-40B4-BE49-F238E27FC236}">
                <a16:creationId xmlns:a16="http://schemas.microsoft.com/office/drawing/2014/main" id="{F77D2A45-26F3-EDF1-6373-D70118EE7C59}"/>
              </a:ext>
            </a:extLst>
          </p:cNvPr>
          <p:cNvGrpSpPr/>
          <p:nvPr/>
        </p:nvGrpSpPr>
        <p:grpSpPr>
          <a:xfrm>
            <a:off x="7392442" y="1904759"/>
            <a:ext cx="5070517" cy="6868150"/>
            <a:chOff x="7392442" y="1904759"/>
            <a:chExt cx="5070517" cy="6868150"/>
          </a:xfrm>
        </p:grpSpPr>
        <p:pic>
          <p:nvPicPr>
            <p:cNvPr id="6" name="Picture 5">
              <a:extLst>
                <a:ext uri="{FF2B5EF4-FFF2-40B4-BE49-F238E27FC236}">
                  <a16:creationId xmlns:a16="http://schemas.microsoft.com/office/drawing/2014/main" id="{E885DAFE-9E7C-1C56-0808-47CE2F2AD94E}"/>
                </a:ext>
              </a:extLst>
            </p:cNvPr>
            <p:cNvPicPr>
              <a:picLocks noChangeAspect="1"/>
            </p:cNvPicPr>
            <p:nvPr/>
          </p:nvPicPr>
          <p:blipFill>
            <a:blip r:embed="rId5"/>
            <a:stretch>
              <a:fillRect/>
            </a:stretch>
          </p:blipFill>
          <p:spPr>
            <a:xfrm>
              <a:off x="7650242" y="2534806"/>
              <a:ext cx="4554916" cy="6238103"/>
            </a:xfrm>
            <a:prstGeom prst="rect">
              <a:avLst/>
            </a:prstGeom>
          </p:spPr>
        </p:pic>
        <p:sp>
          <p:nvSpPr>
            <p:cNvPr id="11" name="TextBox 10">
              <a:extLst>
                <a:ext uri="{FF2B5EF4-FFF2-40B4-BE49-F238E27FC236}">
                  <a16:creationId xmlns:a16="http://schemas.microsoft.com/office/drawing/2014/main" id="{29B891AC-3053-33C2-22CD-2B6895A0C14F}"/>
                </a:ext>
              </a:extLst>
            </p:cNvPr>
            <p:cNvSpPr txBox="1"/>
            <p:nvPr/>
          </p:nvSpPr>
          <p:spPr>
            <a:xfrm>
              <a:off x="7392442" y="1904759"/>
              <a:ext cx="5070517"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Referral</a:t>
              </a: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form for testing</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2" name="Group 11">
            <a:extLst>
              <a:ext uri="{FF2B5EF4-FFF2-40B4-BE49-F238E27FC236}">
                <a16:creationId xmlns:a16="http://schemas.microsoft.com/office/drawing/2014/main" id="{64B51542-69D4-947C-6934-CDCCCD8D6EE2}"/>
              </a:ext>
            </a:extLst>
          </p:cNvPr>
          <p:cNvGrpSpPr/>
          <p:nvPr/>
        </p:nvGrpSpPr>
        <p:grpSpPr>
          <a:xfrm>
            <a:off x="2949965" y="8715375"/>
            <a:ext cx="13509315" cy="1608285"/>
            <a:chOff x="2949965" y="8715375"/>
            <a:chExt cx="13509315" cy="1608285"/>
          </a:xfrm>
        </p:grpSpPr>
        <p:pic>
          <p:nvPicPr>
            <p:cNvPr id="19" name="Picture 18">
              <a:extLst>
                <a:ext uri="{FF2B5EF4-FFF2-40B4-BE49-F238E27FC236}">
                  <a16:creationId xmlns:a16="http://schemas.microsoft.com/office/drawing/2014/main" id="{E42F7B9C-DD62-E03B-8628-6D2D83B8C2F3}"/>
                </a:ext>
              </a:extLst>
            </p:cNvPr>
            <p:cNvPicPr>
              <a:picLocks noChangeAspect="1"/>
            </p:cNvPicPr>
            <p:nvPr/>
          </p:nvPicPr>
          <p:blipFill>
            <a:blip r:embed="rId6"/>
            <a:stretch>
              <a:fillRect/>
            </a:stretch>
          </p:blipFill>
          <p:spPr>
            <a:xfrm>
              <a:off x="14916230" y="8756310"/>
              <a:ext cx="1543050" cy="1543050"/>
            </a:xfrm>
            <a:prstGeom prst="rect">
              <a:avLst/>
            </a:prstGeom>
          </p:spPr>
        </p:pic>
        <p:pic>
          <p:nvPicPr>
            <p:cNvPr id="14" name="Picture 13">
              <a:extLst>
                <a:ext uri="{FF2B5EF4-FFF2-40B4-BE49-F238E27FC236}">
                  <a16:creationId xmlns:a16="http://schemas.microsoft.com/office/drawing/2014/main" id="{CED84ED4-6D17-CF59-94F2-170DDCF0DE44}"/>
                </a:ext>
              </a:extLst>
            </p:cNvPr>
            <p:cNvPicPr>
              <a:picLocks noChangeAspect="1"/>
            </p:cNvPicPr>
            <p:nvPr/>
          </p:nvPicPr>
          <p:blipFill>
            <a:blip r:embed="rId7"/>
            <a:stretch>
              <a:fillRect/>
            </a:stretch>
          </p:blipFill>
          <p:spPr>
            <a:xfrm>
              <a:off x="2949965" y="8799660"/>
              <a:ext cx="1533525" cy="1524000"/>
            </a:xfrm>
            <a:prstGeom prst="rect">
              <a:avLst/>
            </a:prstGeom>
          </p:spPr>
        </p:pic>
        <p:pic>
          <p:nvPicPr>
            <p:cNvPr id="16" name="Picture 15">
              <a:extLst>
                <a:ext uri="{FF2B5EF4-FFF2-40B4-BE49-F238E27FC236}">
                  <a16:creationId xmlns:a16="http://schemas.microsoft.com/office/drawing/2014/main" id="{EBEB6333-6EF4-9E36-2F01-4CDD55C52643}"/>
                </a:ext>
              </a:extLst>
            </p:cNvPr>
            <p:cNvPicPr>
              <a:picLocks noChangeAspect="1"/>
            </p:cNvPicPr>
            <p:nvPr/>
          </p:nvPicPr>
          <p:blipFill>
            <a:blip r:embed="rId8"/>
            <a:stretch>
              <a:fillRect/>
            </a:stretch>
          </p:blipFill>
          <p:spPr>
            <a:xfrm>
              <a:off x="9165700" y="8715375"/>
              <a:ext cx="1524000" cy="1571625"/>
            </a:xfrm>
            <a:prstGeom prst="rect">
              <a:avLst/>
            </a:prstGeom>
          </p:spPr>
        </p:pic>
      </p:grpSp>
      <p:sp>
        <p:nvSpPr>
          <p:cNvPr id="10" name="Slide Number Placeholder 9">
            <a:extLst>
              <a:ext uri="{FF2B5EF4-FFF2-40B4-BE49-F238E27FC236}">
                <a16:creationId xmlns:a16="http://schemas.microsoft.com/office/drawing/2014/main" id="{8DA339A6-C94A-A66A-8DB6-2B0C42FC8557}"/>
              </a:ext>
            </a:extLst>
          </p:cNvPr>
          <p:cNvSpPr>
            <a:spLocks noGrp="1"/>
          </p:cNvSpPr>
          <p:nvPr>
            <p:ph type="sldNum" sz="quarter" idx="12"/>
          </p:nvPr>
        </p:nvSpPr>
        <p:spPr>
          <a:xfrm>
            <a:off x="15572440" y="9561660"/>
            <a:ext cx="2133600" cy="365125"/>
          </a:xfrm>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333598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B4E1A-1B6D-CBE3-23B1-62EDBD3E174D}"/>
              </a:ext>
            </a:extLst>
          </p:cNvPr>
          <p:cNvPicPr>
            <a:picLocks/>
          </p:cNvPicPr>
          <p:nvPr/>
        </p:nvPicPr>
        <p:blipFill>
          <a:blip r:embed="rId3"/>
          <a:stretch>
            <a:fillRect/>
          </a:stretch>
        </p:blipFill>
        <p:spPr>
          <a:xfrm>
            <a:off x="9677400" y="3193026"/>
            <a:ext cx="6684264" cy="3786188"/>
          </a:xfrm>
          <a:prstGeom prst="rect">
            <a:avLst/>
          </a:prstGeom>
        </p:spPr>
      </p:pic>
      <p:pic>
        <p:nvPicPr>
          <p:cNvPr id="5" name="Picture 4">
            <a:extLst>
              <a:ext uri="{FF2B5EF4-FFF2-40B4-BE49-F238E27FC236}">
                <a16:creationId xmlns:a16="http://schemas.microsoft.com/office/drawing/2014/main" id="{C0901FE7-7740-1148-6D01-C260AF05030A}"/>
              </a:ext>
            </a:extLst>
          </p:cNvPr>
          <p:cNvPicPr>
            <a:picLocks noChangeAspect="1"/>
          </p:cNvPicPr>
          <p:nvPr/>
        </p:nvPicPr>
        <p:blipFill>
          <a:blip r:embed="rId4"/>
          <a:stretch>
            <a:fillRect/>
          </a:stretch>
        </p:blipFill>
        <p:spPr>
          <a:xfrm>
            <a:off x="1752600" y="3255364"/>
            <a:ext cx="6681788" cy="3752283"/>
          </a:xfrm>
          <a:prstGeom prst="rect">
            <a:avLst/>
          </a:prstGeom>
        </p:spPr>
      </p:pic>
      <p:sp>
        <p:nvSpPr>
          <p:cNvPr id="6" name="Freeform 5">
            <a:extLst>
              <a:ext uri="{FF2B5EF4-FFF2-40B4-BE49-F238E27FC236}">
                <a16:creationId xmlns:a16="http://schemas.microsoft.com/office/drawing/2014/main" id="{D3E29831-DC63-7910-DE6B-589A06B00924}"/>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AA41E446-5C5D-0BA1-995B-60D9F40E2F97}"/>
              </a:ext>
            </a:extLst>
          </p:cNvPr>
          <p:cNvSpPr txBox="1"/>
          <p:nvPr/>
        </p:nvSpPr>
        <p:spPr>
          <a:xfrm>
            <a:off x="838200" y="550914"/>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Trainings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on t</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esting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E5C9953B-794D-FF8D-9783-842A3DEFD911}"/>
              </a:ext>
            </a:extLst>
          </p:cNvPr>
          <p:cNvSpPr txBox="1"/>
          <p:nvPr/>
        </p:nvSpPr>
        <p:spPr>
          <a:xfrm>
            <a:off x="1500188" y="2295720"/>
            <a:ext cx="15544800" cy="584775"/>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Trainings on sample collection and testing for cholera</a:t>
            </a:r>
          </a:p>
        </p:txBody>
      </p:sp>
      <p:pic>
        <p:nvPicPr>
          <p:cNvPr id="10" name="Picture 9">
            <a:extLst>
              <a:ext uri="{FF2B5EF4-FFF2-40B4-BE49-F238E27FC236}">
                <a16:creationId xmlns:a16="http://schemas.microsoft.com/office/drawing/2014/main" id="{7D8805F9-1A3C-4B5A-1BB0-35B581D7F233}"/>
              </a:ext>
            </a:extLst>
          </p:cNvPr>
          <p:cNvPicPr>
            <a:picLocks noChangeAspect="1"/>
          </p:cNvPicPr>
          <p:nvPr/>
        </p:nvPicPr>
        <p:blipFill>
          <a:blip r:embed="rId5"/>
          <a:stretch>
            <a:fillRect/>
          </a:stretch>
        </p:blipFill>
        <p:spPr>
          <a:xfrm>
            <a:off x="8010525" y="7353300"/>
            <a:ext cx="2266950" cy="2371725"/>
          </a:xfrm>
          <a:prstGeom prst="rect">
            <a:avLst/>
          </a:prstGeom>
        </p:spPr>
      </p:pic>
      <p:sp>
        <p:nvSpPr>
          <p:cNvPr id="4" name="Slide Number Placeholder 3">
            <a:extLst>
              <a:ext uri="{FF2B5EF4-FFF2-40B4-BE49-F238E27FC236}">
                <a16:creationId xmlns:a16="http://schemas.microsoft.com/office/drawing/2014/main" id="{F6CBB331-2CF6-7053-A732-FD1BAAF4065B}"/>
              </a:ext>
            </a:extLst>
          </p:cNvPr>
          <p:cNvSpPr>
            <a:spLocks noGrp="1"/>
          </p:cNvSpPr>
          <p:nvPr>
            <p:ph type="sldNum" sz="quarter" idx="12"/>
          </p:nvPr>
        </p:nvSpPr>
        <p:spPr>
          <a:xfrm>
            <a:off x="15544800" y="9542462"/>
            <a:ext cx="2133600" cy="365125"/>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312779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52F06590-EA29-BCD5-D89B-1CED74C30134}"/>
              </a:ext>
            </a:extLst>
          </p:cNvPr>
          <p:cNvSpPr/>
          <p:nvPr/>
        </p:nvSpPr>
        <p:spPr>
          <a:xfrm>
            <a:off x="-457200" y="-1284655"/>
            <a:ext cx="9601199" cy="266063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4" name="TextBox 7">
            <a:extLst>
              <a:ext uri="{FF2B5EF4-FFF2-40B4-BE49-F238E27FC236}">
                <a16:creationId xmlns:a16="http://schemas.microsoft.com/office/drawing/2014/main" id="{FD92435D-76BE-F178-2334-C51D94BD4715}"/>
              </a:ext>
            </a:extLst>
          </p:cNvPr>
          <p:cNvSpPr txBox="1"/>
          <p:nvPr/>
        </p:nvSpPr>
        <p:spPr>
          <a:xfrm>
            <a:off x="555158" y="461322"/>
            <a:ext cx="113276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&amp; response</a:t>
            </a:r>
          </a:p>
        </p:txBody>
      </p:sp>
      <p:pic>
        <p:nvPicPr>
          <p:cNvPr id="31" name="Picture 30">
            <a:extLst>
              <a:ext uri="{FF2B5EF4-FFF2-40B4-BE49-F238E27FC236}">
                <a16:creationId xmlns:a16="http://schemas.microsoft.com/office/drawing/2014/main" id="{C7B36D23-6183-65F6-E5C5-733314224864}"/>
              </a:ext>
            </a:extLst>
          </p:cNvPr>
          <p:cNvPicPr>
            <a:picLocks noChangeAspect="1"/>
          </p:cNvPicPr>
          <p:nvPr/>
        </p:nvPicPr>
        <p:blipFill>
          <a:blip r:embed="rId3"/>
          <a:stretch>
            <a:fillRect/>
          </a:stretch>
        </p:blipFill>
        <p:spPr>
          <a:xfrm>
            <a:off x="2624327" y="8548047"/>
            <a:ext cx="1719072" cy="1656821"/>
          </a:xfrm>
          <a:prstGeom prst="rect">
            <a:avLst/>
          </a:prstGeom>
        </p:spPr>
      </p:pic>
      <p:pic>
        <p:nvPicPr>
          <p:cNvPr id="33" name="Picture 32">
            <a:extLst>
              <a:ext uri="{FF2B5EF4-FFF2-40B4-BE49-F238E27FC236}">
                <a16:creationId xmlns:a16="http://schemas.microsoft.com/office/drawing/2014/main" id="{6887A792-F4D5-3D78-237D-3BA48B91CD77}"/>
              </a:ext>
            </a:extLst>
          </p:cNvPr>
          <p:cNvPicPr>
            <a:picLocks noChangeAspect="1"/>
          </p:cNvPicPr>
          <p:nvPr/>
        </p:nvPicPr>
        <p:blipFill>
          <a:blip r:embed="rId4"/>
          <a:stretch>
            <a:fillRect/>
          </a:stretch>
        </p:blipFill>
        <p:spPr>
          <a:xfrm>
            <a:off x="8433652" y="8536222"/>
            <a:ext cx="1719072" cy="1668646"/>
          </a:xfrm>
          <a:prstGeom prst="rect">
            <a:avLst/>
          </a:prstGeom>
        </p:spPr>
      </p:pic>
      <p:grpSp>
        <p:nvGrpSpPr>
          <p:cNvPr id="9" name="Group 8">
            <a:extLst>
              <a:ext uri="{FF2B5EF4-FFF2-40B4-BE49-F238E27FC236}">
                <a16:creationId xmlns:a16="http://schemas.microsoft.com/office/drawing/2014/main" id="{67709F80-1A55-6EE6-4098-573DF0862C1A}"/>
              </a:ext>
            </a:extLst>
          </p:cNvPr>
          <p:cNvGrpSpPr/>
          <p:nvPr/>
        </p:nvGrpSpPr>
        <p:grpSpPr>
          <a:xfrm>
            <a:off x="6218977" y="1799201"/>
            <a:ext cx="6119451" cy="5656855"/>
            <a:chOff x="6218977" y="1799201"/>
            <a:chExt cx="6119451" cy="5656855"/>
          </a:xfrm>
        </p:grpSpPr>
        <p:sp>
          <p:nvSpPr>
            <p:cNvPr id="25" name="Rectangle 24">
              <a:extLst>
                <a:ext uri="{FF2B5EF4-FFF2-40B4-BE49-F238E27FC236}">
                  <a16:creationId xmlns:a16="http://schemas.microsoft.com/office/drawing/2014/main" id="{B8AFBBA2-DEF1-44D7-733D-6121C9E1DB2C}"/>
                </a:ext>
              </a:extLst>
            </p:cNvPr>
            <p:cNvSpPr/>
            <p:nvPr/>
          </p:nvSpPr>
          <p:spPr>
            <a:xfrm>
              <a:off x="6290745" y="18688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5F9C40D-A704-3458-97B1-0B6E40B8F434}"/>
                </a:ext>
              </a:extLst>
            </p:cNvPr>
            <p:cNvSpPr txBox="1"/>
            <p:nvPr/>
          </p:nvSpPr>
          <p:spPr>
            <a:xfrm>
              <a:off x="6218977" y="1799201"/>
              <a:ext cx="5765037" cy="954107"/>
            </a:xfrm>
            <a:prstGeom prst="rect">
              <a:avLst/>
            </a:prstGeom>
            <a:noFill/>
            <a:ln w="38100">
              <a:noFill/>
            </a:ln>
          </p:spPr>
          <p:txBody>
            <a:bodyPr wrap="square" rtlCol="0">
              <a:spAutoFit/>
            </a:bodyPr>
            <a:lstStyle/>
            <a:p>
              <a:pPr algn="ctr">
                <a:defRPr/>
              </a:pP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Excel </a:t>
              </a:r>
              <a:r>
                <a:rPr lang="fr-FR"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tool</a:t>
              </a: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to </a:t>
              </a:r>
              <a:r>
                <a:rPr lang="fr-FR"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detect</a:t>
              </a: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 </a:t>
              </a:r>
              <a:r>
                <a:rPr lang="fr-FR"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deterioration</a:t>
              </a: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of an outbreak </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7" name="Picture 36">
              <a:extLst>
                <a:ext uri="{FF2B5EF4-FFF2-40B4-BE49-F238E27FC236}">
                  <a16:creationId xmlns:a16="http://schemas.microsoft.com/office/drawing/2014/main" id="{DCC00A25-C2D7-7941-ADC7-2F40BC113A6A}"/>
                </a:ext>
              </a:extLst>
            </p:cNvPr>
            <p:cNvPicPr>
              <a:picLocks noChangeAspect="1"/>
            </p:cNvPicPr>
            <p:nvPr/>
          </p:nvPicPr>
          <p:blipFill>
            <a:blip r:embed="rId5"/>
            <a:stretch>
              <a:fillRect/>
            </a:stretch>
          </p:blipFill>
          <p:spPr>
            <a:xfrm>
              <a:off x="6410669" y="5499210"/>
              <a:ext cx="5765038" cy="1956846"/>
            </a:xfrm>
            <a:prstGeom prst="rect">
              <a:avLst/>
            </a:prstGeom>
          </p:spPr>
        </p:pic>
        <p:sp>
          <p:nvSpPr>
            <p:cNvPr id="40" name="TextBox 39">
              <a:extLst>
                <a:ext uri="{FF2B5EF4-FFF2-40B4-BE49-F238E27FC236}">
                  <a16:creationId xmlns:a16="http://schemas.microsoft.com/office/drawing/2014/main" id="{725BB9D5-3902-D4A8-F4E5-DAA1B6C145EC}"/>
                </a:ext>
              </a:extLst>
            </p:cNvPr>
            <p:cNvSpPr txBox="1"/>
            <p:nvPr/>
          </p:nvSpPr>
          <p:spPr>
            <a:xfrm>
              <a:off x="6573391" y="3268779"/>
              <a:ext cx="5765037"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Automatizes calculations </a:t>
              </a:r>
              <a:r>
                <a:rPr lang="en-US" sz="2600" dirty="0">
                  <a:latin typeface="Atkinson Hyperlegible" panose="020B0604020202020204" charset="0"/>
                </a:rPr>
                <a:t>of weekly baseline thresholds</a:t>
              </a:r>
            </a:p>
          </p:txBody>
        </p:sp>
      </p:grpSp>
      <p:grpSp>
        <p:nvGrpSpPr>
          <p:cNvPr id="8" name="Group 7">
            <a:extLst>
              <a:ext uri="{FF2B5EF4-FFF2-40B4-BE49-F238E27FC236}">
                <a16:creationId xmlns:a16="http://schemas.microsoft.com/office/drawing/2014/main" id="{A40D74B1-AF0E-412D-5BD8-D373EC558A59}"/>
              </a:ext>
            </a:extLst>
          </p:cNvPr>
          <p:cNvGrpSpPr/>
          <p:nvPr/>
        </p:nvGrpSpPr>
        <p:grpSpPr>
          <a:xfrm>
            <a:off x="207437" y="1881515"/>
            <a:ext cx="5765037" cy="6020912"/>
            <a:chOff x="207437" y="1881515"/>
            <a:chExt cx="5765037" cy="6020912"/>
          </a:xfrm>
        </p:grpSpPr>
        <p:sp>
          <p:nvSpPr>
            <p:cNvPr id="23" name="Rectangle 22">
              <a:extLst>
                <a:ext uri="{FF2B5EF4-FFF2-40B4-BE49-F238E27FC236}">
                  <a16:creationId xmlns:a16="http://schemas.microsoft.com/office/drawing/2014/main" id="{5917AF5C-1336-7D84-8BA6-FDA22B9306F7}"/>
                </a:ext>
              </a:extLst>
            </p:cNvPr>
            <p:cNvSpPr/>
            <p:nvPr/>
          </p:nvSpPr>
          <p:spPr>
            <a:xfrm>
              <a:off x="207437" y="18815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CBD1021-1314-2973-429D-EF425AF5FAE6}"/>
                </a:ext>
              </a:extLst>
            </p:cNvPr>
            <p:cNvSpPr txBox="1"/>
            <p:nvPr/>
          </p:nvSpPr>
          <p:spPr>
            <a:xfrm>
              <a:off x="207437" y="2044923"/>
              <a:ext cx="5765037" cy="52322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Case investigation form</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5" name="Picture 34">
              <a:extLst>
                <a:ext uri="{FF2B5EF4-FFF2-40B4-BE49-F238E27FC236}">
                  <a16:creationId xmlns:a16="http://schemas.microsoft.com/office/drawing/2014/main" id="{8C2C91FC-0CF9-72B9-58F1-4C5A6F859796}"/>
                </a:ext>
              </a:extLst>
            </p:cNvPr>
            <p:cNvPicPr>
              <a:picLocks noChangeAspect="1"/>
            </p:cNvPicPr>
            <p:nvPr/>
          </p:nvPicPr>
          <p:blipFill>
            <a:blip r:embed="rId6"/>
            <a:stretch>
              <a:fillRect/>
            </a:stretch>
          </p:blipFill>
          <p:spPr>
            <a:xfrm>
              <a:off x="839837" y="4454377"/>
              <a:ext cx="5132637" cy="3448050"/>
            </a:xfrm>
            <a:prstGeom prst="rect">
              <a:avLst/>
            </a:prstGeom>
          </p:spPr>
        </p:pic>
        <p:sp>
          <p:nvSpPr>
            <p:cNvPr id="42" name="TextBox 41">
              <a:extLst>
                <a:ext uri="{FF2B5EF4-FFF2-40B4-BE49-F238E27FC236}">
                  <a16:creationId xmlns:a16="http://schemas.microsoft.com/office/drawing/2014/main" id="{4D2E84E0-3E17-8F93-55B3-30B0C1EC3CFF}"/>
                </a:ext>
              </a:extLst>
            </p:cNvPr>
            <p:cNvSpPr txBox="1"/>
            <p:nvPr/>
          </p:nvSpPr>
          <p:spPr>
            <a:xfrm>
              <a:off x="990601" y="3292994"/>
              <a:ext cx="4419600" cy="492443"/>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Standard questionnaire</a:t>
              </a:r>
              <a:endParaRPr lang="en-US" sz="2600" dirty="0">
                <a:latin typeface="Atkinson Hyperlegible" panose="020B0604020202020204" charset="0"/>
              </a:endParaRPr>
            </a:p>
          </p:txBody>
        </p:sp>
      </p:grpSp>
      <p:pic>
        <p:nvPicPr>
          <p:cNvPr id="5" name="Picture 4">
            <a:extLst>
              <a:ext uri="{FF2B5EF4-FFF2-40B4-BE49-F238E27FC236}">
                <a16:creationId xmlns:a16="http://schemas.microsoft.com/office/drawing/2014/main" id="{0FA5ED64-5BEA-9BFF-DF6E-8D135718BAA0}"/>
              </a:ext>
            </a:extLst>
          </p:cNvPr>
          <p:cNvPicPr>
            <a:picLocks noChangeAspect="1"/>
          </p:cNvPicPr>
          <p:nvPr/>
        </p:nvPicPr>
        <p:blipFill>
          <a:blip r:embed="rId7"/>
          <a:stretch>
            <a:fillRect/>
          </a:stretch>
        </p:blipFill>
        <p:spPr>
          <a:xfrm>
            <a:off x="14675689" y="8399540"/>
            <a:ext cx="1975968" cy="1855758"/>
          </a:xfrm>
          <a:prstGeom prst="rect">
            <a:avLst/>
          </a:prstGeom>
        </p:spPr>
      </p:pic>
      <p:grpSp>
        <p:nvGrpSpPr>
          <p:cNvPr id="10" name="Group 9">
            <a:extLst>
              <a:ext uri="{FF2B5EF4-FFF2-40B4-BE49-F238E27FC236}">
                <a16:creationId xmlns:a16="http://schemas.microsoft.com/office/drawing/2014/main" id="{AE8DFCE4-6393-1D1B-715F-0FA1801E520E}"/>
              </a:ext>
            </a:extLst>
          </p:cNvPr>
          <p:cNvGrpSpPr/>
          <p:nvPr/>
        </p:nvGrpSpPr>
        <p:grpSpPr>
          <a:xfrm>
            <a:off x="12312014" y="1868815"/>
            <a:ext cx="6002401" cy="5580546"/>
            <a:chOff x="12312014" y="1868815"/>
            <a:chExt cx="6002401" cy="5580546"/>
          </a:xfrm>
        </p:grpSpPr>
        <p:sp>
          <p:nvSpPr>
            <p:cNvPr id="26" name="Rectangle 25">
              <a:extLst>
                <a:ext uri="{FF2B5EF4-FFF2-40B4-BE49-F238E27FC236}">
                  <a16:creationId xmlns:a16="http://schemas.microsoft.com/office/drawing/2014/main" id="{39F9E25B-DD98-C66D-2938-FA6D5CE33033}"/>
                </a:ext>
              </a:extLst>
            </p:cNvPr>
            <p:cNvSpPr/>
            <p:nvPr/>
          </p:nvSpPr>
          <p:spPr>
            <a:xfrm>
              <a:off x="12312014" y="18688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307CAA2-B6F7-61C2-CE36-E81E2E06637C}"/>
                </a:ext>
              </a:extLst>
            </p:cNvPr>
            <p:cNvSpPr txBox="1"/>
            <p:nvPr/>
          </p:nvSpPr>
          <p:spPr>
            <a:xfrm>
              <a:off x="12700139" y="1985670"/>
              <a:ext cx="5070517" cy="523220"/>
            </a:xfrm>
            <a:prstGeom prst="rect">
              <a:avLst/>
            </a:prstGeom>
            <a:noFill/>
            <a:ln w="38100">
              <a:noFill/>
            </a:ln>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Field </a:t>
              </a:r>
              <a:r>
                <a:rPr lang="fr-FR"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manual</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1" name="TextBox 40">
              <a:extLst>
                <a:ext uri="{FF2B5EF4-FFF2-40B4-BE49-F238E27FC236}">
                  <a16:creationId xmlns:a16="http://schemas.microsoft.com/office/drawing/2014/main" id="{8BF179FC-313C-BAD6-9341-6700E5127473}"/>
                </a:ext>
              </a:extLst>
            </p:cNvPr>
            <p:cNvSpPr txBox="1"/>
            <p:nvPr/>
          </p:nvSpPr>
          <p:spPr>
            <a:xfrm>
              <a:off x="12338428" y="3224322"/>
              <a:ext cx="5975987"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Guidance for </a:t>
              </a:r>
              <a:r>
                <a:rPr lang="en-US" sz="2600" dirty="0">
                  <a:solidFill>
                    <a:srgbClr val="009999"/>
                  </a:solidFill>
                  <a:latin typeface="Atkinson Hyperlegible Bold" panose="020B0604020202020204" charset="0"/>
                </a:rPr>
                <a:t>field investigation and response </a:t>
              </a:r>
              <a:r>
                <a:rPr lang="en-US" sz="2600" dirty="0">
                  <a:latin typeface="Atkinson Hyperlegible" panose="020B0604020202020204" charset="0"/>
                </a:rPr>
                <a:t>to an outbreak</a:t>
              </a:r>
            </a:p>
          </p:txBody>
        </p:sp>
        <p:pic>
          <p:nvPicPr>
            <p:cNvPr id="14" name="Picture 13">
              <a:extLst>
                <a:ext uri="{FF2B5EF4-FFF2-40B4-BE49-F238E27FC236}">
                  <a16:creationId xmlns:a16="http://schemas.microsoft.com/office/drawing/2014/main" id="{D8848113-14D8-C9D6-B6EB-0A47CEE3DAC9}"/>
                </a:ext>
              </a:extLst>
            </p:cNvPr>
            <p:cNvPicPr>
              <a:picLocks noChangeAspect="1"/>
            </p:cNvPicPr>
            <p:nvPr/>
          </p:nvPicPr>
          <p:blipFill>
            <a:blip r:embed="rId8"/>
            <a:stretch>
              <a:fillRect/>
            </a:stretch>
          </p:blipFill>
          <p:spPr>
            <a:xfrm>
              <a:off x="12799156" y="4329783"/>
              <a:ext cx="5285156" cy="3119578"/>
            </a:xfrm>
            <a:prstGeom prst="rect">
              <a:avLst/>
            </a:prstGeom>
          </p:spPr>
        </p:pic>
      </p:grpSp>
      <p:grpSp>
        <p:nvGrpSpPr>
          <p:cNvPr id="11" name="Group 10">
            <a:extLst>
              <a:ext uri="{FF2B5EF4-FFF2-40B4-BE49-F238E27FC236}">
                <a16:creationId xmlns:a16="http://schemas.microsoft.com/office/drawing/2014/main" id="{9E1FDFB6-46C9-04C5-5976-5851891461FC}"/>
              </a:ext>
            </a:extLst>
          </p:cNvPr>
          <p:cNvGrpSpPr/>
          <p:nvPr/>
        </p:nvGrpSpPr>
        <p:grpSpPr>
          <a:xfrm>
            <a:off x="10134599" y="233176"/>
            <a:ext cx="7980477" cy="1252724"/>
            <a:chOff x="10134599" y="233176"/>
            <a:chExt cx="7980477" cy="1252724"/>
          </a:xfrm>
        </p:grpSpPr>
        <p:sp>
          <p:nvSpPr>
            <p:cNvPr id="6" name="Freeform 4">
              <a:extLst>
                <a:ext uri="{FF2B5EF4-FFF2-40B4-BE49-F238E27FC236}">
                  <a16:creationId xmlns:a16="http://schemas.microsoft.com/office/drawing/2014/main" id="{9EFD9F97-EF63-17B6-AD59-46528D2E9DBA}"/>
                </a:ext>
              </a:extLst>
            </p:cNvPr>
            <p:cNvSpPr/>
            <p:nvPr/>
          </p:nvSpPr>
          <p:spPr>
            <a:xfrm>
              <a:off x="10134599" y="233176"/>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7" name="TextBox 6">
              <a:extLst>
                <a:ext uri="{FF2B5EF4-FFF2-40B4-BE49-F238E27FC236}">
                  <a16:creationId xmlns:a16="http://schemas.microsoft.com/office/drawing/2014/main" id="{5762BA55-D16B-92D6-3741-6B43820EC7DF}"/>
                </a:ext>
              </a:extLst>
            </p:cNvPr>
            <p:cNvSpPr txBox="1"/>
            <p:nvPr/>
          </p:nvSpPr>
          <p:spPr>
            <a:xfrm>
              <a:off x="10134599" y="684843"/>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600" spc="-8" dirty="0" err="1">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CholeraSurveillance</a:t>
              </a:r>
              <a:endPar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Slide Number Placeholder 14">
            <a:extLst>
              <a:ext uri="{FF2B5EF4-FFF2-40B4-BE49-F238E27FC236}">
                <a16:creationId xmlns:a16="http://schemas.microsoft.com/office/drawing/2014/main" id="{F8E2816C-760C-66B4-8936-A9471420BBCB}"/>
              </a:ext>
            </a:extLst>
          </p:cNvPr>
          <p:cNvSpPr>
            <a:spLocks noGrp="1"/>
          </p:cNvSpPr>
          <p:nvPr>
            <p:ph type="sldNum" sz="quarter" idx="12"/>
          </p:nvPr>
        </p:nvSpPr>
        <p:spPr>
          <a:xfrm>
            <a:off x="15584857" y="9688699"/>
            <a:ext cx="2133600" cy="365125"/>
          </a:xfrm>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206452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7442BCA5-3236-8196-8407-267EDB39D64F}"/>
              </a:ext>
            </a:extLst>
          </p:cNvPr>
          <p:cNvSpPr/>
          <p:nvPr/>
        </p:nvSpPr>
        <p:spPr>
          <a:xfrm>
            <a:off x="-457200" y="-1284655"/>
            <a:ext cx="9601199" cy="266063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5" name="TextBox 7">
            <a:extLst>
              <a:ext uri="{FF2B5EF4-FFF2-40B4-BE49-F238E27FC236}">
                <a16:creationId xmlns:a16="http://schemas.microsoft.com/office/drawing/2014/main" id="{1D474BC8-A2B0-5DF6-C3E0-CE7B69507B31}"/>
              </a:ext>
            </a:extLst>
          </p:cNvPr>
          <p:cNvSpPr txBox="1"/>
          <p:nvPr/>
        </p:nvSpPr>
        <p:spPr>
          <a:xfrm>
            <a:off x="555158" y="461322"/>
            <a:ext cx="113276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Regional &amp; global reporting</a:t>
            </a:r>
          </a:p>
        </p:txBody>
      </p:sp>
      <p:grpSp>
        <p:nvGrpSpPr>
          <p:cNvPr id="6" name="Group 5">
            <a:extLst>
              <a:ext uri="{FF2B5EF4-FFF2-40B4-BE49-F238E27FC236}">
                <a16:creationId xmlns:a16="http://schemas.microsoft.com/office/drawing/2014/main" id="{513F47F5-FDBF-5E9D-1D7C-98DADC9BB659}"/>
              </a:ext>
            </a:extLst>
          </p:cNvPr>
          <p:cNvGrpSpPr/>
          <p:nvPr/>
        </p:nvGrpSpPr>
        <p:grpSpPr>
          <a:xfrm>
            <a:off x="10134599" y="233176"/>
            <a:ext cx="7980477" cy="1252724"/>
            <a:chOff x="10134599" y="233176"/>
            <a:chExt cx="7980477" cy="1252724"/>
          </a:xfrm>
        </p:grpSpPr>
        <p:sp>
          <p:nvSpPr>
            <p:cNvPr id="7" name="Freeform 4">
              <a:extLst>
                <a:ext uri="{FF2B5EF4-FFF2-40B4-BE49-F238E27FC236}">
                  <a16:creationId xmlns:a16="http://schemas.microsoft.com/office/drawing/2014/main" id="{39C54EDA-338F-7A25-5D41-642A1C7D21FE}"/>
                </a:ext>
              </a:extLst>
            </p:cNvPr>
            <p:cNvSpPr/>
            <p:nvPr/>
          </p:nvSpPr>
          <p:spPr>
            <a:xfrm>
              <a:off x="10134599" y="233176"/>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00876020-29C0-71FD-7E89-7F03E7B119B4}"/>
                </a:ext>
              </a:extLst>
            </p:cNvPr>
            <p:cNvSpPr txBox="1"/>
            <p:nvPr/>
          </p:nvSpPr>
          <p:spPr>
            <a:xfrm>
              <a:off x="10134599" y="684843"/>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600" spc="-8" dirty="0" err="1">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CholeraSurveillance</a:t>
              </a:r>
              <a:endPar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0" name="Group 29">
            <a:extLst>
              <a:ext uri="{FF2B5EF4-FFF2-40B4-BE49-F238E27FC236}">
                <a16:creationId xmlns:a16="http://schemas.microsoft.com/office/drawing/2014/main" id="{A93DDF28-7FC2-E652-E24F-3CE2326A5AF3}"/>
              </a:ext>
            </a:extLst>
          </p:cNvPr>
          <p:cNvGrpSpPr/>
          <p:nvPr/>
        </p:nvGrpSpPr>
        <p:grpSpPr>
          <a:xfrm>
            <a:off x="851994" y="2015992"/>
            <a:ext cx="7662351" cy="6413633"/>
            <a:chOff x="851994" y="2015992"/>
            <a:chExt cx="7662351" cy="6413633"/>
          </a:xfrm>
        </p:grpSpPr>
        <p:pic>
          <p:nvPicPr>
            <p:cNvPr id="10" name="Picture 9">
              <a:extLst>
                <a:ext uri="{FF2B5EF4-FFF2-40B4-BE49-F238E27FC236}">
                  <a16:creationId xmlns:a16="http://schemas.microsoft.com/office/drawing/2014/main" id="{29917529-C8A5-B5D2-26F8-C2594396737E}"/>
                </a:ext>
              </a:extLst>
            </p:cNvPr>
            <p:cNvPicPr>
              <a:picLocks noChangeAspect="1"/>
            </p:cNvPicPr>
            <p:nvPr/>
          </p:nvPicPr>
          <p:blipFill>
            <a:blip r:embed="rId3"/>
            <a:stretch>
              <a:fillRect/>
            </a:stretch>
          </p:blipFill>
          <p:spPr>
            <a:xfrm>
              <a:off x="2409825" y="3615847"/>
              <a:ext cx="4047139" cy="4813778"/>
            </a:xfrm>
            <a:prstGeom prst="rect">
              <a:avLst/>
            </a:prstGeom>
          </p:spPr>
        </p:pic>
        <p:sp>
          <p:nvSpPr>
            <p:cNvPr id="13" name="Rectangle 12">
              <a:extLst>
                <a:ext uri="{FF2B5EF4-FFF2-40B4-BE49-F238E27FC236}">
                  <a16:creationId xmlns:a16="http://schemas.microsoft.com/office/drawing/2014/main" id="{8D5B20F0-D9D4-515A-994F-262134D894F2}"/>
                </a:ext>
              </a:extLst>
            </p:cNvPr>
            <p:cNvSpPr/>
            <p:nvPr/>
          </p:nvSpPr>
          <p:spPr>
            <a:xfrm>
              <a:off x="914398" y="2015992"/>
              <a:ext cx="7543801"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05A6D53-2EEA-CA5C-7653-160C3A56FE99}"/>
                </a:ext>
              </a:extLst>
            </p:cNvPr>
            <p:cNvSpPr txBox="1"/>
            <p:nvPr/>
          </p:nvSpPr>
          <p:spPr>
            <a:xfrm>
              <a:off x="858251" y="2189357"/>
              <a:ext cx="7656094" cy="86177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Recommendations</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96D6E44-17B5-C7ED-8970-54B06252C054}"/>
                </a:ext>
              </a:extLst>
            </p:cNvPr>
            <p:cNvSpPr txBox="1"/>
            <p:nvPr/>
          </p:nvSpPr>
          <p:spPr>
            <a:xfrm>
              <a:off x="851994" y="3316632"/>
              <a:ext cx="7162799" cy="892552"/>
            </a:xfrm>
            <a:prstGeom prst="rect">
              <a:avLst/>
            </a:prstGeom>
            <a:noFill/>
          </p:spPr>
          <p:txBody>
            <a:bodyPr wrap="square" rtlCol="0">
              <a:spAutoFit/>
            </a:bodyPr>
            <a:lstStyle/>
            <a:p>
              <a:pPr marL="457200" indent="-457200">
                <a:buBlip>
                  <a:blip r:embed="rId4"/>
                </a:buBlip>
              </a:pPr>
              <a:r>
                <a:rPr lang="en-US" sz="2600" dirty="0">
                  <a:solidFill>
                    <a:srgbClr val="009999"/>
                  </a:solidFill>
                  <a:latin typeface="Atkinson Hyperlegible Bold" panose="020B0604020202020204" charset="0"/>
                </a:rPr>
                <a:t>Standard aggregate datasets for weekly reporting </a:t>
              </a:r>
              <a:r>
                <a:rPr lang="en-US" sz="2600" dirty="0">
                  <a:latin typeface="Atkinson Hyperlegible" panose="020B0604020202020204" charset="0"/>
                </a:rPr>
                <a:t>to the regional and global levels</a:t>
              </a:r>
              <a:endParaRPr lang="en-US" sz="2600" dirty="0">
                <a:solidFill>
                  <a:srgbClr val="009999"/>
                </a:solidFill>
                <a:latin typeface="Atkinson Hyperlegible Bold" panose="020B0604020202020204" charset="0"/>
              </a:endParaRPr>
            </a:p>
          </p:txBody>
        </p:sp>
      </p:grpSp>
      <p:sp>
        <p:nvSpPr>
          <p:cNvPr id="20" name="Rectangle 19">
            <a:extLst>
              <a:ext uri="{FF2B5EF4-FFF2-40B4-BE49-F238E27FC236}">
                <a16:creationId xmlns:a16="http://schemas.microsoft.com/office/drawing/2014/main" id="{1A289C74-A802-C28C-1A89-239FDF4AC31C}"/>
              </a:ext>
            </a:extLst>
          </p:cNvPr>
          <p:cNvSpPr/>
          <p:nvPr/>
        </p:nvSpPr>
        <p:spPr>
          <a:xfrm>
            <a:off x="9918032" y="2026920"/>
            <a:ext cx="7543800"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5AC42BE-5768-B9A9-38A7-2889BFC27A6A}"/>
              </a:ext>
            </a:extLst>
          </p:cNvPr>
          <p:cNvSpPr txBox="1"/>
          <p:nvPr/>
        </p:nvSpPr>
        <p:spPr>
          <a:xfrm>
            <a:off x="9928278" y="2204355"/>
            <a:ext cx="7543801" cy="584775"/>
          </a:xfrm>
          <a:prstGeom prst="rect">
            <a:avLst/>
          </a:prstGeom>
          <a:noFill/>
        </p:spPr>
        <p:txBody>
          <a:bodyPr wrap="square" rtlCol="0">
            <a:spAutoFit/>
          </a:bodyPr>
          <a:lstStyle/>
          <a:p>
            <a:pPr algn="ctr">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Reporting </a:t>
            </a:r>
            <a:r>
              <a:rPr lang="fr-FR"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tool</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2" name="TextBox 21">
            <a:extLst>
              <a:ext uri="{FF2B5EF4-FFF2-40B4-BE49-F238E27FC236}">
                <a16:creationId xmlns:a16="http://schemas.microsoft.com/office/drawing/2014/main" id="{EE95DD8E-2A6F-041A-6713-6C92EB09E086}"/>
              </a:ext>
            </a:extLst>
          </p:cNvPr>
          <p:cNvSpPr txBox="1"/>
          <p:nvPr/>
        </p:nvSpPr>
        <p:spPr>
          <a:xfrm>
            <a:off x="10026815" y="3390900"/>
            <a:ext cx="7807996" cy="892552"/>
          </a:xfrm>
          <a:prstGeom prst="rect">
            <a:avLst/>
          </a:prstGeom>
          <a:noFill/>
        </p:spPr>
        <p:txBody>
          <a:bodyPr wrap="square" rtlCol="0">
            <a:spAutoFit/>
          </a:bodyPr>
          <a:lstStyle/>
          <a:p>
            <a:pPr marL="457200" indent="-457200">
              <a:buBlip>
                <a:blip r:embed="rId4"/>
              </a:buBlip>
            </a:pPr>
            <a:r>
              <a:rPr lang="en-US" sz="2600" dirty="0">
                <a:solidFill>
                  <a:srgbClr val="009999"/>
                </a:solidFill>
                <a:latin typeface="Atkinson Hyperlegible Bold" panose="020B0604020202020204" charset="0"/>
              </a:rPr>
              <a:t>Excel tool </a:t>
            </a:r>
            <a:r>
              <a:rPr lang="en-US" sz="2600" dirty="0">
                <a:latin typeface="Atkinson Hyperlegible" panose="020B0604020202020204" charset="0"/>
              </a:rPr>
              <a:t>for reporting the recommended datasets</a:t>
            </a:r>
          </a:p>
        </p:txBody>
      </p:sp>
      <p:pic>
        <p:nvPicPr>
          <p:cNvPr id="24" name="Picture 23">
            <a:extLst>
              <a:ext uri="{FF2B5EF4-FFF2-40B4-BE49-F238E27FC236}">
                <a16:creationId xmlns:a16="http://schemas.microsoft.com/office/drawing/2014/main" id="{F07E28F5-3311-5E6B-7BC8-A596B15463CF}"/>
              </a:ext>
            </a:extLst>
          </p:cNvPr>
          <p:cNvPicPr>
            <a:picLocks noChangeAspect="1"/>
          </p:cNvPicPr>
          <p:nvPr/>
        </p:nvPicPr>
        <p:blipFill>
          <a:blip r:embed="rId5"/>
          <a:stretch>
            <a:fillRect/>
          </a:stretch>
        </p:blipFill>
        <p:spPr>
          <a:xfrm>
            <a:off x="11211749" y="4255984"/>
            <a:ext cx="4862185" cy="4108238"/>
          </a:xfrm>
          <a:prstGeom prst="rect">
            <a:avLst/>
          </a:prstGeom>
        </p:spPr>
      </p:pic>
      <p:pic>
        <p:nvPicPr>
          <p:cNvPr id="26" name="Picture 25">
            <a:extLst>
              <a:ext uri="{FF2B5EF4-FFF2-40B4-BE49-F238E27FC236}">
                <a16:creationId xmlns:a16="http://schemas.microsoft.com/office/drawing/2014/main" id="{E6655B09-33F2-B963-9FEF-BB04EF0CE9F8}"/>
              </a:ext>
            </a:extLst>
          </p:cNvPr>
          <p:cNvPicPr>
            <a:picLocks noChangeAspect="1"/>
          </p:cNvPicPr>
          <p:nvPr/>
        </p:nvPicPr>
        <p:blipFill>
          <a:blip r:embed="rId6"/>
          <a:stretch>
            <a:fillRect/>
          </a:stretch>
        </p:blipFill>
        <p:spPr>
          <a:xfrm>
            <a:off x="3757610" y="8429625"/>
            <a:ext cx="1857375" cy="1857375"/>
          </a:xfrm>
          <a:prstGeom prst="rect">
            <a:avLst/>
          </a:prstGeom>
        </p:spPr>
      </p:pic>
      <p:pic>
        <p:nvPicPr>
          <p:cNvPr id="28" name="Picture 27">
            <a:extLst>
              <a:ext uri="{FF2B5EF4-FFF2-40B4-BE49-F238E27FC236}">
                <a16:creationId xmlns:a16="http://schemas.microsoft.com/office/drawing/2014/main" id="{A334F146-EC2B-98F5-C1F9-2AF926570FC0}"/>
              </a:ext>
            </a:extLst>
          </p:cNvPr>
          <p:cNvPicPr>
            <a:picLocks noChangeAspect="1"/>
          </p:cNvPicPr>
          <p:nvPr/>
        </p:nvPicPr>
        <p:blipFill>
          <a:blip r:embed="rId7"/>
          <a:stretch>
            <a:fillRect/>
          </a:stretch>
        </p:blipFill>
        <p:spPr>
          <a:xfrm>
            <a:off x="12761780" y="8430599"/>
            <a:ext cx="1762125" cy="1733550"/>
          </a:xfrm>
          <a:prstGeom prst="rect">
            <a:avLst/>
          </a:prstGeom>
        </p:spPr>
      </p:pic>
      <p:sp>
        <p:nvSpPr>
          <p:cNvPr id="2" name="Slide Number Placeholder 1">
            <a:extLst>
              <a:ext uri="{FF2B5EF4-FFF2-40B4-BE49-F238E27FC236}">
                <a16:creationId xmlns:a16="http://schemas.microsoft.com/office/drawing/2014/main" id="{2F6B867D-ABF2-CCEA-8916-6FC11F30ADF9}"/>
              </a:ext>
            </a:extLst>
          </p:cNvPr>
          <p:cNvSpPr>
            <a:spLocks noGrp="1"/>
          </p:cNvSpPr>
          <p:nvPr>
            <p:ph type="sldNum" sz="quarter" idx="12"/>
          </p:nvPr>
        </p:nvSpPr>
        <p:spPr>
          <a:xfrm>
            <a:off x="15544800" y="9602157"/>
            <a:ext cx="2133600" cy="365125"/>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51924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signs&#10;&#10;Description automatically generated">
            <a:extLst>
              <a:ext uri="{FF2B5EF4-FFF2-40B4-BE49-F238E27FC236}">
                <a16:creationId xmlns:a16="http://schemas.microsoft.com/office/drawing/2014/main" id="{A410ADA7-2EEF-9F78-455A-82843B66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B6A4C9AB-884D-C291-8043-CE5C57803D58}"/>
              </a:ext>
            </a:extLst>
          </p:cNvPr>
          <p:cNvSpPr txBox="1"/>
          <p:nvPr/>
        </p:nvSpPr>
        <p:spPr>
          <a:xfrm>
            <a:off x="14097000" y="9944100"/>
            <a:ext cx="4191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MOH Cameroon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Ngomba</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10" name="Rectangle: Diagonal Corners Rounded 9">
            <a:extLst>
              <a:ext uri="{FF2B5EF4-FFF2-40B4-BE49-F238E27FC236}">
                <a16:creationId xmlns:a16="http://schemas.microsoft.com/office/drawing/2014/main" id="{43AF0C02-8F4F-D2A8-0D64-B8E71B7D466B}"/>
              </a:ext>
            </a:extLst>
          </p:cNvPr>
          <p:cNvSpPr/>
          <p:nvPr/>
        </p:nvSpPr>
        <p:spPr>
          <a:xfrm>
            <a:off x="-32083" y="4229100"/>
            <a:ext cx="4604084" cy="1676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GTFCC network</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6416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996D8BE-C4DF-51BF-FC37-B6BD73939B6D}"/>
              </a:ext>
            </a:extLst>
          </p:cNvPr>
          <p:cNvSpPr/>
          <p:nvPr/>
        </p:nvSpPr>
        <p:spPr>
          <a:xfrm>
            <a:off x="-838199" y="-1432485"/>
            <a:ext cx="9982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7">
            <a:extLst>
              <a:ext uri="{FF2B5EF4-FFF2-40B4-BE49-F238E27FC236}">
                <a16:creationId xmlns:a16="http://schemas.microsoft.com/office/drawing/2014/main" id="{E9C8369A-CB19-95A3-512F-DF9A17AF2E84}"/>
              </a:ext>
            </a:extLst>
          </p:cNvPr>
          <p:cNvSpPr txBox="1"/>
          <p:nvPr/>
        </p:nvSpPr>
        <p:spPr>
          <a:xfrm>
            <a:off x="990600" y="456908"/>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network</a:t>
            </a:r>
          </a:p>
        </p:txBody>
      </p:sp>
      <p:sp>
        <p:nvSpPr>
          <p:cNvPr id="3" name="Rectangle: Rounded Corners 2">
            <a:extLst>
              <a:ext uri="{FF2B5EF4-FFF2-40B4-BE49-F238E27FC236}">
                <a16:creationId xmlns:a16="http://schemas.microsoft.com/office/drawing/2014/main" id="{394B13DD-875B-B499-BA5B-D50087EDC827}"/>
              </a:ext>
            </a:extLst>
          </p:cNvPr>
          <p:cNvSpPr/>
          <p:nvPr/>
        </p:nvSpPr>
        <p:spPr>
          <a:xfrm>
            <a:off x="3306859" y="2066445"/>
            <a:ext cx="11985171" cy="149605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07F562D-7A62-D188-1CEE-B9BED5649483}"/>
              </a:ext>
            </a:extLst>
          </p:cNvPr>
          <p:cNvGrpSpPr/>
          <p:nvPr/>
        </p:nvGrpSpPr>
        <p:grpSpPr>
          <a:xfrm>
            <a:off x="8472253" y="5984252"/>
            <a:ext cx="10507256" cy="2019300"/>
            <a:chOff x="9642660" y="7250702"/>
            <a:chExt cx="10509991" cy="2019300"/>
          </a:xfrm>
        </p:grpSpPr>
        <p:pic>
          <p:nvPicPr>
            <p:cNvPr id="7" name="Picture 6">
              <a:extLst>
                <a:ext uri="{FF2B5EF4-FFF2-40B4-BE49-F238E27FC236}">
                  <a16:creationId xmlns:a16="http://schemas.microsoft.com/office/drawing/2014/main" id="{798D4164-9B75-9256-006F-F1EF632D705E}"/>
                </a:ext>
              </a:extLst>
            </p:cNvPr>
            <p:cNvPicPr>
              <a:picLocks noChangeAspect="1"/>
            </p:cNvPicPr>
            <p:nvPr/>
          </p:nvPicPr>
          <p:blipFill>
            <a:blip r:embed="rId3"/>
            <a:stretch>
              <a:fillRect/>
            </a:stretch>
          </p:blipFill>
          <p:spPr>
            <a:xfrm>
              <a:off x="9642660" y="7250702"/>
              <a:ext cx="6943725" cy="2019300"/>
            </a:xfrm>
            <a:prstGeom prst="rect">
              <a:avLst/>
            </a:prstGeom>
          </p:spPr>
        </p:pic>
        <p:sp>
          <p:nvSpPr>
            <p:cNvPr id="8" name="TextBox 7">
              <a:extLst>
                <a:ext uri="{FF2B5EF4-FFF2-40B4-BE49-F238E27FC236}">
                  <a16:creationId xmlns:a16="http://schemas.microsoft.com/office/drawing/2014/main" id="{EAB161B4-7C7A-7784-FED7-E73472BF1C9D}"/>
                </a:ext>
              </a:extLst>
            </p:cNvPr>
            <p:cNvSpPr txBox="1"/>
            <p:nvPr/>
          </p:nvSpPr>
          <p:spPr>
            <a:xfrm>
              <a:off x="10396331" y="7967964"/>
              <a:ext cx="975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GTFCCsecretariat@who.int </a:t>
              </a:r>
              <a:endParaRPr kumimoji="0" lang="en-US" sz="1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TextBox 8">
            <a:extLst>
              <a:ext uri="{FF2B5EF4-FFF2-40B4-BE49-F238E27FC236}">
                <a16:creationId xmlns:a16="http://schemas.microsoft.com/office/drawing/2014/main" id="{7F3D4E23-E5A4-8D41-B8CB-FEDDF9C46C51}"/>
              </a:ext>
            </a:extLst>
          </p:cNvPr>
          <p:cNvSpPr txBox="1"/>
          <p:nvPr/>
        </p:nvSpPr>
        <p:spPr>
          <a:xfrm>
            <a:off x="7846751" y="4507832"/>
            <a:ext cx="75674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any question or technical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contact the GTFCC Secretariat</a:t>
            </a:r>
          </a:p>
        </p:txBody>
      </p:sp>
      <p:sp>
        <p:nvSpPr>
          <p:cNvPr id="10" name="TextBox 9">
            <a:extLst>
              <a:ext uri="{FF2B5EF4-FFF2-40B4-BE49-F238E27FC236}">
                <a16:creationId xmlns:a16="http://schemas.microsoft.com/office/drawing/2014/main" id="{33C4B126-65D9-30FC-EA8B-6530E7487679}"/>
              </a:ext>
            </a:extLst>
          </p:cNvPr>
          <p:cNvSpPr txBox="1"/>
          <p:nvPr/>
        </p:nvSpPr>
        <p:spPr>
          <a:xfrm>
            <a:off x="3429000" y="2542665"/>
            <a:ext cx="1198517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and its network of partners is here to support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5B811DC8-4674-285E-B144-0402AFA6B539}"/>
              </a:ext>
            </a:extLst>
          </p:cNvPr>
          <p:cNvPicPr>
            <a:picLocks noChangeAspect="1"/>
          </p:cNvPicPr>
          <p:nvPr/>
        </p:nvPicPr>
        <p:blipFill>
          <a:blip r:embed="rId4"/>
          <a:stretch>
            <a:fillRect/>
          </a:stretch>
        </p:blipFill>
        <p:spPr>
          <a:xfrm>
            <a:off x="3208528" y="4038719"/>
            <a:ext cx="4255364" cy="4001312"/>
          </a:xfrm>
          <a:prstGeom prst="rect">
            <a:avLst/>
          </a:prstGeom>
        </p:spPr>
      </p:pic>
      <p:sp>
        <p:nvSpPr>
          <p:cNvPr id="4" name="Slide Number Placeholder 3">
            <a:extLst>
              <a:ext uri="{FF2B5EF4-FFF2-40B4-BE49-F238E27FC236}">
                <a16:creationId xmlns:a16="http://schemas.microsoft.com/office/drawing/2014/main" id="{D787652F-D572-7B52-69EF-FEF719EEB5B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867749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8C2BB08B-C7DB-22B2-AB22-63E454B44A18}"/>
              </a:ext>
            </a:extLst>
          </p:cNvPr>
          <p:cNvSpPr>
            <a:spLocks noGrp="1"/>
          </p:cNvSpPr>
          <p:nvPr>
            <p:ph type="sldNum" sz="quarter" idx="12"/>
          </p:nvPr>
        </p:nvSpPr>
        <p:spPr>
          <a:xfrm>
            <a:off x="13487400" y="9563100"/>
            <a:ext cx="4114800" cy="547688"/>
          </a:xfrm>
        </p:spPr>
        <p:txBody>
          <a:bodyPr/>
          <a:lstStyle/>
          <a:p>
            <a:fld id="{64BE81A3-ADE1-4B8A-B1A6-4A8F0AD1777A}" type="slidenum">
              <a:rPr lang="en-GB" sz="1200" smtClean="0"/>
              <a:t>16</a:t>
            </a:fld>
            <a:endParaRPr lang="en-GB" sz="1200" dirty="0"/>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5DB75-0496-7013-1503-2E6E509B0DD0}"/>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DF9A13-B1FA-08BD-8EB2-277C6E7048B0}"/>
              </a:ext>
            </a:extLst>
          </p:cNvPr>
          <p:cNvGrpSpPr/>
          <p:nvPr/>
        </p:nvGrpSpPr>
        <p:grpSpPr>
          <a:xfrm>
            <a:off x="1595133" y="3695700"/>
            <a:ext cx="15165057" cy="3238500"/>
            <a:chOff x="1595133" y="3695700"/>
            <a:chExt cx="15165057" cy="3238500"/>
          </a:xfrm>
        </p:grpSpPr>
        <p:sp>
          <p:nvSpPr>
            <p:cNvPr id="20" name="Rectangle 19">
              <a:extLst>
                <a:ext uri="{FF2B5EF4-FFF2-40B4-BE49-F238E27FC236}">
                  <a16:creationId xmlns:a16="http://schemas.microsoft.com/office/drawing/2014/main" id="{6BAB5282-636C-49C9-8906-400122A811EC}"/>
                </a:ext>
              </a:extLst>
            </p:cNvPr>
            <p:cNvSpPr/>
            <p:nvPr/>
          </p:nvSpPr>
          <p:spPr>
            <a:xfrm>
              <a:off x="2891162" y="4094299"/>
              <a:ext cx="12658076" cy="23827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595133" y="3695700"/>
              <a:ext cx="1443990" cy="32385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16200" y="3695700"/>
              <a:ext cx="1443990" cy="32385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738762" y="5039427"/>
            <a:ext cx="12277076" cy="523220"/>
          </a:xfrm>
          <a:prstGeom prst="rect">
            <a:avLst/>
          </a:prstGeom>
          <a:noFill/>
        </p:spPr>
        <p:txBody>
          <a:bodyPr wrap="square" rtlCol="0">
            <a:spAutoFit/>
          </a:bodyPr>
          <a:lstStyle/>
          <a:p>
            <a:pPr marL="457200" marR="0" lvl="0" indent="-457200" algn="ctr" defTabSz="1371600" rtl="0" eaLnBrk="1" fontAlgn="auto" latinLnBrk="0" hangingPunct="1">
              <a:lnSpc>
                <a:spcPct val="100000"/>
              </a:lnSpc>
              <a:spcBef>
                <a:spcPts val="0"/>
              </a:spcBef>
              <a:spcAft>
                <a:spcPts val="3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Where to find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supporting material </a:t>
            </a: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on cholera surveillance</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62000" y="-1246167"/>
            <a:ext cx="1010843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85329"/>
            <a:ext cx="101084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09103C01-E753-BA52-FF3B-1FAA0057A7AA}"/>
              </a:ext>
            </a:extLst>
          </p:cNvPr>
          <p:cNvSpPr>
            <a:spLocks noGrp="1"/>
          </p:cNvSpPr>
          <p:nvPr>
            <p:ph type="sldNum" sz="quarter" idx="7"/>
          </p:nvPr>
        </p:nvSpPr>
        <p:spPr>
          <a:xfrm>
            <a:off x="13213080" y="9748749"/>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E4553E-2684-6B4A-3A01-9CFDE21B678D}"/>
              </a:ext>
            </a:extLst>
          </p:cNvPr>
          <p:cNvPicPr>
            <a:picLocks noChangeAspect="1"/>
          </p:cNvPicPr>
          <p:nvPr/>
        </p:nvPicPr>
        <p:blipFill>
          <a:blip r:embed="rId3"/>
          <a:stretch>
            <a:fillRect/>
          </a:stretch>
        </p:blipFill>
        <p:spPr>
          <a:xfrm>
            <a:off x="2708" y="0"/>
            <a:ext cx="18282583" cy="10287000"/>
          </a:xfrm>
          <a:prstGeom prst="rect">
            <a:avLst/>
          </a:prstGeom>
        </p:spPr>
      </p:pic>
      <p:sp>
        <p:nvSpPr>
          <p:cNvPr id="7" name="TextBox 6">
            <a:extLst>
              <a:ext uri="{FF2B5EF4-FFF2-40B4-BE49-F238E27FC236}">
                <a16:creationId xmlns:a16="http://schemas.microsoft.com/office/drawing/2014/main" id="{360C96F9-44D0-CB6C-FE60-B365A5A00A48}"/>
              </a:ext>
            </a:extLst>
          </p:cNvPr>
          <p:cNvSpPr txBox="1"/>
          <p:nvPr/>
        </p:nvSpPr>
        <p:spPr>
          <a:xfrm>
            <a:off x="14706600" y="9948446"/>
            <a:ext cx="3581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err="1">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ted from: </a:t>
            </a:r>
            <a:r>
              <a:rPr kumimoji="0" lang="en-US" sz="1600" b="0" i="0" u="none" strike="noStrike" kern="1200" cap="none" spc="0" normalizeH="0" baseline="0" noProof="0" dirty="0">
                <a:ln>
                  <a:noFill/>
                </a:ln>
                <a:solidFill>
                  <a:schemeClr val="tx1">
                    <a:lumMod val="65000"/>
                    <a:lumOff val="35000"/>
                  </a:schemeClr>
                </a:solidFill>
                <a:effectLst/>
                <a:uLnTx/>
                <a:uFillTx/>
                <a:latin typeface="-apple-system"/>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latin typeface="-apple-system"/>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latin typeface="-apple-system"/>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56EA60D9-388B-4FBE-E2D0-4F33C8C3351B}"/>
              </a:ext>
            </a:extLst>
          </p:cNvPr>
          <p:cNvSpPr/>
          <p:nvPr/>
        </p:nvSpPr>
        <p:spPr>
          <a:xfrm>
            <a:off x="-32083" y="4229100"/>
            <a:ext cx="4604084" cy="1676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GTFCC App</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02735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737413" y="-495300"/>
            <a:ext cx="9729013" cy="2057400"/>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C6FEF14-6C9B-FB76-592B-8AE031567E95}"/>
              </a:ext>
            </a:extLst>
          </p:cNvPr>
          <p:cNvGrpSpPr/>
          <p:nvPr/>
        </p:nvGrpSpPr>
        <p:grpSpPr>
          <a:xfrm>
            <a:off x="6019800" y="8195585"/>
            <a:ext cx="11584225" cy="1898624"/>
            <a:chOff x="6019800" y="8195585"/>
            <a:chExt cx="11584225" cy="1898624"/>
          </a:xfrm>
        </p:grpSpPr>
        <p:sp>
          <p:nvSpPr>
            <p:cNvPr id="4" name="Freeform 4">
              <a:extLst>
                <a:ext uri="{FF2B5EF4-FFF2-40B4-BE49-F238E27FC236}">
                  <a16:creationId xmlns:a16="http://schemas.microsoft.com/office/drawing/2014/main" id="{DF2C99C2-44D8-2E43-AC2D-45E8DC8BB602}"/>
                </a:ext>
              </a:extLst>
            </p:cNvPr>
            <p:cNvSpPr/>
            <p:nvPr/>
          </p:nvSpPr>
          <p:spPr>
            <a:xfrm>
              <a:off x="8198840" y="8464569"/>
              <a:ext cx="9405185"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pic>
          <p:nvPicPr>
            <p:cNvPr id="6" name="object 6"/>
            <p:cNvPicPr/>
            <p:nvPr/>
          </p:nvPicPr>
          <p:blipFill>
            <a:blip r:embed="rId3" cstate="print"/>
            <a:stretch>
              <a:fillRect/>
            </a:stretch>
          </p:blipFill>
          <p:spPr>
            <a:xfrm>
              <a:off x="6019800" y="8195585"/>
              <a:ext cx="1898624" cy="1898624"/>
            </a:xfrm>
            <a:prstGeom prst="rect">
              <a:avLst/>
            </a:prstGeom>
          </p:spPr>
        </p:pic>
        <p:sp>
          <p:nvSpPr>
            <p:cNvPr id="3" name="TextBox 2">
              <a:extLst>
                <a:ext uri="{FF2B5EF4-FFF2-40B4-BE49-F238E27FC236}">
                  <a16:creationId xmlns:a16="http://schemas.microsoft.com/office/drawing/2014/main" id="{CFAE97E6-04B8-240B-77B4-8254F0C1AFC6}"/>
                </a:ext>
              </a:extLst>
            </p:cNvPr>
            <p:cNvSpPr txBox="1"/>
            <p:nvPr/>
          </p:nvSpPr>
          <p:spPr>
            <a:xfrm>
              <a:off x="8198840" y="8898674"/>
              <a:ext cx="940518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8" normalizeH="0" baseline="0" noProof="0" dirty="0">
                  <a:ln>
                    <a:noFill/>
                  </a:ln>
                  <a:solidFill>
                    <a:srgbClr val="009999"/>
                  </a:solidFill>
                  <a:effectLst/>
                  <a:uLnTx/>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https://www.gtfcc.org/cholera-app/</a:t>
              </a: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6324600" y="2843509"/>
            <a:ext cx="10650678" cy="464742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Phone-based application for health professionals</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Free</a:t>
            </a:r>
            <a:r>
              <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charge</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Compatible with Android and iOS </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Can be used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offline</a:t>
            </a: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lang="en-US" sz="2800" dirty="0">
                <a:solidFill>
                  <a:prstClr val="black"/>
                </a:solidFill>
                <a:latin typeface="Atkinson Hyperlegible"/>
              </a:rPr>
              <a:t>S</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ummary</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guidance and practical tools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including:</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Testing </a:t>
            </a:r>
          </a:p>
        </p:txBody>
      </p:sp>
      <p:sp>
        <p:nvSpPr>
          <p:cNvPr id="15" name="TextBox 10">
            <a:extLst>
              <a:ext uri="{FF2B5EF4-FFF2-40B4-BE49-F238E27FC236}">
                <a16:creationId xmlns:a16="http://schemas.microsoft.com/office/drawing/2014/main" id="{9D755FF5-F7EE-8D12-5B61-D3B37FEE1515}"/>
              </a:ext>
            </a:extLst>
          </p:cNvPr>
          <p:cNvSpPr txBox="1"/>
          <p:nvPr/>
        </p:nvSpPr>
        <p:spPr>
          <a:xfrm>
            <a:off x="838200" y="619883"/>
            <a:ext cx="6909818" cy="549638"/>
          </a:xfrm>
          <a:prstGeom prst="rect">
            <a:avLst/>
          </a:prstGeom>
        </p:spPr>
        <p:txBody>
          <a:bodyPr wrap="square" lIns="0" tIns="0" rIns="0" bIns="0" rtlCol="0" anchor="t">
            <a:spAutoFit/>
          </a:bodyPr>
          <a:lstStyle/>
          <a:p>
            <a:pPr marL="0" marR="0" lvl="0" indent="0" defTabSz="914400" rtl="0" eaLnBrk="1" fontAlgn="auto" latinLnBrk="0" hangingPunct="1">
              <a:lnSpc>
                <a:spcPts val="4067"/>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pp</a:t>
            </a:r>
          </a:p>
        </p:txBody>
      </p:sp>
      <p:pic>
        <p:nvPicPr>
          <p:cNvPr id="5" name="Picture 4" descr="A group of icons on a green background&#10;&#10;Description automatically generated">
            <a:extLst>
              <a:ext uri="{FF2B5EF4-FFF2-40B4-BE49-F238E27FC236}">
                <a16:creationId xmlns:a16="http://schemas.microsoft.com/office/drawing/2014/main" id="{39A48042-3FD8-CC84-8BDA-F6A703E7FB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975" y="1955626"/>
            <a:ext cx="4329887" cy="8138583"/>
          </a:xfrm>
          <a:prstGeom prst="rect">
            <a:avLst/>
          </a:prstGeom>
        </p:spPr>
      </p:pic>
      <p:sp>
        <p:nvSpPr>
          <p:cNvPr id="8" name="Slide Number Placeholder 7">
            <a:extLst>
              <a:ext uri="{FF2B5EF4-FFF2-40B4-BE49-F238E27FC236}">
                <a16:creationId xmlns:a16="http://schemas.microsoft.com/office/drawing/2014/main" id="{3ED76A28-103E-9979-5FE9-6DA61EC2B8AD}"/>
              </a:ext>
            </a:extLst>
          </p:cNvPr>
          <p:cNvSpPr>
            <a:spLocks noGrp="1"/>
          </p:cNvSpPr>
          <p:nvPr>
            <p:ph type="sldNum" sz="quarter" idx="12"/>
          </p:nvPr>
        </p:nvSpPr>
        <p:spPr>
          <a:xfrm>
            <a:off x="15697200" y="9859715"/>
            <a:ext cx="2133600" cy="365125"/>
          </a:xfrm>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459400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29698-6E0A-DF08-CC5B-8097F3891C5F}"/>
              </a:ext>
            </a:extLst>
          </p:cNvPr>
          <p:cNvPicPr>
            <a:picLocks noChangeAspect="1"/>
          </p:cNvPicPr>
          <p:nvPr/>
        </p:nvPicPr>
        <p:blipFill>
          <a:blip r:embed="rId3"/>
          <a:stretch>
            <a:fillRect/>
          </a:stretch>
        </p:blipFill>
        <p:spPr>
          <a:xfrm>
            <a:off x="-183871" y="-495300"/>
            <a:ext cx="18655742" cy="11049000"/>
          </a:xfrm>
          <a:prstGeom prst="rect">
            <a:avLst/>
          </a:prstGeom>
        </p:spPr>
      </p:pic>
      <p:sp>
        <p:nvSpPr>
          <p:cNvPr id="9" name="TextBox 8">
            <a:extLst>
              <a:ext uri="{FF2B5EF4-FFF2-40B4-BE49-F238E27FC236}">
                <a16:creationId xmlns:a16="http://schemas.microsoft.com/office/drawing/2014/main" id="{9BF2D390-7E88-6612-1893-0AC7090DD68F}"/>
              </a:ext>
            </a:extLst>
          </p:cNvPr>
          <p:cNvSpPr txBox="1"/>
          <p:nvPr/>
        </p:nvSpPr>
        <p:spPr>
          <a:xfrm>
            <a:off x="14249400" y="9918366"/>
            <a:ext cx="4054642"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 Andrew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Esiebo</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7" name="Rectangle: Diagonal Corners Rounded 6">
            <a:extLst>
              <a:ext uri="{FF2B5EF4-FFF2-40B4-BE49-F238E27FC236}">
                <a16:creationId xmlns:a16="http://schemas.microsoft.com/office/drawing/2014/main" id="{493A2D85-9AF4-94E0-EF42-2BB5D51BF10A}"/>
              </a:ext>
            </a:extLst>
          </p:cNvPr>
          <p:cNvSpPr/>
          <p:nvPr/>
        </p:nvSpPr>
        <p:spPr>
          <a:xfrm>
            <a:off x="-32083" y="4229100"/>
            <a:ext cx="4604084" cy="1676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GTFCC </a:t>
            </a:r>
            <a:r>
              <a:rPr lang="fr-FR" sz="4800" b="1" dirty="0" err="1">
                <a:solidFill>
                  <a:prstClr val="white"/>
                </a:solidFill>
                <a:latin typeface="Cavolini" panose="03000502040302020204" pitchFamily="66" charset="0"/>
                <a:cs typeface="Cavolini" panose="03000502040302020204" pitchFamily="66" charset="0"/>
              </a:rPr>
              <a:t>website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56049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685800" y="-210042"/>
            <a:ext cx="10744200" cy="1586217"/>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275B0F7-8B01-B4BB-3821-B142078C6EFA}"/>
              </a:ext>
            </a:extLst>
          </p:cNvPr>
          <p:cNvGrpSpPr/>
          <p:nvPr/>
        </p:nvGrpSpPr>
        <p:grpSpPr>
          <a:xfrm>
            <a:off x="7143344" y="3238500"/>
            <a:ext cx="10002723" cy="1252724"/>
            <a:chOff x="7143344" y="3238500"/>
            <a:chExt cx="10002723" cy="1252724"/>
          </a:xfrm>
        </p:grpSpPr>
        <p:sp>
          <p:nvSpPr>
            <p:cNvPr id="4" name="Freeform 4">
              <a:extLst>
                <a:ext uri="{FF2B5EF4-FFF2-40B4-BE49-F238E27FC236}">
                  <a16:creationId xmlns:a16="http://schemas.microsoft.com/office/drawing/2014/main" id="{DF2C99C2-44D8-2E43-AC2D-45E8DC8BB602}"/>
                </a:ext>
              </a:extLst>
            </p:cNvPr>
            <p:cNvSpPr/>
            <p:nvPr/>
          </p:nvSpPr>
          <p:spPr>
            <a:xfrm>
              <a:off x="7143344" y="3238500"/>
              <a:ext cx="9985621"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CFAE97E6-04B8-240B-77B4-8254F0C1AFC6}"/>
                </a:ext>
              </a:extLst>
            </p:cNvPr>
            <p:cNvSpPr txBox="1"/>
            <p:nvPr/>
          </p:nvSpPr>
          <p:spPr>
            <a:xfrm>
              <a:off x="7143344" y="3616675"/>
              <a:ext cx="1000272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8" normalizeH="0" baseline="0" noProof="0" dirty="0">
                  <a:ln>
                    <a:noFill/>
                  </a:ln>
                  <a:solidFill>
                    <a:srgbClr val="009999"/>
                  </a:solidFill>
                  <a:effectLst/>
                  <a:uLnTx/>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a:t>
              </a:r>
              <a:r>
                <a:rPr kumimoji="0" lang="en-US" sz="2800" i="0" u="none" strike="noStrike" kern="1200" cap="none" spc="-8" normalizeH="0" baseline="0" noProof="0" dirty="0" err="1">
                  <a:ln>
                    <a:noFill/>
                  </a:ln>
                  <a:solidFill>
                    <a:srgbClr val="009999"/>
                  </a:solidFill>
                  <a:effectLst/>
                  <a:uLnTx/>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www.gtfcc.org</a:t>
              </a:r>
              <a:r>
                <a:rPr kumimoji="0" lang="en-US" sz="2800" i="0" u="none" strike="noStrike" kern="1200" cap="none" spc="-8" normalizeH="0" baseline="0" noProof="0" dirty="0">
                  <a:ln>
                    <a:noFill/>
                  </a:ln>
                  <a:solidFill>
                    <a:srgbClr val="009999"/>
                  </a:solidFill>
                  <a:effectLst/>
                  <a:uLnTx/>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/resources</a:t>
              </a: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8610600" y="5089358"/>
            <a:ext cx="10415018" cy="175432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Detailed technical guidance including on:</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Testing </a:t>
            </a:r>
          </a:p>
        </p:txBody>
      </p:sp>
      <p:sp>
        <p:nvSpPr>
          <p:cNvPr id="15" name="TextBox 10">
            <a:extLst>
              <a:ext uri="{FF2B5EF4-FFF2-40B4-BE49-F238E27FC236}">
                <a16:creationId xmlns:a16="http://schemas.microsoft.com/office/drawing/2014/main" id="{9D755FF5-F7EE-8D12-5B61-D3B37FEE1515}"/>
              </a:ext>
            </a:extLst>
          </p:cNvPr>
          <p:cNvSpPr txBox="1"/>
          <p:nvPr/>
        </p:nvSpPr>
        <p:spPr>
          <a:xfrm>
            <a:off x="-328544" y="583066"/>
            <a:ext cx="10415018" cy="563616"/>
          </a:xfrm>
          <a:prstGeom prst="rect">
            <a:avLst/>
          </a:prstGeom>
        </p:spPr>
        <p:txBody>
          <a:bodyPr wrap="square" lIns="0" tIns="0" rIns="0" bIns="0" rtlCol="0" anchor="t">
            <a:spAutoFit/>
          </a:bodyPr>
          <a:lstStyle/>
          <a:p>
            <a:pPr marL="0" marR="0" lvl="0" indent="0" algn="ctr" defTabSz="914400" rtl="0" eaLnBrk="1" fontAlgn="auto" latinLnBrk="0" hangingPunct="1">
              <a:lnSpc>
                <a:spcPts val="4067"/>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website – Resources tab</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D6DC267E-652C-CA58-464F-61B17793C427}"/>
              </a:ext>
            </a:extLst>
          </p:cNvPr>
          <p:cNvPicPr>
            <a:picLocks noChangeAspect="1"/>
          </p:cNvPicPr>
          <p:nvPr/>
        </p:nvPicPr>
        <p:blipFill>
          <a:blip r:embed="rId4"/>
          <a:stretch>
            <a:fillRect/>
          </a:stretch>
        </p:blipFill>
        <p:spPr>
          <a:xfrm>
            <a:off x="281243" y="2719342"/>
            <a:ext cx="5990931" cy="5645086"/>
          </a:xfrm>
          <a:prstGeom prst="rect">
            <a:avLst/>
          </a:prstGeom>
        </p:spPr>
      </p:pic>
      <p:sp>
        <p:nvSpPr>
          <p:cNvPr id="7" name="Rectangle 6">
            <a:extLst>
              <a:ext uri="{FF2B5EF4-FFF2-40B4-BE49-F238E27FC236}">
                <a16:creationId xmlns:a16="http://schemas.microsoft.com/office/drawing/2014/main" id="{CE05B257-2C56-777F-B3D7-D72CCE0705DD}"/>
              </a:ext>
            </a:extLst>
          </p:cNvPr>
          <p:cNvSpPr/>
          <p:nvPr/>
        </p:nvSpPr>
        <p:spPr>
          <a:xfrm>
            <a:off x="1295400" y="6843684"/>
            <a:ext cx="2743200" cy="409632"/>
          </a:xfrm>
          <a:prstGeom prst="rect">
            <a:avLst/>
          </a:prstGeom>
          <a:solidFill>
            <a:srgbClr val="F9C055">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A7AD2-B372-2FEA-C770-847B2CA673AD}"/>
              </a:ext>
            </a:extLst>
          </p:cNvPr>
          <p:cNvSpPr/>
          <p:nvPr/>
        </p:nvSpPr>
        <p:spPr>
          <a:xfrm>
            <a:off x="1285240" y="7604056"/>
            <a:ext cx="2753360" cy="435044"/>
          </a:xfrm>
          <a:prstGeom prst="rect">
            <a:avLst/>
          </a:prstGeom>
          <a:solidFill>
            <a:srgbClr val="F9C055">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95F6220-26B8-26D4-610C-351B89BA64B4}"/>
              </a:ext>
            </a:extLst>
          </p:cNvPr>
          <p:cNvSpPr>
            <a:spLocks noGrp="1"/>
          </p:cNvSpPr>
          <p:nvPr>
            <p:ph type="sldNum" sz="quarter" idx="12"/>
          </p:nvPr>
        </p:nvSpPr>
        <p:spPr>
          <a:xfrm>
            <a:off x="15468600" y="9639300"/>
            <a:ext cx="2133600" cy="365125"/>
          </a:xfrm>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15639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490467" y="-1448904"/>
            <a:ext cx="9634467"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778356" y="502351"/>
            <a:ext cx="113276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Cholera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a:t>
            </a:r>
          </a:p>
        </p:txBody>
      </p:sp>
      <p:pic>
        <p:nvPicPr>
          <p:cNvPr id="5" name="Picture 4">
            <a:extLst>
              <a:ext uri="{FF2B5EF4-FFF2-40B4-BE49-F238E27FC236}">
                <a16:creationId xmlns:a16="http://schemas.microsoft.com/office/drawing/2014/main" id="{04CEC7FB-2B3E-3590-C00E-B7545990DE96}"/>
              </a:ext>
            </a:extLst>
          </p:cNvPr>
          <p:cNvPicPr>
            <a:picLocks noChangeAspect="1"/>
          </p:cNvPicPr>
          <p:nvPr/>
        </p:nvPicPr>
        <p:blipFill>
          <a:blip r:embed="rId3"/>
          <a:stretch>
            <a:fillRect/>
          </a:stretch>
        </p:blipFill>
        <p:spPr>
          <a:xfrm>
            <a:off x="3710715" y="8087372"/>
            <a:ext cx="1722569" cy="1729515"/>
          </a:xfrm>
          <a:prstGeom prst="rect">
            <a:avLst/>
          </a:prstGeom>
        </p:spPr>
      </p:pic>
      <p:grpSp>
        <p:nvGrpSpPr>
          <p:cNvPr id="14" name="Group 13">
            <a:extLst>
              <a:ext uri="{FF2B5EF4-FFF2-40B4-BE49-F238E27FC236}">
                <a16:creationId xmlns:a16="http://schemas.microsoft.com/office/drawing/2014/main" id="{051F1F58-F8C6-7BC7-B1F2-603C7F7A852B}"/>
              </a:ext>
            </a:extLst>
          </p:cNvPr>
          <p:cNvGrpSpPr/>
          <p:nvPr/>
        </p:nvGrpSpPr>
        <p:grpSpPr>
          <a:xfrm>
            <a:off x="858251" y="2015992"/>
            <a:ext cx="7904748" cy="5940512"/>
            <a:chOff x="858251" y="2015992"/>
            <a:chExt cx="7904748" cy="5940512"/>
          </a:xfrm>
        </p:grpSpPr>
        <p:sp>
          <p:nvSpPr>
            <p:cNvPr id="9" name="Rectangle 8">
              <a:extLst>
                <a:ext uri="{FF2B5EF4-FFF2-40B4-BE49-F238E27FC236}">
                  <a16:creationId xmlns:a16="http://schemas.microsoft.com/office/drawing/2014/main" id="{F3ED4A90-A360-C0E9-B7D9-06D112E7BF3E}"/>
                </a:ext>
              </a:extLst>
            </p:cNvPr>
            <p:cNvSpPr/>
            <p:nvPr/>
          </p:nvSpPr>
          <p:spPr>
            <a:xfrm>
              <a:off x="914398" y="2015992"/>
              <a:ext cx="7543801"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ED9FC37D-FD4D-B7C1-5E37-0B992C6B4C04}"/>
                </a:ext>
              </a:extLst>
            </p:cNvPr>
            <p:cNvPicPr>
              <a:picLocks noChangeAspect="1"/>
            </p:cNvPicPr>
            <p:nvPr/>
          </p:nvPicPr>
          <p:blipFill>
            <a:blip r:embed="rId4"/>
            <a:stretch>
              <a:fillRect/>
            </a:stretch>
          </p:blipFill>
          <p:spPr>
            <a:xfrm>
              <a:off x="2960309" y="4551174"/>
              <a:ext cx="3451978" cy="3405330"/>
            </a:xfrm>
            <a:prstGeom prst="rect">
              <a:avLst/>
            </a:prstGeom>
          </p:spPr>
        </p:pic>
        <p:sp>
          <p:nvSpPr>
            <p:cNvPr id="6" name="TextBox 5">
              <a:extLst>
                <a:ext uri="{FF2B5EF4-FFF2-40B4-BE49-F238E27FC236}">
                  <a16:creationId xmlns:a16="http://schemas.microsoft.com/office/drawing/2014/main" id="{48F6E0D4-735F-8D0B-7CEC-EDE09E42870E}"/>
                </a:ext>
              </a:extLst>
            </p:cNvPr>
            <p:cNvSpPr txBox="1"/>
            <p:nvPr/>
          </p:nvSpPr>
          <p:spPr>
            <a:xfrm>
              <a:off x="858251" y="2189357"/>
              <a:ext cx="7656094" cy="86177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Technical g</a:t>
              </a:r>
              <a:r>
                <a:rPr lang="fr-FR"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uidance</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64AF088-8773-D5EC-8C94-36705AD245A1}"/>
                </a:ext>
              </a:extLst>
            </p:cNvPr>
            <p:cNvSpPr txBox="1"/>
            <p:nvPr/>
          </p:nvSpPr>
          <p:spPr>
            <a:xfrm>
              <a:off x="1600200" y="3363432"/>
              <a:ext cx="7162799" cy="892552"/>
            </a:xfrm>
            <a:prstGeom prst="rect">
              <a:avLst/>
            </a:prstGeom>
            <a:noFill/>
          </p:spPr>
          <p:txBody>
            <a:bodyPr wrap="square" rtlCol="0">
              <a:spAutoFit/>
            </a:bodyPr>
            <a:lstStyle/>
            <a:p>
              <a:pPr marL="457200" indent="-457200">
                <a:buBlip>
                  <a:blip r:embed="rId5"/>
                </a:buBlip>
              </a:pPr>
              <a:r>
                <a:rPr lang="en-US" sz="2600" dirty="0">
                  <a:latin typeface="Atkinson Hyperlegible" panose="020B0604020202020204" charset="0"/>
                </a:rPr>
                <a:t>Detailed technical </a:t>
              </a:r>
              <a:r>
                <a:rPr lang="en-US" sz="2600" dirty="0">
                  <a:solidFill>
                    <a:srgbClr val="009999"/>
                  </a:solidFill>
                  <a:latin typeface="Atkinson Hyperlegible Bold" panose="020B0604020202020204" charset="0"/>
                </a:rPr>
                <a:t>guidance on cholera surveillance</a:t>
              </a:r>
            </a:p>
          </p:txBody>
        </p:sp>
      </p:grpSp>
      <p:pic>
        <p:nvPicPr>
          <p:cNvPr id="16" name="Picture 15">
            <a:extLst>
              <a:ext uri="{FF2B5EF4-FFF2-40B4-BE49-F238E27FC236}">
                <a16:creationId xmlns:a16="http://schemas.microsoft.com/office/drawing/2014/main" id="{535C2941-1D27-3406-06CF-EFC9BC2FEB32}"/>
              </a:ext>
            </a:extLst>
          </p:cNvPr>
          <p:cNvPicPr>
            <a:picLocks noChangeAspect="1"/>
          </p:cNvPicPr>
          <p:nvPr/>
        </p:nvPicPr>
        <p:blipFill>
          <a:blip r:embed="rId6"/>
          <a:stretch>
            <a:fillRect/>
          </a:stretch>
        </p:blipFill>
        <p:spPr>
          <a:xfrm>
            <a:off x="12933414" y="8097815"/>
            <a:ext cx="1722580" cy="1719072"/>
          </a:xfrm>
          <a:prstGeom prst="rect">
            <a:avLst/>
          </a:prstGeom>
        </p:spPr>
      </p:pic>
      <p:grpSp>
        <p:nvGrpSpPr>
          <p:cNvPr id="15" name="Group 14">
            <a:extLst>
              <a:ext uri="{FF2B5EF4-FFF2-40B4-BE49-F238E27FC236}">
                <a16:creationId xmlns:a16="http://schemas.microsoft.com/office/drawing/2014/main" id="{7F555672-5A5E-7D65-281A-087E447B4FC6}"/>
              </a:ext>
            </a:extLst>
          </p:cNvPr>
          <p:cNvGrpSpPr/>
          <p:nvPr/>
        </p:nvGrpSpPr>
        <p:grpSpPr>
          <a:xfrm>
            <a:off x="9918032" y="2026920"/>
            <a:ext cx="7916779" cy="5736109"/>
            <a:chOff x="9918032" y="2026920"/>
            <a:chExt cx="7916779" cy="5736109"/>
          </a:xfrm>
        </p:grpSpPr>
        <p:pic>
          <p:nvPicPr>
            <p:cNvPr id="11" name="Picture 10">
              <a:extLst>
                <a:ext uri="{FF2B5EF4-FFF2-40B4-BE49-F238E27FC236}">
                  <a16:creationId xmlns:a16="http://schemas.microsoft.com/office/drawing/2014/main" id="{AF7FCEF7-C687-8DFB-85B9-0CC8D29F50D6}"/>
                </a:ext>
              </a:extLst>
            </p:cNvPr>
            <p:cNvPicPr>
              <a:picLocks noChangeAspect="1"/>
            </p:cNvPicPr>
            <p:nvPr/>
          </p:nvPicPr>
          <p:blipFill>
            <a:blip r:embed="rId7"/>
            <a:stretch>
              <a:fillRect/>
            </a:stretch>
          </p:blipFill>
          <p:spPr>
            <a:xfrm>
              <a:off x="11644686" y="4361461"/>
              <a:ext cx="3775225" cy="3401568"/>
            </a:xfrm>
            <a:prstGeom prst="rect">
              <a:avLst/>
            </a:prstGeom>
          </p:spPr>
        </p:pic>
        <p:sp>
          <p:nvSpPr>
            <p:cNvPr id="12" name="Rectangle 11">
              <a:extLst>
                <a:ext uri="{FF2B5EF4-FFF2-40B4-BE49-F238E27FC236}">
                  <a16:creationId xmlns:a16="http://schemas.microsoft.com/office/drawing/2014/main" id="{2F668173-31A5-8A38-26F1-5451AEC10405}"/>
                </a:ext>
              </a:extLst>
            </p:cNvPr>
            <p:cNvSpPr/>
            <p:nvPr/>
          </p:nvSpPr>
          <p:spPr>
            <a:xfrm>
              <a:off x="9918032" y="2026920"/>
              <a:ext cx="7543800"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392227F-F531-2485-3E99-7BE655E90551}"/>
                </a:ext>
              </a:extLst>
            </p:cNvPr>
            <p:cNvSpPr txBox="1"/>
            <p:nvPr/>
          </p:nvSpPr>
          <p:spPr>
            <a:xfrm>
              <a:off x="9928278" y="2204355"/>
              <a:ext cx="7543801" cy="584775"/>
            </a:xfrm>
            <a:prstGeom prst="rect">
              <a:avLst/>
            </a:prstGeom>
            <a:noFill/>
          </p:spPr>
          <p:txBody>
            <a:bodyPr wrap="square" rtlCol="0">
              <a:spAutoFit/>
            </a:bodyPr>
            <a:lstStyle/>
            <a:p>
              <a:pPr algn="ctr">
                <a:defRPr/>
              </a:pPr>
              <a:r>
                <a:rPr lang="fr-FR"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Assessment</a:t>
              </a: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of surveillance</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xtBox 17">
              <a:extLst>
                <a:ext uri="{FF2B5EF4-FFF2-40B4-BE49-F238E27FC236}">
                  <a16:creationId xmlns:a16="http://schemas.microsoft.com/office/drawing/2014/main" id="{73870A6D-1A4E-53C6-11D0-89AC7EE53F74}"/>
                </a:ext>
              </a:extLst>
            </p:cNvPr>
            <p:cNvSpPr txBox="1"/>
            <p:nvPr/>
          </p:nvSpPr>
          <p:spPr>
            <a:xfrm>
              <a:off x="10026815" y="3390900"/>
              <a:ext cx="7807996" cy="892552"/>
            </a:xfrm>
            <a:prstGeom prst="rect">
              <a:avLst/>
            </a:prstGeom>
            <a:noFill/>
          </p:spPr>
          <p:txBody>
            <a:bodyPr wrap="square" rtlCol="0">
              <a:spAutoFit/>
            </a:bodyPr>
            <a:lstStyle/>
            <a:p>
              <a:pPr marL="457200" indent="-457200">
                <a:buBlip>
                  <a:blip r:embed="rId5"/>
                </a:buBlip>
              </a:pPr>
              <a:r>
                <a:rPr lang="en-US" sz="2600" dirty="0">
                  <a:latin typeface="Atkinson Hyperlegible" panose="020B0604020202020204" charset="0"/>
                </a:rPr>
                <a:t>Standard method </a:t>
              </a:r>
              <a:r>
                <a:rPr lang="en-US" sz="2600">
                  <a:latin typeface="Atkinson Hyperlegible" panose="020B0604020202020204" charset="0"/>
                </a:rPr>
                <a:t>for countries to </a:t>
              </a:r>
              <a:r>
                <a:rPr lang="en-US" sz="2600" dirty="0">
                  <a:solidFill>
                    <a:srgbClr val="009999"/>
                  </a:solidFill>
                  <a:latin typeface="Atkinson Hyperlegible Bold" panose="020B0604020202020204" charset="0"/>
                </a:rPr>
                <a:t>self-assess cholera surveillance</a:t>
              </a:r>
              <a:r>
                <a:rPr lang="en-US" sz="2600" dirty="0">
                  <a:latin typeface="Atkinson Hyperlegible" panose="020B0604020202020204" charset="0"/>
                </a:rPr>
                <a:t> system/strategy</a:t>
              </a:r>
            </a:p>
          </p:txBody>
        </p:sp>
      </p:grpSp>
      <p:grpSp>
        <p:nvGrpSpPr>
          <p:cNvPr id="17" name="Group 16">
            <a:extLst>
              <a:ext uri="{FF2B5EF4-FFF2-40B4-BE49-F238E27FC236}">
                <a16:creationId xmlns:a16="http://schemas.microsoft.com/office/drawing/2014/main" id="{DF21B4F8-4FAF-95A3-A4D3-A7D3E9D5C841}"/>
              </a:ext>
            </a:extLst>
          </p:cNvPr>
          <p:cNvGrpSpPr/>
          <p:nvPr/>
        </p:nvGrpSpPr>
        <p:grpSpPr>
          <a:xfrm>
            <a:off x="9699694" y="260662"/>
            <a:ext cx="7604506" cy="1252724"/>
            <a:chOff x="9699694" y="260662"/>
            <a:chExt cx="7604506" cy="1252724"/>
          </a:xfrm>
        </p:grpSpPr>
        <p:sp>
          <p:nvSpPr>
            <p:cNvPr id="4" name="Freeform 4">
              <a:extLst>
                <a:ext uri="{FF2B5EF4-FFF2-40B4-BE49-F238E27FC236}">
                  <a16:creationId xmlns:a16="http://schemas.microsoft.com/office/drawing/2014/main" id="{CB504AFA-1473-7100-0A3A-AE047503B290}"/>
                </a:ext>
              </a:extLst>
            </p:cNvPr>
            <p:cNvSpPr/>
            <p:nvPr/>
          </p:nvSpPr>
          <p:spPr>
            <a:xfrm>
              <a:off x="9760399" y="260662"/>
              <a:ext cx="7543800"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86F10485-6544-2843-CA14-045ABF2DFEAE}"/>
                </a:ext>
              </a:extLst>
            </p:cNvPr>
            <p:cNvSpPr txBox="1"/>
            <p:nvPr/>
          </p:nvSpPr>
          <p:spPr>
            <a:xfrm>
              <a:off x="9699694" y="765545"/>
              <a:ext cx="7604506" cy="5023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600" spc="-8" dirty="0" err="1">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CholeraSurveillance</a:t>
              </a:r>
              <a:endPar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9" name="Slide Number Placeholder 18">
            <a:extLst>
              <a:ext uri="{FF2B5EF4-FFF2-40B4-BE49-F238E27FC236}">
                <a16:creationId xmlns:a16="http://schemas.microsoft.com/office/drawing/2014/main" id="{5203197A-4071-AE50-24B7-6D4E0C0C1E41}"/>
              </a:ext>
            </a:extLst>
          </p:cNvPr>
          <p:cNvSpPr>
            <a:spLocks noGrp="1"/>
          </p:cNvSpPr>
          <p:nvPr>
            <p:ph type="sldNum" sz="quarter" idx="12"/>
          </p:nvPr>
        </p:nvSpPr>
        <p:spPr>
          <a:xfrm>
            <a:off x="15419911" y="9521455"/>
            <a:ext cx="2133600" cy="365125"/>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75565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367770" y="-1380739"/>
            <a:ext cx="9511770"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3" name="TextBox 7">
            <a:extLst>
              <a:ext uri="{FF2B5EF4-FFF2-40B4-BE49-F238E27FC236}">
                <a16:creationId xmlns:a16="http://schemas.microsoft.com/office/drawing/2014/main" id="{FA383E5B-B6E0-091D-20E9-89F5186EB443}"/>
              </a:ext>
            </a:extLst>
          </p:cNvPr>
          <p:cNvSpPr txBox="1"/>
          <p:nvPr/>
        </p:nvSpPr>
        <p:spPr>
          <a:xfrm>
            <a:off x="993144" y="535501"/>
            <a:ext cx="77462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Reporting tools</a:t>
            </a:r>
          </a:p>
        </p:txBody>
      </p:sp>
      <p:grpSp>
        <p:nvGrpSpPr>
          <p:cNvPr id="13" name="Group 12">
            <a:extLst>
              <a:ext uri="{FF2B5EF4-FFF2-40B4-BE49-F238E27FC236}">
                <a16:creationId xmlns:a16="http://schemas.microsoft.com/office/drawing/2014/main" id="{1A43FB3F-7E31-A47A-2AE6-251FF50C6496}"/>
              </a:ext>
            </a:extLst>
          </p:cNvPr>
          <p:cNvGrpSpPr/>
          <p:nvPr/>
        </p:nvGrpSpPr>
        <p:grpSpPr>
          <a:xfrm>
            <a:off x="722345" y="1873942"/>
            <a:ext cx="5133215" cy="4198578"/>
            <a:chOff x="722345" y="1873942"/>
            <a:chExt cx="5133215" cy="4198578"/>
          </a:xfrm>
        </p:grpSpPr>
        <p:sp>
          <p:nvSpPr>
            <p:cNvPr id="6" name="Rectangle 5">
              <a:extLst>
                <a:ext uri="{FF2B5EF4-FFF2-40B4-BE49-F238E27FC236}">
                  <a16:creationId xmlns:a16="http://schemas.microsoft.com/office/drawing/2014/main" id="{1A4A2368-4B9B-825C-A8E4-2D259229B2EE}"/>
                </a:ext>
              </a:extLst>
            </p:cNvPr>
            <p:cNvSpPr/>
            <p:nvPr/>
          </p:nvSpPr>
          <p:spPr>
            <a:xfrm>
              <a:off x="722346" y="1873942"/>
              <a:ext cx="5133214"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BB5DD44E-A3FD-A3B7-B31F-32ABC6A06931}"/>
                </a:ext>
              </a:extLst>
            </p:cNvPr>
            <p:cNvPicPr>
              <a:picLocks noChangeAspect="1"/>
            </p:cNvPicPr>
            <p:nvPr/>
          </p:nvPicPr>
          <p:blipFill>
            <a:blip r:embed="rId3"/>
            <a:stretch>
              <a:fillRect/>
            </a:stretch>
          </p:blipFill>
          <p:spPr>
            <a:xfrm>
              <a:off x="722345" y="3052532"/>
              <a:ext cx="5133213" cy="3019988"/>
            </a:xfrm>
            <a:prstGeom prst="rect">
              <a:avLst/>
            </a:prstGeom>
          </p:spPr>
        </p:pic>
        <p:sp>
          <p:nvSpPr>
            <p:cNvPr id="24" name="TextBox 23">
              <a:extLst>
                <a:ext uri="{FF2B5EF4-FFF2-40B4-BE49-F238E27FC236}">
                  <a16:creationId xmlns:a16="http://schemas.microsoft.com/office/drawing/2014/main" id="{EF90FE0B-3574-6038-6743-BE759384AE65}"/>
                </a:ext>
              </a:extLst>
            </p:cNvPr>
            <p:cNvSpPr txBox="1"/>
            <p:nvPr/>
          </p:nvSpPr>
          <p:spPr>
            <a:xfrm>
              <a:off x="722346" y="2077407"/>
              <a:ext cx="5133214"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 report form</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4" name="Group 13">
            <a:extLst>
              <a:ext uri="{FF2B5EF4-FFF2-40B4-BE49-F238E27FC236}">
                <a16:creationId xmlns:a16="http://schemas.microsoft.com/office/drawing/2014/main" id="{E9929F1C-02B2-02BC-8C07-9CBC76E70F8F}"/>
              </a:ext>
            </a:extLst>
          </p:cNvPr>
          <p:cNvGrpSpPr/>
          <p:nvPr/>
        </p:nvGrpSpPr>
        <p:grpSpPr>
          <a:xfrm>
            <a:off x="6081843" y="1885295"/>
            <a:ext cx="5214878" cy="4068625"/>
            <a:chOff x="6081843" y="1885295"/>
            <a:chExt cx="5214878" cy="4068625"/>
          </a:xfrm>
        </p:grpSpPr>
        <p:sp>
          <p:nvSpPr>
            <p:cNvPr id="8" name="Rectangle 7">
              <a:extLst>
                <a:ext uri="{FF2B5EF4-FFF2-40B4-BE49-F238E27FC236}">
                  <a16:creationId xmlns:a16="http://schemas.microsoft.com/office/drawing/2014/main" id="{6FB08A0C-54FC-7D9F-2FCA-D58D094814C3}"/>
                </a:ext>
              </a:extLst>
            </p:cNvPr>
            <p:cNvSpPr/>
            <p:nvPr/>
          </p:nvSpPr>
          <p:spPr>
            <a:xfrm>
              <a:off x="6163507" y="1885295"/>
              <a:ext cx="5133214"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52C5D1A-6935-CADC-0E81-BC640D1C37F5}"/>
                </a:ext>
              </a:extLst>
            </p:cNvPr>
            <p:cNvPicPr>
              <a:picLocks noChangeAspect="1"/>
            </p:cNvPicPr>
            <p:nvPr/>
          </p:nvPicPr>
          <p:blipFill>
            <a:blip r:embed="rId4"/>
            <a:stretch>
              <a:fillRect/>
            </a:stretch>
          </p:blipFill>
          <p:spPr>
            <a:xfrm>
              <a:off x="6163506" y="3037514"/>
              <a:ext cx="5133213" cy="2916406"/>
            </a:xfrm>
            <a:prstGeom prst="rect">
              <a:avLst/>
            </a:prstGeom>
          </p:spPr>
        </p:pic>
        <p:sp>
          <p:nvSpPr>
            <p:cNvPr id="25" name="TextBox 24">
              <a:extLst>
                <a:ext uri="{FF2B5EF4-FFF2-40B4-BE49-F238E27FC236}">
                  <a16:creationId xmlns:a16="http://schemas.microsoft.com/office/drawing/2014/main" id="{7D8AC89B-53AF-10E1-F6B2-E2915C0C7562}"/>
                </a:ext>
              </a:extLst>
            </p:cNvPr>
            <p:cNvSpPr txBox="1"/>
            <p:nvPr/>
          </p:nvSpPr>
          <p:spPr>
            <a:xfrm>
              <a:off x="6081843" y="2092159"/>
              <a:ext cx="5214878"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Excel linelist</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7" name="TextBox 16">
            <a:extLst>
              <a:ext uri="{FF2B5EF4-FFF2-40B4-BE49-F238E27FC236}">
                <a16:creationId xmlns:a16="http://schemas.microsoft.com/office/drawing/2014/main" id="{766A1787-40D1-D7FC-6926-E0A3B6D97352}"/>
              </a:ext>
            </a:extLst>
          </p:cNvPr>
          <p:cNvSpPr txBox="1"/>
          <p:nvPr/>
        </p:nvSpPr>
        <p:spPr>
          <a:xfrm>
            <a:off x="722346" y="6308271"/>
            <a:ext cx="10574375" cy="969496"/>
          </a:xfrm>
          <a:prstGeom prst="rect">
            <a:avLst/>
          </a:prstGeom>
          <a:noFill/>
          <a:ln w="38100">
            <a:noFill/>
          </a:ln>
        </p:spPr>
        <p:txBody>
          <a:bodyPr wrap="square" rtlCol="0">
            <a:spAutoFit/>
          </a:bodyPr>
          <a:lstStyle/>
          <a:p>
            <a:pPr marL="1828800" lvl="3" indent="-457200">
              <a:spcAft>
                <a:spcPts val="600"/>
              </a:spcAft>
              <a:buClr>
                <a:srgbClr val="4DB1A9"/>
              </a:buClr>
              <a:buBlip>
                <a:blip r:embed="rId5"/>
              </a:buBlip>
            </a:pPr>
            <a:r>
              <a:rPr lang="en-US" sz="2600" dirty="0">
                <a:latin typeface="Atkinson Hyperlegible" panose="020B0604020202020204" charset="0"/>
              </a:rPr>
              <a:t>For </a:t>
            </a:r>
            <a:r>
              <a:rPr lang="en-US" sz="2600" dirty="0">
                <a:solidFill>
                  <a:srgbClr val="009999"/>
                </a:solidFill>
                <a:latin typeface="Atkinson Hyperlegible Bold" panose="020B0604020202020204" charset="0"/>
              </a:rPr>
              <a:t>health facility-based surveillance</a:t>
            </a:r>
          </a:p>
          <a:p>
            <a:pPr marL="1828800" lvl="3" indent="-457200">
              <a:buClr>
                <a:srgbClr val="4DB1A9"/>
              </a:buClr>
              <a:buBlip>
                <a:blip r:embed="rId5"/>
              </a:buBlip>
            </a:pPr>
            <a:r>
              <a:rPr lang="en-US" sz="2600" dirty="0">
                <a:latin typeface="Atkinson Hyperlegible" panose="020B0604020202020204" charset="0"/>
              </a:rPr>
              <a:t>Form and linelist include </a:t>
            </a:r>
            <a:r>
              <a:rPr lang="en-US" sz="2600" dirty="0">
                <a:solidFill>
                  <a:srgbClr val="009999"/>
                </a:solidFill>
                <a:latin typeface="Atkinson Hyperlegible Bold" panose="020B0604020202020204" charset="0"/>
              </a:rPr>
              <a:t>same variables</a:t>
            </a:r>
          </a:p>
        </p:txBody>
      </p:sp>
      <p:sp>
        <p:nvSpPr>
          <p:cNvPr id="21" name="TextBox 20">
            <a:extLst>
              <a:ext uri="{FF2B5EF4-FFF2-40B4-BE49-F238E27FC236}">
                <a16:creationId xmlns:a16="http://schemas.microsoft.com/office/drawing/2014/main" id="{57D92EDC-EC70-4E47-C02F-EE47D31DA111}"/>
              </a:ext>
            </a:extLst>
          </p:cNvPr>
          <p:cNvSpPr txBox="1"/>
          <p:nvPr/>
        </p:nvSpPr>
        <p:spPr>
          <a:xfrm>
            <a:off x="693162" y="7345187"/>
            <a:ext cx="4753788" cy="892552"/>
          </a:xfrm>
          <a:custGeom>
            <a:avLst/>
            <a:gdLst>
              <a:gd name="connsiteX0" fmla="*/ 0 w 4753788"/>
              <a:gd name="connsiteY0" fmla="*/ 0 h 892552"/>
              <a:gd name="connsiteX1" fmla="*/ 584037 w 4753788"/>
              <a:gd name="connsiteY1" fmla="*/ 0 h 892552"/>
              <a:gd name="connsiteX2" fmla="*/ 1310687 w 4753788"/>
              <a:gd name="connsiteY2" fmla="*/ 0 h 892552"/>
              <a:gd name="connsiteX3" fmla="*/ 1847186 w 4753788"/>
              <a:gd name="connsiteY3" fmla="*/ 0 h 892552"/>
              <a:gd name="connsiteX4" fmla="*/ 2478761 w 4753788"/>
              <a:gd name="connsiteY4" fmla="*/ 0 h 892552"/>
              <a:gd name="connsiteX5" fmla="*/ 3157873 w 4753788"/>
              <a:gd name="connsiteY5" fmla="*/ 0 h 892552"/>
              <a:gd name="connsiteX6" fmla="*/ 3694372 w 4753788"/>
              <a:gd name="connsiteY6" fmla="*/ 0 h 892552"/>
              <a:gd name="connsiteX7" fmla="*/ 4753788 w 4753788"/>
              <a:gd name="connsiteY7" fmla="*/ 0 h 892552"/>
              <a:gd name="connsiteX8" fmla="*/ 4753788 w 4753788"/>
              <a:gd name="connsiteY8" fmla="*/ 446276 h 892552"/>
              <a:gd name="connsiteX9" fmla="*/ 4753788 w 4753788"/>
              <a:gd name="connsiteY9" fmla="*/ 892552 h 892552"/>
              <a:gd name="connsiteX10" fmla="*/ 3979600 w 4753788"/>
              <a:gd name="connsiteY10" fmla="*/ 892552 h 892552"/>
              <a:gd name="connsiteX11" fmla="*/ 3205411 w 4753788"/>
              <a:gd name="connsiteY11" fmla="*/ 892552 h 892552"/>
              <a:gd name="connsiteX12" fmla="*/ 2526299 w 4753788"/>
              <a:gd name="connsiteY12" fmla="*/ 892552 h 892552"/>
              <a:gd name="connsiteX13" fmla="*/ 1799648 w 4753788"/>
              <a:gd name="connsiteY13" fmla="*/ 892552 h 892552"/>
              <a:gd name="connsiteX14" fmla="*/ 1168074 w 4753788"/>
              <a:gd name="connsiteY14" fmla="*/ 892552 h 892552"/>
              <a:gd name="connsiteX15" fmla="*/ 0 w 4753788"/>
              <a:gd name="connsiteY15" fmla="*/ 892552 h 892552"/>
              <a:gd name="connsiteX16" fmla="*/ 0 w 4753788"/>
              <a:gd name="connsiteY16" fmla="*/ 437350 h 892552"/>
              <a:gd name="connsiteX17" fmla="*/ 0 w 4753788"/>
              <a:gd name="connsiteY17"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3788" h="892552" extrusionOk="0">
                <a:moveTo>
                  <a:pt x="0" y="0"/>
                </a:moveTo>
                <a:cubicBezTo>
                  <a:pt x="273341" y="12431"/>
                  <a:pt x="378860" y="-6981"/>
                  <a:pt x="584037" y="0"/>
                </a:cubicBezTo>
                <a:cubicBezTo>
                  <a:pt x="789214" y="6981"/>
                  <a:pt x="1033383" y="27005"/>
                  <a:pt x="1310687" y="0"/>
                </a:cubicBezTo>
                <a:cubicBezTo>
                  <a:pt x="1587991" y="-27005"/>
                  <a:pt x="1589017" y="12427"/>
                  <a:pt x="1847186" y="0"/>
                </a:cubicBezTo>
                <a:cubicBezTo>
                  <a:pt x="2105355" y="-12427"/>
                  <a:pt x="2163702" y="31091"/>
                  <a:pt x="2478761" y="0"/>
                </a:cubicBezTo>
                <a:cubicBezTo>
                  <a:pt x="2793820" y="-31091"/>
                  <a:pt x="3003850" y="14549"/>
                  <a:pt x="3157873" y="0"/>
                </a:cubicBezTo>
                <a:cubicBezTo>
                  <a:pt x="3311896" y="-14549"/>
                  <a:pt x="3462725" y="21874"/>
                  <a:pt x="3694372" y="0"/>
                </a:cubicBezTo>
                <a:cubicBezTo>
                  <a:pt x="3926019" y="-21874"/>
                  <a:pt x="4480812" y="-22641"/>
                  <a:pt x="4753788" y="0"/>
                </a:cubicBezTo>
                <a:cubicBezTo>
                  <a:pt x="4748145" y="95067"/>
                  <a:pt x="4749374" y="289832"/>
                  <a:pt x="4753788" y="446276"/>
                </a:cubicBezTo>
                <a:cubicBezTo>
                  <a:pt x="4758202" y="602720"/>
                  <a:pt x="4734327" y="707630"/>
                  <a:pt x="4753788" y="892552"/>
                </a:cubicBezTo>
                <a:cubicBezTo>
                  <a:pt x="4515378" y="895487"/>
                  <a:pt x="4271683" y="905924"/>
                  <a:pt x="3979600" y="892552"/>
                </a:cubicBezTo>
                <a:cubicBezTo>
                  <a:pt x="3687517" y="879180"/>
                  <a:pt x="3407150" y="910318"/>
                  <a:pt x="3205411" y="892552"/>
                </a:cubicBezTo>
                <a:cubicBezTo>
                  <a:pt x="3003672" y="874786"/>
                  <a:pt x="2722102" y="886264"/>
                  <a:pt x="2526299" y="892552"/>
                </a:cubicBezTo>
                <a:cubicBezTo>
                  <a:pt x="2330496" y="898840"/>
                  <a:pt x="1978120" y="858409"/>
                  <a:pt x="1799648" y="892552"/>
                </a:cubicBezTo>
                <a:cubicBezTo>
                  <a:pt x="1621176" y="926695"/>
                  <a:pt x="1357209" y="872430"/>
                  <a:pt x="1168074" y="892552"/>
                </a:cubicBezTo>
                <a:cubicBezTo>
                  <a:pt x="978939" y="912674"/>
                  <a:pt x="361613" y="848337"/>
                  <a:pt x="0" y="892552"/>
                </a:cubicBezTo>
                <a:cubicBezTo>
                  <a:pt x="-17631" y="791061"/>
                  <a:pt x="-20540" y="608148"/>
                  <a:pt x="0" y="437350"/>
                </a:cubicBezTo>
                <a:cubicBezTo>
                  <a:pt x="20540" y="266552"/>
                  <a:pt x="-11168" y="135431"/>
                  <a:pt x="0" y="0"/>
                </a:cubicBezTo>
                <a:close/>
              </a:path>
            </a:pathLst>
          </a:custGeom>
          <a:noFill/>
          <a:ln w="38100">
            <a:solidFill>
              <a:srgbClr val="4DB1A9"/>
            </a:solidFill>
            <a:extLst>
              <a:ext uri="{C807C97D-BFC1-408E-A445-0C87EB9F89A2}">
                <ask:lineSketchStyleProps xmlns:ask="http://schemas.microsoft.com/office/drawing/2018/sketchyshapes" sd="138901841">
                  <a:prstGeom prst="rect">
                    <a:avLst/>
                  </a:prstGeom>
                  <ask:type>
                    <ask:lineSketchFreehand/>
                  </ask:type>
                </ask:lineSketchStyleProps>
              </a:ext>
            </a:extLst>
          </a:ln>
        </p:spPr>
        <p:txBody>
          <a:bodyPr wrap="square" rtlCol="0">
            <a:spAutoFit/>
          </a:bodyPr>
          <a:lstStyle/>
          <a:p>
            <a:pPr algn="ctr"/>
            <a:r>
              <a:rPr lang="en-US" sz="2600" dirty="0">
                <a:latin typeface="Atkinson Hyperlegible" panose="020B0604020202020204" charset="0"/>
              </a:rPr>
              <a:t>Convenient for use  when number of cases is low</a:t>
            </a:r>
          </a:p>
        </p:txBody>
      </p:sp>
      <p:pic>
        <p:nvPicPr>
          <p:cNvPr id="32" name="Picture 31">
            <a:extLst>
              <a:ext uri="{FF2B5EF4-FFF2-40B4-BE49-F238E27FC236}">
                <a16:creationId xmlns:a16="http://schemas.microsoft.com/office/drawing/2014/main" id="{64F94677-8B7B-693E-C902-F9CBF2818283}"/>
              </a:ext>
            </a:extLst>
          </p:cNvPr>
          <p:cNvPicPr>
            <a:picLocks noChangeAspect="1"/>
          </p:cNvPicPr>
          <p:nvPr/>
        </p:nvPicPr>
        <p:blipFill>
          <a:blip r:embed="rId6"/>
          <a:stretch>
            <a:fillRect/>
          </a:stretch>
        </p:blipFill>
        <p:spPr>
          <a:xfrm>
            <a:off x="2338948" y="8566022"/>
            <a:ext cx="1719072" cy="1674465"/>
          </a:xfrm>
          <a:prstGeom prst="rect">
            <a:avLst/>
          </a:prstGeom>
        </p:spPr>
      </p:pic>
      <p:pic>
        <p:nvPicPr>
          <p:cNvPr id="38" name="Picture 37">
            <a:extLst>
              <a:ext uri="{FF2B5EF4-FFF2-40B4-BE49-F238E27FC236}">
                <a16:creationId xmlns:a16="http://schemas.microsoft.com/office/drawing/2014/main" id="{C9801F04-1362-3F8D-260C-28DEC0BE6889}"/>
              </a:ext>
            </a:extLst>
          </p:cNvPr>
          <p:cNvPicPr>
            <a:picLocks noChangeAspect="1"/>
          </p:cNvPicPr>
          <p:nvPr/>
        </p:nvPicPr>
        <p:blipFill>
          <a:blip r:embed="rId7"/>
          <a:stretch>
            <a:fillRect/>
          </a:stretch>
        </p:blipFill>
        <p:spPr>
          <a:xfrm>
            <a:off x="8051577" y="8536983"/>
            <a:ext cx="1719072" cy="1694712"/>
          </a:xfrm>
          <a:prstGeom prst="rect">
            <a:avLst/>
          </a:prstGeom>
        </p:spPr>
      </p:pic>
      <p:grpSp>
        <p:nvGrpSpPr>
          <p:cNvPr id="18" name="Group 17">
            <a:extLst>
              <a:ext uri="{FF2B5EF4-FFF2-40B4-BE49-F238E27FC236}">
                <a16:creationId xmlns:a16="http://schemas.microsoft.com/office/drawing/2014/main" id="{3D5F79BB-8A1C-2E5A-0F27-1C545599BCD2}"/>
              </a:ext>
            </a:extLst>
          </p:cNvPr>
          <p:cNvGrpSpPr/>
          <p:nvPr/>
        </p:nvGrpSpPr>
        <p:grpSpPr>
          <a:xfrm>
            <a:off x="11604668" y="1879616"/>
            <a:ext cx="6270027" cy="5135982"/>
            <a:chOff x="11785600" y="1859970"/>
            <a:chExt cx="6270027" cy="5135982"/>
          </a:xfrm>
        </p:grpSpPr>
        <p:grpSp>
          <p:nvGrpSpPr>
            <p:cNvPr id="15" name="Group 14">
              <a:extLst>
                <a:ext uri="{FF2B5EF4-FFF2-40B4-BE49-F238E27FC236}">
                  <a16:creationId xmlns:a16="http://schemas.microsoft.com/office/drawing/2014/main" id="{F34C8A7A-5BD2-E379-DE2B-3A45DA546A9D}"/>
                </a:ext>
              </a:extLst>
            </p:cNvPr>
            <p:cNvGrpSpPr/>
            <p:nvPr/>
          </p:nvGrpSpPr>
          <p:grpSpPr>
            <a:xfrm>
              <a:off x="11785600" y="1859970"/>
              <a:ext cx="6270027" cy="3640499"/>
              <a:chOff x="11785600" y="1859970"/>
              <a:chExt cx="6270027" cy="3640499"/>
            </a:xfrm>
          </p:grpSpPr>
          <p:sp>
            <p:nvSpPr>
              <p:cNvPr id="9" name="Rectangle 8">
                <a:extLst>
                  <a:ext uri="{FF2B5EF4-FFF2-40B4-BE49-F238E27FC236}">
                    <a16:creationId xmlns:a16="http://schemas.microsoft.com/office/drawing/2014/main" id="{0E056E22-6166-3DAA-9753-02D12F711C2D}"/>
                  </a:ext>
                </a:extLst>
              </p:cNvPr>
              <p:cNvSpPr/>
              <p:nvPr/>
            </p:nvSpPr>
            <p:spPr>
              <a:xfrm>
                <a:off x="11811000" y="1859970"/>
                <a:ext cx="6244626"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7B0EEA2-5FBA-8E0B-6372-68FB1D5396F6}"/>
                  </a:ext>
                </a:extLst>
              </p:cNvPr>
              <p:cNvSpPr txBox="1"/>
              <p:nvPr/>
            </p:nvSpPr>
            <p:spPr>
              <a:xfrm>
                <a:off x="11785601" y="2072819"/>
                <a:ext cx="6270026"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Community-based reporting form</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6" name="Picture 25">
                <a:extLst>
                  <a:ext uri="{FF2B5EF4-FFF2-40B4-BE49-F238E27FC236}">
                    <a16:creationId xmlns:a16="http://schemas.microsoft.com/office/drawing/2014/main" id="{4AB64392-3A91-B3F2-BA73-65D2695047AF}"/>
                  </a:ext>
                </a:extLst>
              </p:cNvPr>
              <p:cNvPicPr>
                <a:picLocks noChangeAspect="1"/>
              </p:cNvPicPr>
              <p:nvPr/>
            </p:nvPicPr>
            <p:blipFill>
              <a:blip r:embed="rId8"/>
              <a:stretch>
                <a:fillRect/>
              </a:stretch>
            </p:blipFill>
            <p:spPr>
              <a:xfrm>
                <a:off x="11785600" y="3284067"/>
                <a:ext cx="6244625" cy="2216402"/>
              </a:xfrm>
              <a:prstGeom prst="rect">
                <a:avLst/>
              </a:prstGeom>
            </p:spPr>
          </p:pic>
        </p:grpSp>
        <p:sp>
          <p:nvSpPr>
            <p:cNvPr id="39" name="TextBox 38">
              <a:extLst>
                <a:ext uri="{FF2B5EF4-FFF2-40B4-BE49-F238E27FC236}">
                  <a16:creationId xmlns:a16="http://schemas.microsoft.com/office/drawing/2014/main" id="{609EEB96-CE90-F517-1FAE-F3B7F701811D}"/>
                </a:ext>
              </a:extLst>
            </p:cNvPr>
            <p:cNvSpPr txBox="1"/>
            <p:nvPr/>
          </p:nvSpPr>
          <p:spPr>
            <a:xfrm>
              <a:off x="11811000" y="6503509"/>
              <a:ext cx="6244626" cy="492443"/>
            </a:xfrm>
            <a:prstGeom prst="rect">
              <a:avLst/>
            </a:prstGeom>
            <a:noFill/>
            <a:ln w="38100">
              <a:noFill/>
            </a:ln>
          </p:spPr>
          <p:txBody>
            <a:bodyPr wrap="square" rtlCol="0">
              <a:spAutoFit/>
            </a:bodyPr>
            <a:lstStyle/>
            <a:p>
              <a:pPr marL="457200" indent="-457200">
                <a:buClr>
                  <a:srgbClr val="4DB1A9"/>
                </a:buClr>
                <a:buBlip>
                  <a:blip r:embed="rId5"/>
                </a:buBlip>
              </a:pPr>
              <a:r>
                <a:rPr lang="en-US" sz="2600" dirty="0">
                  <a:latin typeface="Atkinson Hyperlegible" panose="020B0604020202020204" charset="0"/>
                </a:rPr>
                <a:t>For </a:t>
              </a:r>
              <a:r>
                <a:rPr lang="en-US" sz="2600" dirty="0">
                  <a:solidFill>
                    <a:srgbClr val="009999"/>
                  </a:solidFill>
                  <a:latin typeface="Atkinson Hyperlegible Bold" panose="020B0604020202020204" charset="0"/>
                </a:rPr>
                <a:t>community-based surveillance</a:t>
              </a:r>
            </a:p>
          </p:txBody>
        </p:sp>
      </p:grpSp>
      <p:pic>
        <p:nvPicPr>
          <p:cNvPr id="45" name="Picture 44">
            <a:extLst>
              <a:ext uri="{FF2B5EF4-FFF2-40B4-BE49-F238E27FC236}">
                <a16:creationId xmlns:a16="http://schemas.microsoft.com/office/drawing/2014/main" id="{8697974C-8210-CB19-234C-0FCA6EBD4773}"/>
              </a:ext>
            </a:extLst>
          </p:cNvPr>
          <p:cNvPicPr>
            <a:picLocks noChangeAspect="1"/>
          </p:cNvPicPr>
          <p:nvPr/>
        </p:nvPicPr>
        <p:blipFill>
          <a:blip r:embed="rId9"/>
          <a:stretch>
            <a:fillRect/>
          </a:stretch>
        </p:blipFill>
        <p:spPr>
          <a:xfrm>
            <a:off x="14081816" y="8514363"/>
            <a:ext cx="1719072" cy="1739951"/>
          </a:xfrm>
          <a:prstGeom prst="rect">
            <a:avLst/>
          </a:prstGeom>
        </p:spPr>
      </p:pic>
      <p:grpSp>
        <p:nvGrpSpPr>
          <p:cNvPr id="19" name="Group 18">
            <a:extLst>
              <a:ext uri="{FF2B5EF4-FFF2-40B4-BE49-F238E27FC236}">
                <a16:creationId xmlns:a16="http://schemas.microsoft.com/office/drawing/2014/main" id="{C8757C02-AEFA-CC18-19BF-779D46D32FC2}"/>
              </a:ext>
            </a:extLst>
          </p:cNvPr>
          <p:cNvGrpSpPr/>
          <p:nvPr/>
        </p:nvGrpSpPr>
        <p:grpSpPr>
          <a:xfrm>
            <a:off x="10134599" y="233176"/>
            <a:ext cx="7980477" cy="1252724"/>
            <a:chOff x="10134599" y="233176"/>
            <a:chExt cx="7980477" cy="1252724"/>
          </a:xfrm>
        </p:grpSpPr>
        <p:sp>
          <p:nvSpPr>
            <p:cNvPr id="4" name="Freeform 4">
              <a:extLst>
                <a:ext uri="{FF2B5EF4-FFF2-40B4-BE49-F238E27FC236}">
                  <a16:creationId xmlns:a16="http://schemas.microsoft.com/office/drawing/2014/main" id="{9785FFD2-D78D-2A12-AAEF-8781170F8899}"/>
                </a:ext>
              </a:extLst>
            </p:cNvPr>
            <p:cNvSpPr/>
            <p:nvPr/>
          </p:nvSpPr>
          <p:spPr>
            <a:xfrm>
              <a:off x="10134599" y="233176"/>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7" name="TextBox 6">
              <a:extLst>
                <a:ext uri="{FF2B5EF4-FFF2-40B4-BE49-F238E27FC236}">
                  <a16:creationId xmlns:a16="http://schemas.microsoft.com/office/drawing/2014/main" id="{7A51ABEB-C51E-44E9-0003-178E054C2CEE}"/>
                </a:ext>
              </a:extLst>
            </p:cNvPr>
            <p:cNvSpPr txBox="1"/>
            <p:nvPr/>
          </p:nvSpPr>
          <p:spPr>
            <a:xfrm>
              <a:off x="10134599" y="684843"/>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600" spc="-8" dirty="0" err="1">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rPr>
                <a:t>CholeraSurveillance</a:t>
              </a:r>
              <a:endParaRPr lang="en-US" sz="2600" spc="-8" dirty="0">
                <a:solidFill>
                  <a:srgbClr val="009999"/>
                </a:solidFill>
                <a:uFill>
                  <a:solidFill>
                    <a:srgbClr val="0462C1"/>
                  </a:solidFill>
                </a:u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0" name="TextBox 19">
            <a:extLst>
              <a:ext uri="{FF2B5EF4-FFF2-40B4-BE49-F238E27FC236}">
                <a16:creationId xmlns:a16="http://schemas.microsoft.com/office/drawing/2014/main" id="{4CC99639-9048-0E2E-CDF2-C3F8755B418F}"/>
              </a:ext>
            </a:extLst>
          </p:cNvPr>
          <p:cNvSpPr txBox="1"/>
          <p:nvPr/>
        </p:nvSpPr>
        <p:spPr>
          <a:xfrm>
            <a:off x="6312388" y="7305288"/>
            <a:ext cx="4753788" cy="892552"/>
          </a:xfrm>
          <a:custGeom>
            <a:avLst/>
            <a:gdLst>
              <a:gd name="connsiteX0" fmla="*/ 0 w 4753788"/>
              <a:gd name="connsiteY0" fmla="*/ 0 h 892552"/>
              <a:gd name="connsiteX1" fmla="*/ 584037 w 4753788"/>
              <a:gd name="connsiteY1" fmla="*/ 0 h 892552"/>
              <a:gd name="connsiteX2" fmla="*/ 1358225 w 4753788"/>
              <a:gd name="connsiteY2" fmla="*/ 0 h 892552"/>
              <a:gd name="connsiteX3" fmla="*/ 2084876 w 4753788"/>
              <a:gd name="connsiteY3" fmla="*/ 0 h 892552"/>
              <a:gd name="connsiteX4" fmla="*/ 2621375 w 4753788"/>
              <a:gd name="connsiteY4" fmla="*/ 0 h 892552"/>
              <a:gd name="connsiteX5" fmla="*/ 3348025 w 4753788"/>
              <a:gd name="connsiteY5" fmla="*/ 0 h 892552"/>
              <a:gd name="connsiteX6" fmla="*/ 4027138 w 4753788"/>
              <a:gd name="connsiteY6" fmla="*/ 0 h 892552"/>
              <a:gd name="connsiteX7" fmla="*/ 4753788 w 4753788"/>
              <a:gd name="connsiteY7" fmla="*/ 0 h 892552"/>
              <a:gd name="connsiteX8" fmla="*/ 4753788 w 4753788"/>
              <a:gd name="connsiteY8" fmla="*/ 455202 h 892552"/>
              <a:gd name="connsiteX9" fmla="*/ 4753788 w 4753788"/>
              <a:gd name="connsiteY9" fmla="*/ 892552 h 892552"/>
              <a:gd name="connsiteX10" fmla="*/ 4169751 w 4753788"/>
              <a:gd name="connsiteY10" fmla="*/ 892552 h 892552"/>
              <a:gd name="connsiteX11" fmla="*/ 3395563 w 4753788"/>
              <a:gd name="connsiteY11" fmla="*/ 892552 h 892552"/>
              <a:gd name="connsiteX12" fmla="*/ 2621375 w 4753788"/>
              <a:gd name="connsiteY12" fmla="*/ 892552 h 892552"/>
              <a:gd name="connsiteX13" fmla="*/ 1989800 w 4753788"/>
              <a:gd name="connsiteY13" fmla="*/ 892552 h 892552"/>
              <a:gd name="connsiteX14" fmla="*/ 1405763 w 4753788"/>
              <a:gd name="connsiteY14" fmla="*/ 892552 h 892552"/>
              <a:gd name="connsiteX15" fmla="*/ 774188 w 4753788"/>
              <a:gd name="connsiteY15" fmla="*/ 892552 h 892552"/>
              <a:gd name="connsiteX16" fmla="*/ 0 w 4753788"/>
              <a:gd name="connsiteY16" fmla="*/ 892552 h 892552"/>
              <a:gd name="connsiteX17" fmla="*/ 0 w 4753788"/>
              <a:gd name="connsiteY17" fmla="*/ 473053 h 892552"/>
              <a:gd name="connsiteX18" fmla="*/ 0 w 4753788"/>
              <a:gd name="connsiteY18"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3788" h="892552" extrusionOk="0">
                <a:moveTo>
                  <a:pt x="0" y="0"/>
                </a:moveTo>
                <a:cubicBezTo>
                  <a:pt x="197479" y="-22299"/>
                  <a:pt x="401029" y="-4513"/>
                  <a:pt x="584037" y="0"/>
                </a:cubicBezTo>
                <a:cubicBezTo>
                  <a:pt x="767045" y="4513"/>
                  <a:pt x="1122153" y="12011"/>
                  <a:pt x="1358225" y="0"/>
                </a:cubicBezTo>
                <a:cubicBezTo>
                  <a:pt x="1594297" y="-12011"/>
                  <a:pt x="1822258" y="13464"/>
                  <a:pt x="2084876" y="0"/>
                </a:cubicBezTo>
                <a:cubicBezTo>
                  <a:pt x="2347494" y="-13464"/>
                  <a:pt x="2433255" y="18832"/>
                  <a:pt x="2621375" y="0"/>
                </a:cubicBezTo>
                <a:cubicBezTo>
                  <a:pt x="2809495" y="-18832"/>
                  <a:pt x="3146918" y="33409"/>
                  <a:pt x="3348025" y="0"/>
                </a:cubicBezTo>
                <a:cubicBezTo>
                  <a:pt x="3549132" y="-33409"/>
                  <a:pt x="3871272" y="11744"/>
                  <a:pt x="4027138" y="0"/>
                </a:cubicBezTo>
                <a:cubicBezTo>
                  <a:pt x="4183004" y="-11744"/>
                  <a:pt x="4404799" y="22439"/>
                  <a:pt x="4753788" y="0"/>
                </a:cubicBezTo>
                <a:cubicBezTo>
                  <a:pt x="4743835" y="134962"/>
                  <a:pt x="4761109" y="262331"/>
                  <a:pt x="4753788" y="455202"/>
                </a:cubicBezTo>
                <a:cubicBezTo>
                  <a:pt x="4746467" y="648073"/>
                  <a:pt x="4747067" y="699544"/>
                  <a:pt x="4753788" y="892552"/>
                </a:cubicBezTo>
                <a:cubicBezTo>
                  <a:pt x="4586480" y="910182"/>
                  <a:pt x="4349905" y="869060"/>
                  <a:pt x="4169751" y="892552"/>
                </a:cubicBezTo>
                <a:cubicBezTo>
                  <a:pt x="3989597" y="916044"/>
                  <a:pt x="3574263" y="856958"/>
                  <a:pt x="3395563" y="892552"/>
                </a:cubicBezTo>
                <a:cubicBezTo>
                  <a:pt x="3216863" y="928146"/>
                  <a:pt x="2912316" y="913979"/>
                  <a:pt x="2621375" y="892552"/>
                </a:cubicBezTo>
                <a:cubicBezTo>
                  <a:pt x="2330434" y="871125"/>
                  <a:pt x="2134048" y="911602"/>
                  <a:pt x="1989800" y="892552"/>
                </a:cubicBezTo>
                <a:cubicBezTo>
                  <a:pt x="1845552" y="873502"/>
                  <a:pt x="1640095" y="901728"/>
                  <a:pt x="1405763" y="892552"/>
                </a:cubicBezTo>
                <a:cubicBezTo>
                  <a:pt x="1171431" y="883376"/>
                  <a:pt x="1059202" y="875033"/>
                  <a:pt x="774188" y="892552"/>
                </a:cubicBezTo>
                <a:cubicBezTo>
                  <a:pt x="489174" y="910071"/>
                  <a:pt x="179849" y="899859"/>
                  <a:pt x="0" y="892552"/>
                </a:cubicBezTo>
                <a:cubicBezTo>
                  <a:pt x="3162" y="755056"/>
                  <a:pt x="16794" y="605930"/>
                  <a:pt x="0" y="473053"/>
                </a:cubicBezTo>
                <a:cubicBezTo>
                  <a:pt x="-16794" y="340176"/>
                  <a:pt x="-2896" y="184924"/>
                  <a:pt x="0" y="0"/>
                </a:cubicBezTo>
                <a:close/>
              </a:path>
            </a:pathLst>
          </a:custGeom>
          <a:noFill/>
          <a:ln w="38100">
            <a:solidFill>
              <a:srgbClr val="4DB1A9"/>
            </a:solidFill>
            <a:extLst>
              <a:ext uri="{C807C97D-BFC1-408E-A445-0C87EB9F89A2}">
                <ask:lineSketchStyleProps xmlns:ask="http://schemas.microsoft.com/office/drawing/2018/sketchyshapes" sd="3689820584">
                  <a:prstGeom prst="rect">
                    <a:avLst/>
                  </a:prstGeom>
                  <ask:type>
                    <ask:lineSketchFreehand/>
                  </ask:type>
                </ask:lineSketchStyleProps>
              </a:ext>
            </a:extLst>
          </a:ln>
        </p:spPr>
        <p:txBody>
          <a:bodyPr wrap="square">
            <a:spAutoFit/>
          </a:bodyPr>
          <a:lstStyle/>
          <a:p>
            <a:pPr algn="ctr"/>
            <a:r>
              <a:rPr lang="en-US" sz="2600" dirty="0">
                <a:latin typeface="Atkinson Hyperlegible" panose="020B0604020202020204" charset="0"/>
              </a:rPr>
              <a:t>Convenient for use when number of cases is higher</a:t>
            </a:r>
          </a:p>
        </p:txBody>
      </p:sp>
      <p:sp>
        <p:nvSpPr>
          <p:cNvPr id="10" name="Slide Number Placeholder 9">
            <a:extLst>
              <a:ext uri="{FF2B5EF4-FFF2-40B4-BE49-F238E27FC236}">
                <a16:creationId xmlns:a16="http://schemas.microsoft.com/office/drawing/2014/main" id="{230A5551-2037-B312-536F-C34398A94525}"/>
              </a:ext>
            </a:extLst>
          </p:cNvPr>
          <p:cNvSpPr>
            <a:spLocks noGrp="1"/>
          </p:cNvSpPr>
          <p:nvPr>
            <p:ph type="sldNum" sz="quarter" idx="12"/>
          </p:nvPr>
        </p:nvSpPr>
        <p:spPr>
          <a:xfrm>
            <a:off x="15544800" y="9722788"/>
            <a:ext cx="2133600" cy="365125"/>
          </a:xfrm>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2541982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81F6032E-EA24-4302-BDE3-94EBAE6D1A70}">
  <ds:schemaRefs>
    <ds:schemaRef ds:uri="a4ccce07-d9df-40be-ba22-67d5c80ef237"/>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3e8c1917-30ce-4059-b20f-d2578803273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0C73D53-9EB5-4B62-86B3-3758F6A90492}"/>
</file>

<file path=docProps/app.xml><?xml version="1.0" encoding="utf-8"?>
<Properties xmlns="http://schemas.openxmlformats.org/officeDocument/2006/extended-properties" xmlns:vt="http://schemas.openxmlformats.org/officeDocument/2006/docPropsVTypes">
  <TotalTime>533</TotalTime>
  <Words>1061</Words>
  <Application>Microsoft Office PowerPoint</Application>
  <PresentationFormat>Custom</PresentationFormat>
  <Paragraphs>127</Paragraphs>
  <Slides>16</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Arial</vt:lpstr>
      <vt:lpstr>Cavolini</vt:lpstr>
      <vt:lpstr>ADLaM Display</vt:lpstr>
      <vt:lpstr>Aptos Display</vt:lpstr>
      <vt:lpstr>Calibri</vt:lpstr>
      <vt:lpstr>Atkinson Hyperlegible</vt:lpstr>
      <vt:lpstr>Aptos</vt:lpstr>
      <vt:lpstr>Trebuchet MS</vt:lpstr>
      <vt:lpstr>Atkinson Hyperlegible Bold</vt:lpstr>
      <vt:lpstr>-apple-system</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13</cp:revision>
  <dcterms:created xsi:type="dcterms:W3CDTF">2006-08-16T00:00:00Z</dcterms:created>
  <dcterms:modified xsi:type="dcterms:W3CDTF">2025-02-15T19:41:26Z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